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7"/>
  </p:notesMasterIdLst>
  <p:handoutMasterIdLst>
    <p:handoutMasterId r:id="rId8"/>
  </p:handoutMasterIdLst>
  <p:sldIdLst>
    <p:sldId id="1778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78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9"/>
    <a:srgbClr val="00B050"/>
    <a:srgbClr val="B7B7B7"/>
    <a:srgbClr val="00BCF2"/>
    <a:srgbClr val="002050"/>
    <a:srgbClr val="0078D4"/>
    <a:srgbClr val="1A1A1A"/>
    <a:srgbClr val="FFFFFF"/>
    <a:srgbClr val="40CDF5"/>
    <a:srgbClr val="405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83" d="100"/>
          <a:sy n="83" d="100"/>
        </p:scale>
        <p:origin x="60" y="15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7/15/2021 12:41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7/15/2021 12:41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xmlns="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xmlns="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xmlns="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xmlns="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xmlns="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xmlns="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rtlCol="1"/>
          <a:lstStyle/>
          <a:p>
            <a:pPr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سيناريوهات تكامل كيان البيانات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xmlns="" id="{92D4FADA-8471-40C4-8C24-4347F9A6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63525" y="1112251"/>
            <a:ext cx="7898436" cy="558842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2E017159-0C53-4C51-8192-DB3787ABE999}"/>
              </a:ext>
            </a:extLst>
          </p:cNvPr>
          <p:cNvSpPr txBox="1"/>
          <p:nvPr/>
        </p:nvSpPr>
        <p:spPr>
          <a:xfrm flipH="1">
            <a:off x="8424042" y="1537525"/>
            <a:ext cx="471283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وظيفة </a:t>
            </a:r>
            <a:r>
              <a:rPr lang="ar-S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Excel</a:t>
            </a:r>
            <a:r>
              <a:rPr lang="ar-S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الإضافية</a:t>
            </a:r>
            <a:endParaRPr lang="en-US" sz="1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1621A7C-829E-4E63-944F-3634E426935E}"/>
              </a:ext>
            </a:extLst>
          </p:cNvPr>
          <p:cNvSpPr/>
          <p:nvPr/>
        </p:nvSpPr>
        <p:spPr>
          <a:xfrm flipH="1">
            <a:off x="6630075" y="1491359"/>
            <a:ext cx="1426641" cy="646331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r" rtl="1"/>
            <a:r>
              <a:rPr lang="ar-SA" sz="12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تطبيقات الجهات الخارجية/الأجهزة المحمولة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50EEA670-600F-4608-8C37-40E598E9BE9E}"/>
              </a:ext>
            </a:extLst>
          </p:cNvPr>
          <p:cNvSpPr/>
          <p:nvPr/>
        </p:nvSpPr>
        <p:spPr>
          <a:xfrm flipH="1">
            <a:off x="4348990" y="1491359"/>
            <a:ext cx="1710813" cy="646331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r" rtl="1"/>
            <a:r>
              <a:rPr lang="ar-SA" sz="12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دورة حياة التطبيقات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200" b="1" dirty="0" smtClean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</a:t>
            </a:r>
            <a:r>
              <a:rPr lang="ar-SA" sz="1200" b="1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ALM)</a:t>
            </a:r>
            <a:r>
              <a:rPr lang="ar-SA" sz="12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وترحيل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200" b="1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البيانات</a:t>
            </a:r>
            <a:endParaRPr lang="ar-SA" sz="1200" b="1" dirty="0">
              <a:latin typeface="Arial" panose="020B0604020202020204" pitchFamily="34" charset="0"/>
              <a:cs typeface="Arial" panose="020B0604020202020204" pitchFamily="34" charset="0"/>
              <a:rtl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4F477491-6684-49B3-9067-B450D09F991D}"/>
              </a:ext>
            </a:extLst>
          </p:cNvPr>
          <p:cNvSpPr/>
          <p:nvPr/>
        </p:nvSpPr>
        <p:spPr>
          <a:xfrm flipH="1">
            <a:off x="3208449" y="1491359"/>
            <a:ext cx="1400011" cy="646331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r" rtl="1"/>
            <a:r>
              <a:rPr lang="ar-SA" sz="12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استيراد العرض التوضيحي/بيانات الاختبار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45294C6C-F584-4AB0-848C-0256B7ED1CA2}"/>
              </a:ext>
            </a:extLst>
          </p:cNvPr>
          <p:cNvSpPr/>
          <p:nvPr/>
        </p:nvSpPr>
        <p:spPr>
          <a:xfrm flipH="1">
            <a:off x="6786272" y="2325915"/>
            <a:ext cx="1032387" cy="246221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ar-SA" sz="1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التكامل المتزامن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81D906A4-7B67-4E18-9663-A64ECEED8FF9}"/>
              </a:ext>
            </a:extLst>
          </p:cNvPr>
          <p:cNvSpPr/>
          <p:nvPr/>
        </p:nvSpPr>
        <p:spPr>
          <a:xfrm flipH="1">
            <a:off x="6932867" y="2997069"/>
            <a:ext cx="840295" cy="363946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OData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81494F7B-F1B3-4AA8-B518-559843F67B69}"/>
              </a:ext>
            </a:extLst>
          </p:cNvPr>
          <p:cNvSpPr/>
          <p:nvPr/>
        </p:nvSpPr>
        <p:spPr>
          <a:xfrm flipH="1">
            <a:off x="4866804" y="2629661"/>
            <a:ext cx="1192938" cy="33855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استيراد ملف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73467410-5AA9-4D1A-AE27-A1FA3303FFFC}"/>
              </a:ext>
            </a:extLst>
          </p:cNvPr>
          <p:cNvSpPr/>
          <p:nvPr/>
        </p:nvSpPr>
        <p:spPr>
          <a:xfrm flipH="1">
            <a:off x="3474604" y="2604269"/>
            <a:ext cx="1392199" cy="363946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التكامل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0B2A1476-70CC-4DE7-913C-E05109A613F1}"/>
              </a:ext>
            </a:extLst>
          </p:cNvPr>
          <p:cNvSpPr/>
          <p:nvPr/>
        </p:nvSpPr>
        <p:spPr>
          <a:xfrm flipH="1">
            <a:off x="4950168" y="2264360"/>
            <a:ext cx="1120820" cy="261610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1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التكامل غير المتزامن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2CAC8B5-3828-48CC-A51B-574451186CF1}"/>
              </a:ext>
            </a:extLst>
          </p:cNvPr>
          <p:cNvSpPr/>
          <p:nvPr/>
        </p:nvSpPr>
        <p:spPr>
          <a:xfrm flipH="1">
            <a:off x="3178448" y="3177215"/>
            <a:ext cx="2125903" cy="338554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النظام الأساسي لإدارة البيانات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9D96D093-914C-4A6D-8EF5-7584B04B0483}"/>
              </a:ext>
            </a:extLst>
          </p:cNvPr>
          <p:cNvSpPr/>
          <p:nvPr/>
        </p:nvSpPr>
        <p:spPr>
          <a:xfrm flipH="1">
            <a:off x="4819506" y="3644852"/>
            <a:ext cx="922048" cy="261610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1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التشغيل المرحلي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3BEBC0C3-80CD-4C85-B8C6-024F7BF533AF}"/>
              </a:ext>
            </a:extLst>
          </p:cNvPr>
          <p:cNvSpPr/>
          <p:nvPr/>
        </p:nvSpPr>
        <p:spPr>
          <a:xfrm flipH="1">
            <a:off x="3677029" y="3647908"/>
            <a:ext cx="981359" cy="261610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1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التحقق من الصحة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38EB39C4-7C74-40C0-8C55-68CE11565521}"/>
              </a:ext>
            </a:extLst>
          </p:cNvPr>
          <p:cNvSpPr/>
          <p:nvPr/>
        </p:nvSpPr>
        <p:spPr>
          <a:xfrm flipH="1">
            <a:off x="5036498" y="4263603"/>
            <a:ext cx="492443" cy="246221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التحويل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1DFB178A-8112-4369-9FEE-D7299382E1CB}"/>
              </a:ext>
            </a:extLst>
          </p:cNvPr>
          <p:cNvSpPr/>
          <p:nvPr/>
        </p:nvSpPr>
        <p:spPr>
          <a:xfrm flipH="1">
            <a:off x="3895087" y="4236095"/>
            <a:ext cx="473206" cy="261610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1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التعيين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422C40A4-9523-41B8-8CF9-E6DCA48CD0F4}"/>
              </a:ext>
            </a:extLst>
          </p:cNvPr>
          <p:cNvSpPr/>
          <p:nvPr/>
        </p:nvSpPr>
        <p:spPr>
          <a:xfrm flipH="1">
            <a:off x="2274519" y="4185542"/>
            <a:ext cx="1088760" cy="430887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r" rtl="1"/>
            <a:r>
              <a:rPr lang="ar-SA" sz="11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ما قبل</a:t>
            </a:r>
            <a:r>
              <a:rPr lang="ar-SA" sz="11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>/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1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>بعد </a:t>
            </a:r>
            <a:r>
              <a:rPr lang="ar-SA" sz="11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المعالجة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BE22C077-D89A-4320-813D-4C36C27A6740}"/>
              </a:ext>
            </a:extLst>
          </p:cNvPr>
          <p:cNvSpPr/>
          <p:nvPr/>
        </p:nvSpPr>
        <p:spPr>
          <a:xfrm flipH="1">
            <a:off x="5244859" y="5430231"/>
            <a:ext cx="1000595" cy="338554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كيان البيانات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E41DE352-1D10-45F8-88EE-08FD23169207}"/>
              </a:ext>
            </a:extLst>
          </p:cNvPr>
          <p:cNvSpPr/>
          <p:nvPr/>
        </p:nvSpPr>
        <p:spPr>
          <a:xfrm flipH="1">
            <a:off x="6440450" y="5850929"/>
            <a:ext cx="1239485" cy="523220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كيان البيانات المجمعة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BA596E27-8182-457A-A397-82A7797100CC}"/>
              </a:ext>
            </a:extLst>
          </p:cNvPr>
          <p:cNvSpPr/>
          <p:nvPr/>
        </p:nvSpPr>
        <p:spPr>
          <a:xfrm flipH="1">
            <a:off x="5599361" y="6074000"/>
            <a:ext cx="460382" cy="276999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الرمز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D4303B1E-F679-4E15-9960-119DD6BDF654}"/>
              </a:ext>
            </a:extLst>
          </p:cNvPr>
          <p:cNvSpPr/>
          <p:nvPr/>
        </p:nvSpPr>
        <p:spPr>
          <a:xfrm flipH="1">
            <a:off x="4845805" y="6073997"/>
            <a:ext cx="623889" cy="276999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الاستعلام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E609B2E0-D06E-407E-A14E-426E975C5BEB}"/>
              </a:ext>
            </a:extLst>
          </p:cNvPr>
          <p:cNvSpPr/>
          <p:nvPr/>
        </p:nvSpPr>
        <p:spPr>
          <a:xfrm flipH="1">
            <a:off x="4138499" y="6073998"/>
            <a:ext cx="558165" cy="276999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الجداول‏</a:t>
            </a:r>
            <a:r>
              <a:rPr lang="ar-SA" sz="12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‎</a:t>
            </a:r>
          </a:p>
        </p:txBody>
      </p:sp>
    </p:spTree>
    <p:extLst>
      <p:ext uri="{BB962C8B-B14F-4D97-AF65-F5344CB8AC3E}">
        <p14:creationId xmlns:p14="http://schemas.microsoft.com/office/powerpoint/2010/main" val="14057788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c1d41322-cfbd-4e6a-be1a-fbfd92ccb5d9"/>
    <ds:schemaRef ds:uri="0231ce3f-da5b-4a8c-b6d4-0ce70353f98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8E6A4C-552C-4227-B9EA-2761EF250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1199</TotalTime>
  <Words>50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سيناريوهات تكامل كيان البيانات</vt:lpstr>
    </vt:vector>
  </TitlesOfParts>
  <Manager>&lt;Comms manager name here&gt;</Manager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Shang, Yan</cp:lastModifiedBy>
  <cp:revision>70</cp:revision>
  <dcterms:created xsi:type="dcterms:W3CDTF">2018-07-31T14:16:34Z</dcterms:created>
  <dcterms:modified xsi:type="dcterms:W3CDTF">2021-07-15T04:44:57Z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