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Strate" userId="S::sstrate@junctionsolutions.com::bac4203d-e034-471a-9352-4433311039c9" providerId="AD" clId="Web-{C1FF9D44-9614-463B-AFD3-716D7A72ADDF}"/>
    <pc:docChg chg="modSld">
      <pc:chgData name="Sarah Strate" userId="S::sstrate@junctionsolutions.com::bac4203d-e034-471a-9352-4433311039c9" providerId="AD" clId="Web-{C1FF9D44-9614-463B-AFD3-716D7A72ADDF}" dt="2020-11-09T18:03:14.875" v="0" actId="1076"/>
      <pc:docMkLst>
        <pc:docMk/>
      </pc:docMkLst>
      <pc:sldChg chg="modSp">
        <pc:chgData name="Sarah Strate" userId="S::sstrate@junctionsolutions.com::bac4203d-e034-471a-9352-4433311039c9" providerId="AD" clId="Web-{C1FF9D44-9614-463B-AFD3-716D7A72ADDF}" dt="2020-11-09T18:03:14.875" v="0" actId="1076"/>
        <pc:sldMkLst>
          <pc:docMk/>
          <pc:sldMk cId="2827553719" sldId="256"/>
        </pc:sldMkLst>
        <pc:spChg chg="mod">
          <ac:chgData name="Sarah Strate" userId="S::sstrate@junctionsolutions.com::bac4203d-e034-471a-9352-4433311039c9" providerId="AD" clId="Web-{C1FF9D44-9614-463B-AFD3-716D7A72ADDF}" dt="2020-11-09T18:03:14.875" v="0" actId="1076"/>
          <ac:spMkLst>
            <pc:docMk/>
            <pc:sldMk cId="2827553719" sldId="256"/>
            <ac:spMk id="16" creationId="{2A64CCF4-18E6-4177-8039-26B4FD19D00F}"/>
          </ac:spMkLst>
        </pc:spChg>
      </pc:sldChg>
    </pc:docChg>
  </pc:docChgLst>
  <pc:docChgLst>
    <pc:chgData name="Claire Nielsen" userId="ebf09baf-0b46-49dc-b5e4-5c911106321b" providerId="ADAL" clId="{542158AF-3C93-4FE8-83A9-A5808D9A5E24}"/>
    <pc:docChg chg="custSel modSld">
      <pc:chgData name="Claire Nielsen" userId="ebf09baf-0b46-49dc-b5e4-5c911106321b" providerId="ADAL" clId="{542158AF-3C93-4FE8-83A9-A5808D9A5E24}" dt="2020-11-24T11:14:07.563" v="2" actId="20577"/>
      <pc:docMkLst>
        <pc:docMk/>
      </pc:docMkLst>
      <pc:sldChg chg="delSp modSp mod">
        <pc:chgData name="Claire Nielsen" userId="ebf09baf-0b46-49dc-b5e4-5c911106321b" providerId="ADAL" clId="{542158AF-3C93-4FE8-83A9-A5808D9A5E24}" dt="2020-11-24T11:14:07.563" v="2" actId="20577"/>
        <pc:sldMkLst>
          <pc:docMk/>
          <pc:sldMk cId="2827553719" sldId="256"/>
        </pc:sldMkLst>
        <pc:spChg chg="mod">
          <ac:chgData name="Claire Nielsen" userId="ebf09baf-0b46-49dc-b5e4-5c911106321b" providerId="ADAL" clId="{542158AF-3C93-4FE8-83A9-A5808D9A5E24}" dt="2020-11-24T11:14:07.563" v="2" actId="20577"/>
          <ac:spMkLst>
            <pc:docMk/>
            <pc:sldMk cId="2827553719" sldId="256"/>
            <ac:spMk id="8" creationId="{A85052A6-B302-42C9-B49A-EAF776C78C79}"/>
          </ac:spMkLst>
        </pc:spChg>
        <pc:spChg chg="del">
          <ac:chgData name="Claire Nielsen" userId="ebf09baf-0b46-49dc-b5e4-5c911106321b" providerId="ADAL" clId="{542158AF-3C93-4FE8-83A9-A5808D9A5E24}" dt="2020-11-24T11:14:01.896" v="0" actId="478"/>
          <ac:spMkLst>
            <pc:docMk/>
            <pc:sldMk cId="2827553719" sldId="256"/>
            <ac:spMk id="16" creationId="{2A64CCF4-18E6-4177-8039-26B4FD19D0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FDFA6-F191-4FB6-BA12-D06D2669D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28C778-2615-40CB-BA39-216ABBA4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0941D-24C5-4093-A269-4B8A093F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20851-79B3-4338-8DF8-495D08A9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A3962F-53DE-499E-9243-CE343EE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EAF0E-9A0A-45DE-A05A-ED0CAAB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79CAAD-EC0C-4A5E-9240-DF9A81794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27E86D-0BD4-436C-B6BD-E97EAAF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10A461-B0D9-4753-B4AB-7D62986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BCE77-09EB-4960-9C94-D103FDB8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13F9C1-82DC-4F40-85DB-84CDB72FA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29BAA-5F15-4DDC-813C-35E1E0C3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AD1AA-08F1-4098-A96A-54E8AF4A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B11FC7-5BC6-4170-A91B-36793F4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78B58-1AC2-4D22-AFB2-8D69D04E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D9447-D62F-4601-97E2-B20039D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9815A-EAC5-4CF6-9D24-EDE0314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E096EE-0305-4BE3-B27A-8641FC3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A60203-1701-461D-9EA0-FFBCAE8C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BC84AF-0CC3-4D53-BBF8-FD0F3C1A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C1E3E-DE10-4AA6-A005-0DF6B7A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6F30-680C-49F0-AA27-A57F7CA0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78C130-3567-45A9-BCAF-5519C967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349F21-A0AB-4B14-A042-75F37040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23151-BBDC-4973-AD00-21B5EAF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9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6CA53-F6E6-41F8-AB31-BC806491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06648-8DCB-4209-B271-8C020688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9A923A-C6AA-4736-A41F-C2020454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425B7E-B2E2-4766-B448-57F330B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29B167-5BC4-4A0B-9183-C804BC41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385391-29D3-4565-BA2D-CF030D63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FD36-5484-44D3-8B04-F925A985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464736-0E10-4AAB-AA0A-F5156C7B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7DFD01-9A8A-45B3-966C-464C319C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C1A903-768C-43FF-87C6-2567BDBE9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89C309-1809-4D94-BBAF-542F3DAE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7C25C1-88CE-4E3A-AF4E-C4542B0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55BFA7-8E22-4151-8D99-1FCCFB1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942D69-1B5C-471B-B8BA-07B40BF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AECDD-E7C3-4891-9956-4CE5B62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2547FD-6345-4FEC-AE57-3B605B3B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088AE0-248B-44A9-8663-B9F82AA7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C5EA9D-15E7-4F77-9CD3-3BD4C5A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E81F4A-2F99-4BEB-B03C-6FFCD3B0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0CC977-2DA3-4492-B7A1-AFFAA57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AB31FE-F658-4EB0-BA1F-AC373DF3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99C75-8FDD-4BFC-B632-58200284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EC417-B9DE-4467-905B-2CA0E27C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E264D7-450F-4C7B-8726-554A22DC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8C97EB-81E7-4B5F-BA3A-997DBC5F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1DD597-016E-4CEC-9CAD-0A8E629F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E89C66-7D09-4ADF-A9A8-2A8BB9B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D3AF1-F0DA-4CBD-8844-A8DBD84F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8A3DE4C-74C7-4D89-B91B-4DBE582E6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8481A5-4A70-4375-80A5-9E626586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32B8FD-5E30-419B-AA04-8F612C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19C80A-78DD-4C46-96AC-C0DD135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0A2682-8D1F-41EC-9390-1AA10D51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978EA2-D3F1-4506-AAFD-C46835B5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A6FD42-B6C4-42C8-AD0E-FF02BACD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9DADC7-98CA-4961-9BA7-394EB1E2C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29B6-DD90-4A2F-A375-31ACBA6B588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FAE9ED-1DD2-4043-855E-535EF07F3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14CD2-F90C-40A3-82D3-69C05ECE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23BB-AD2C-43E0-9C86-D01B3E190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7" Type="http://schemas.microsoft.com/office/2007/relationships/hdphoto" Target="../media/hdphoto1.wdp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90CB3F-DF2E-410B-9982-2372FCB94A43}"/>
              </a:ext>
            </a:extLst>
          </p:cNvPr>
          <p:cNvSpPr/>
          <p:nvPr/>
        </p:nvSpPr>
        <p:spPr>
          <a:xfrm flipH="1">
            <a:off x="8556274" y="2216724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85052A6-B302-42C9-B49A-EAF776C78C79}"/>
              </a:ext>
            </a:extLst>
          </p:cNvPr>
          <p:cNvSpPr/>
          <p:nvPr/>
        </p:nvSpPr>
        <p:spPr>
          <a:xfrm flipH="1">
            <a:off x="4243743" y="1755577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en-US" dirty="0" smtClean="0">
                <a:rtl/>
              </a:rPr>
              <a:t/>
            </a:r>
            <a:br>
              <a:rPr lang="en-US" dirty="0" smtClean="0">
                <a:rtl/>
              </a:rPr>
            </a:br>
            <a:r>
              <a:rPr lang="ar-SA" sz="3200" dirty="0" smtClean="0">
                <a:rtl/>
              </a:rPr>
              <a:t>إدارة المصروفات</a:t>
            </a:r>
            <a:r>
              <a:rPr lang="en-US" sz="3200" dirty="0" smtClean="0">
                <a:rtl/>
              </a:rPr>
              <a:t/>
            </a:r>
            <a:br>
              <a:rPr lang="en-US" sz="3200" dirty="0" smtClean="0">
                <a:rtl/>
              </a:rPr>
            </a:br>
            <a:endParaRPr lang="ar-SA" sz="3200" dirty="0">
              <a:rtl/>
            </a:endParaRPr>
          </a:p>
          <a:p>
            <a:pPr algn="ctr" rtl="1"/>
            <a:endParaRPr lang="en-US" sz="3200" dirty="0"/>
          </a:p>
          <a:p>
            <a:pPr algn="ctr" rtl="1"/>
            <a:endParaRPr lang="en-US" sz="3200" dirty="0"/>
          </a:p>
          <a:p>
            <a:pPr algn="ctr" rtl="1"/>
            <a:endParaRPr lang="en-US" sz="3200" dirty="0"/>
          </a:p>
        </p:txBody>
      </p:sp>
      <p:pic>
        <p:nvPicPr>
          <p:cNvPr id="9" name="Graphic 8" descr="Checklist RTL">
            <a:extLst>
              <a:ext uri="{FF2B5EF4-FFF2-40B4-BE49-F238E27FC236}">
                <a16:creationId xmlns:a16="http://schemas.microsoft.com/office/drawing/2014/main" xmlns="" id="{67CD5027-A1AD-46E2-927A-7A3B7484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99013" y="2818704"/>
            <a:ext cx="2238608" cy="22386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B02924-B925-407D-AAEB-5CA3516DEF20}"/>
              </a:ext>
            </a:extLst>
          </p:cNvPr>
          <p:cNvSpPr/>
          <p:nvPr/>
        </p:nvSpPr>
        <p:spPr>
          <a:xfrm flipH="1">
            <a:off x="845613" y="2216724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H="1">
            <a:off x="8692245" y="2203588"/>
            <a:ext cx="2573981" cy="2475820"/>
            <a:chOff x="8692245" y="2203588"/>
            <a:chExt cx="2573981" cy="2475820"/>
          </a:xfrm>
        </p:grpSpPr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xmlns="" id="{BB86B85B-DC2D-4E0D-8016-F06F55A3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92245" y="2497240"/>
              <a:ext cx="2182168" cy="2182168"/>
            </a:xfrm>
            <a:prstGeom prst="rect">
              <a:avLst/>
            </a:prstGeom>
          </p:spPr>
        </p:pic>
        <p:pic>
          <p:nvPicPr>
            <p:cNvPr id="12" name="Graphic 11" descr="Airplane">
              <a:extLst>
                <a:ext uri="{FF2B5EF4-FFF2-40B4-BE49-F238E27FC236}">
                  <a16:creationId xmlns:a16="http://schemas.microsoft.com/office/drawing/2014/main" xmlns="" id="{AFB82CD6-12F5-494F-8715-A8BD9D646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8955913" flipH="1">
              <a:off x="10351826" y="2203588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 flipH="1">
            <a:off x="1080902" y="2314824"/>
            <a:ext cx="2129883" cy="2598211"/>
            <a:chOff x="1080902" y="2314824"/>
            <a:chExt cx="2129883" cy="2598211"/>
          </a:xfrm>
        </p:grpSpPr>
        <p:pic>
          <p:nvPicPr>
            <p:cNvPr id="11" name="Graphic 10" descr="Money">
              <a:extLst>
                <a:ext uri="{FF2B5EF4-FFF2-40B4-BE49-F238E27FC236}">
                  <a16:creationId xmlns:a16="http://schemas.microsoft.com/office/drawing/2014/main" xmlns="" id="{438D4EA7-E417-41A0-9E93-AC234671F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flipH="1">
              <a:off x="1080902" y="2796442"/>
              <a:ext cx="2116593" cy="2116593"/>
            </a:xfrm>
            <a:prstGeom prst="rect">
              <a:avLst/>
            </a:prstGeom>
          </p:spPr>
        </p:pic>
        <p:pic>
          <p:nvPicPr>
            <p:cNvPr id="13" name="Graphic 12" descr="Thumbs up sign">
              <a:extLst>
                <a:ext uri="{FF2B5EF4-FFF2-40B4-BE49-F238E27FC236}">
                  <a16:creationId xmlns:a16="http://schemas.microsoft.com/office/drawing/2014/main" xmlns="" id="{1010BC52-E699-4D47-ACDD-4A5639EDD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flipH="1">
              <a:off x="2296385" y="2314824"/>
              <a:ext cx="914400" cy="914400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D0F2373-1AA3-444B-8793-2593897F075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H="1" flipV="1">
            <a:off x="7901343" y="3584377"/>
            <a:ext cx="654931" cy="3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7C4A929-E72C-4EB9-A19E-E8364C104F4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>
            <a:off x="3588813" y="3584377"/>
            <a:ext cx="654930" cy="3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5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07A91B-1E7D-4D1C-9621-3D817CA2E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8CD3A-F175-4A08-85C1-E1B4BB7BBC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0A236-5E83-4D13-95C4-FC545F24C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He, River</cp:lastModifiedBy>
  <cp:revision>4</cp:revision>
  <dcterms:created xsi:type="dcterms:W3CDTF">2020-11-06T19:17:19Z</dcterms:created>
  <dcterms:modified xsi:type="dcterms:W3CDTF">2021-07-14T04:17:47Z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