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pell, Joshua" initials="CJ" lastIdx="2" clrIdx="0">
    <p:extLst>
      <p:ext uri="{19B8F6BF-5375-455C-9EA6-DF929625EA0E}">
        <p15:presenceInfo xmlns:p15="http://schemas.microsoft.com/office/powerpoint/2012/main" userId="S::E076485@mcgladrey.rsm.net::dee7c3bc-89fe-4f9d-9201-e936acd219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2F792F44-9B4F-4BD4-B2AB-F2CC2B29695E}"/>
    <pc:docChg chg="custSel delSld modSld">
      <pc:chgData name="Nancy Underwood" userId="78c8db2d-409e-4ec7-a575-391289e3794c" providerId="ADAL" clId="{2F792F44-9B4F-4BD4-B2AB-F2CC2B29695E}" dt="2020-11-23T08:54:19.482" v="6" actId="47"/>
      <pc:docMkLst>
        <pc:docMk/>
      </pc:docMkLst>
      <pc:sldChg chg="modSp del mod">
        <pc:chgData name="Nancy Underwood" userId="78c8db2d-409e-4ec7-a575-391289e3794c" providerId="ADAL" clId="{2F792F44-9B4F-4BD4-B2AB-F2CC2B29695E}" dt="2020-11-23T08:54:19.482" v="6" actId="47"/>
        <pc:sldMkLst>
          <pc:docMk/>
          <pc:sldMk cId="685564296" sldId="259"/>
        </pc:sldMkLst>
        <pc:picChg chg="mod">
          <ac:chgData name="Nancy Underwood" userId="78c8db2d-409e-4ec7-a575-391289e3794c" providerId="ADAL" clId="{2F792F44-9B4F-4BD4-B2AB-F2CC2B29695E}" dt="2020-11-23T08:20:03.172" v="0" actId="1076"/>
          <ac:picMkLst>
            <pc:docMk/>
            <pc:sldMk cId="685564296" sldId="259"/>
            <ac:picMk id="5" creationId="{F2205BB5-3453-4619-9C13-A3A6FB9FAA1B}"/>
          </ac:picMkLst>
        </pc:picChg>
      </pc:sldChg>
      <pc:sldChg chg="del">
        <pc:chgData name="Nancy Underwood" userId="78c8db2d-409e-4ec7-a575-391289e3794c" providerId="ADAL" clId="{2F792F44-9B4F-4BD4-B2AB-F2CC2B29695E}" dt="2020-11-23T08:54:16.704" v="5" actId="47"/>
        <pc:sldMkLst>
          <pc:docMk/>
          <pc:sldMk cId="2580320488" sldId="260"/>
        </pc:sldMkLst>
      </pc:sldChg>
      <pc:sldChg chg="del">
        <pc:chgData name="Nancy Underwood" userId="78c8db2d-409e-4ec7-a575-391289e3794c" providerId="ADAL" clId="{2F792F44-9B4F-4BD4-B2AB-F2CC2B29695E}" dt="2020-11-23T08:54:07.218" v="4" actId="47"/>
        <pc:sldMkLst>
          <pc:docMk/>
          <pc:sldMk cId="3526890090" sldId="263"/>
        </pc:sldMkLst>
      </pc:sldChg>
      <pc:sldChg chg="delSp modSp mod">
        <pc:chgData name="Nancy Underwood" userId="78c8db2d-409e-4ec7-a575-391289e3794c" providerId="ADAL" clId="{2F792F44-9B4F-4BD4-B2AB-F2CC2B29695E}" dt="2020-11-23T08:48:27.520" v="3" actId="1076"/>
        <pc:sldMkLst>
          <pc:docMk/>
          <pc:sldMk cId="1352120395" sldId="264"/>
        </pc:sldMkLst>
        <pc:spChg chg="del mod">
          <ac:chgData name="Nancy Underwood" userId="78c8db2d-409e-4ec7-a575-391289e3794c" providerId="ADAL" clId="{2F792F44-9B4F-4BD4-B2AB-F2CC2B29695E}" dt="2020-11-23T08:48:17.187" v="2" actId="478"/>
          <ac:spMkLst>
            <pc:docMk/>
            <pc:sldMk cId="1352120395" sldId="264"/>
            <ac:spMk id="13" creationId="{2F00F58E-F75C-4E1D-95EC-9643FFDDBBD1}"/>
          </ac:spMkLst>
        </pc:spChg>
        <pc:grpChg chg="mod">
          <ac:chgData name="Nancy Underwood" userId="78c8db2d-409e-4ec7-a575-391289e3794c" providerId="ADAL" clId="{2F792F44-9B4F-4BD4-B2AB-F2CC2B29695E}" dt="2020-11-23T08:48:27.520" v="3" actId="1076"/>
          <ac:grpSpMkLst>
            <pc:docMk/>
            <pc:sldMk cId="1352120395" sldId="264"/>
            <ac:grpSpMk id="2" creationId="{C7FA9B28-F983-4658-AD4E-0CEC59D09BF7}"/>
          </ac:grpSpMkLst>
        </pc:gr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11:45:37.239" idx="1">
    <p:pos x="2562" y="1421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314B2-83D5-4EAF-B058-035373C8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CD2EA-59B0-4DFA-B7CA-2D2DBB66D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09D84-DD78-4A80-9923-47A715AC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E06A79-3500-40C3-94B4-CAF0C93B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CC1E5B-EB68-4498-8AA3-0CC09C69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3964B-5A1E-46CB-90B3-71BA8003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6ED3C5-8FA1-4550-8859-82A26B08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E436A-705A-490A-ADCF-70A144E5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A4CCE0-0985-4659-A562-9ED768B8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F0FB9-B171-4388-886C-4D1088D5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845E62-DC56-4A82-8F75-8014506FE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C6E4F9-DFBE-42B5-8D40-CCB0ED82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DC0090-C2EC-4B65-A07E-7F439F84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86C8AD-A7B2-4580-A808-A4DF5B2C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CCDF14-F293-44A3-AF08-DCBB70D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19734-A553-425C-A3A9-6710C88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BD034-3B4A-42F7-AB8A-84ACFFBC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54CFEE-2D0A-4DCB-9B72-AFA6470A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F2CF35-26D0-4C25-830F-4143554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1BF7A-FD79-4348-A437-B2F867E2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CD927-C17F-4D2B-A887-5079B8A1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A74DE5-5D6E-417D-B8AD-9B2FE3C7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CF1150-63D6-44F3-A9D9-EC41B76B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DA955-7EFE-433F-B6FC-54D4E9D5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C08C11-AFD6-44B1-85E4-7A736019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B03D9-70A3-4F46-963A-92F834FF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3F0A0-69C3-48DC-9C34-CEAD1454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45166F-2F71-4200-B98D-E4695276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4857A9-9D15-44F8-8745-5B761B9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A21649-2CD3-4210-9379-63634A7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956DF0-ABAB-4119-8EE4-1FF4BB0E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B5505-5B18-4F03-ABBD-D8C7B185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06B129-124E-4334-B9F4-BD5F9B4E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BDCD2E-295C-499D-B348-861371D4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5436CA-770E-46CF-99F0-8C3C79D9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C185F0-82F2-47B1-8DCA-C72148BF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91920-301B-4F04-AF27-F63B3140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0DDA05-F9E6-45E4-83B4-174BFE23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79C4AA-83B6-44DB-BB5D-1327E096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51F61-E2BA-4E6D-8B14-028AA32E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29D5CF-AB6C-4824-BE89-6451DE75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03A8B1-16BD-4467-B061-F10BEB1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22E626-90C5-4076-99CF-74637217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6C8C33-FCEB-47CD-93A1-5FCAC9A0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C16532-4532-4813-B350-CCEE5618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ADBA88-3FA6-4FB3-A382-9594A34A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06ACD-4961-4D53-83F5-7F8641E3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15E55-35E6-4D92-833A-F3BB36CF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CE1BB3-464B-41C9-B83A-DA0996E3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2276C9-1BAC-4D16-B823-86B61A66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FCA6DF-ECDE-45BC-9513-9B5AC3F8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43DE34-F396-446F-B1AA-FF94BE67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34559-08CB-4CBA-8F5F-3AEAA6E6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28A099-6543-47FB-A9CB-1F83F06E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A29C44-30A0-4F02-B8F9-B992915C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21D3FB-59FC-4F84-88D1-BB6250A4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917307-4485-49C8-A387-EB7618F8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166185-D691-41F8-ADE6-0E37852A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CFE8F3-AAA5-4507-A8AD-7F9D7E58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B9F4CA-21AF-42BB-8FEC-DCF0C3EB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6E60B-456A-4F40-9F2A-E18742C8B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812E-06DA-41AE-A6A0-776084D18CF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9CE0D3-6370-40AE-ACB3-F8D692E12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8A6D2A-988C-43BB-93E8-CC6E5C07D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5C94-0CE3-41F8-9D9B-BDC16C09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1.svg"/><Relationship Id="rId18" Type="http://schemas.openxmlformats.org/officeDocument/2006/relationships/image" Target="../media/image26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12" Type="http://schemas.openxmlformats.org/officeDocument/2006/relationships/image" Target="../media/image7.png"/><Relationship Id="rId17" Type="http://schemas.openxmlformats.org/officeDocument/2006/relationships/image" Target="../media/image43.svg"/><Relationship Id="rId2" Type="http://schemas.openxmlformats.org/officeDocument/2006/relationships/image" Target="../media/image2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0.svg"/><Relationship Id="rId5" Type="http://schemas.openxmlformats.org/officeDocument/2006/relationships/image" Target="../media/image37.svg"/><Relationship Id="rId15" Type="http://schemas.openxmlformats.org/officeDocument/2006/relationships/image" Target="../media/image42.svg"/><Relationship Id="rId10" Type="http://schemas.openxmlformats.org/officeDocument/2006/relationships/image" Target="../media/image6.png"/><Relationship Id="rId19" Type="http://schemas.openxmlformats.org/officeDocument/2006/relationships/image" Target="../media/image44.svg"/><Relationship Id="rId4" Type="http://schemas.openxmlformats.org/officeDocument/2006/relationships/image" Target="../media/image23.png"/><Relationship Id="rId9" Type="http://schemas.openxmlformats.org/officeDocument/2006/relationships/image" Target="../media/image39.sv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8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61F077-5F74-4963-8BB0-89E34616C322}"/>
              </a:ext>
            </a:extLst>
          </p:cNvPr>
          <p:cNvGrpSpPr/>
          <p:nvPr/>
        </p:nvGrpSpPr>
        <p:grpSpPr>
          <a:xfrm>
            <a:off x="2639426" y="206394"/>
            <a:ext cx="6506994" cy="6445211"/>
            <a:chOff x="2439129" y="98557"/>
            <a:chExt cx="6506994" cy="6445211"/>
          </a:xfrm>
        </p:grpSpPr>
        <p:pic>
          <p:nvPicPr>
            <p:cNvPr id="7" name="Graphic 6" descr="Open hand">
              <a:extLst>
                <a:ext uri="{FF2B5EF4-FFF2-40B4-BE49-F238E27FC236}">
                  <a16:creationId xmlns:a16="http://schemas.microsoft.com/office/drawing/2014/main" xmlns="" id="{1876DEEF-6AB1-454F-B7C7-777A777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25369" y="1971127"/>
              <a:ext cx="4242678" cy="4242678"/>
            </a:xfrm>
            <a:prstGeom prst="rect">
              <a:avLst/>
            </a:prstGeom>
          </p:spPr>
        </p:pic>
        <p:pic>
          <p:nvPicPr>
            <p:cNvPr id="5" name="Graphic 4" descr="Credit card">
              <a:extLst>
                <a:ext uri="{FF2B5EF4-FFF2-40B4-BE49-F238E27FC236}">
                  <a16:creationId xmlns:a16="http://schemas.microsoft.com/office/drawing/2014/main" xmlns="" id="{0CC05861-BD6E-4CCB-B72F-082608C1D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20853" y="1528048"/>
              <a:ext cx="2315326" cy="2315326"/>
            </a:xfrm>
            <a:prstGeom prst="rect">
              <a:avLst/>
            </a:prstGeom>
          </p:spPr>
        </p:pic>
        <p:pic>
          <p:nvPicPr>
            <p:cNvPr id="13" name="Graphic 12" descr="Bitcoin">
              <a:extLst>
                <a:ext uri="{FF2B5EF4-FFF2-40B4-BE49-F238E27FC236}">
                  <a16:creationId xmlns:a16="http://schemas.microsoft.com/office/drawing/2014/main" xmlns="" id="{7E689E2B-B314-4F2C-8998-6AA0F9ED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321269" y="364404"/>
              <a:ext cx="1427536" cy="1429491"/>
            </a:xfrm>
            <a:prstGeom prst="rect">
              <a:avLst/>
            </a:prstGeom>
          </p:spPr>
        </p:pic>
        <p:pic>
          <p:nvPicPr>
            <p:cNvPr id="15" name="Graphic 14" descr="Dollar">
              <a:extLst>
                <a:ext uri="{FF2B5EF4-FFF2-40B4-BE49-F238E27FC236}">
                  <a16:creationId xmlns:a16="http://schemas.microsoft.com/office/drawing/2014/main" xmlns="" id="{3B2EE5EE-0427-4789-B7A8-1A59B5B6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444537" y="4399532"/>
              <a:ext cx="1427536" cy="1429491"/>
            </a:xfrm>
            <a:prstGeom prst="rect">
              <a:avLst/>
            </a:prstGeom>
          </p:spPr>
        </p:pic>
        <p:pic>
          <p:nvPicPr>
            <p:cNvPr id="17" name="Graphic 16" descr="Cent">
              <a:extLst>
                <a:ext uri="{FF2B5EF4-FFF2-40B4-BE49-F238E27FC236}">
                  <a16:creationId xmlns:a16="http://schemas.microsoft.com/office/drawing/2014/main" xmlns="" id="{4016FD5C-1A84-45AB-B842-66EE71D5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811600" y="364404"/>
              <a:ext cx="1427536" cy="1429491"/>
            </a:xfrm>
            <a:prstGeom prst="rect">
              <a:avLst/>
            </a:prstGeom>
          </p:spPr>
        </p:pic>
        <p:pic>
          <p:nvPicPr>
            <p:cNvPr id="19" name="Graphic 18" descr="Euro">
              <a:extLst>
                <a:ext uri="{FF2B5EF4-FFF2-40B4-BE49-F238E27FC236}">
                  <a16:creationId xmlns:a16="http://schemas.microsoft.com/office/drawing/2014/main" xmlns="" id="{95AC9F7E-E35A-4F8D-8026-ADD64AC9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518587" y="2148196"/>
              <a:ext cx="1427536" cy="1429491"/>
            </a:xfrm>
            <a:prstGeom prst="rect">
              <a:avLst/>
            </a:prstGeom>
          </p:spPr>
        </p:pic>
        <p:pic>
          <p:nvPicPr>
            <p:cNvPr id="21" name="Graphic 20" descr="Pound">
              <a:extLst>
                <a:ext uri="{FF2B5EF4-FFF2-40B4-BE49-F238E27FC236}">
                  <a16:creationId xmlns:a16="http://schemas.microsoft.com/office/drawing/2014/main" xmlns="" id="{C6527056-EBEF-4704-AE27-93D72D33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981562" y="98557"/>
              <a:ext cx="1427536" cy="1429491"/>
            </a:xfrm>
            <a:prstGeom prst="rect">
              <a:avLst/>
            </a:prstGeom>
          </p:spPr>
        </p:pic>
        <p:pic>
          <p:nvPicPr>
            <p:cNvPr id="23" name="Graphic 22" descr="Yuan">
              <a:extLst>
                <a:ext uri="{FF2B5EF4-FFF2-40B4-BE49-F238E27FC236}">
                  <a16:creationId xmlns:a16="http://schemas.microsoft.com/office/drawing/2014/main" xmlns="" id="{EF18E344-E490-4D11-AE0D-82B50E56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7518587" y="4399532"/>
              <a:ext cx="1427536" cy="1429491"/>
            </a:xfrm>
            <a:prstGeom prst="rect">
              <a:avLst/>
            </a:prstGeom>
          </p:spPr>
        </p:pic>
        <p:pic>
          <p:nvPicPr>
            <p:cNvPr id="25" name="Graphic 24" descr="Rupee">
              <a:extLst>
                <a:ext uri="{FF2B5EF4-FFF2-40B4-BE49-F238E27FC236}">
                  <a16:creationId xmlns:a16="http://schemas.microsoft.com/office/drawing/2014/main" xmlns="" id="{5BD69B36-E7D4-4E70-97D0-6B29D1C0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4972778" y="5114277"/>
              <a:ext cx="1427536" cy="1429491"/>
            </a:xfrm>
            <a:prstGeom prst="rect">
              <a:avLst/>
            </a:prstGeom>
          </p:spPr>
        </p:pic>
        <p:pic>
          <p:nvPicPr>
            <p:cNvPr id="27" name="Graphic 26" descr="Ruble">
              <a:extLst>
                <a:ext uri="{FF2B5EF4-FFF2-40B4-BE49-F238E27FC236}">
                  <a16:creationId xmlns:a16="http://schemas.microsoft.com/office/drawing/2014/main" xmlns="" id="{9AA12757-3B9C-4FEE-BAF9-A9A57062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439129" y="2148196"/>
              <a:ext cx="1427536" cy="142949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55C4639-9561-4DB1-959F-7C507607021C}"/>
              </a:ext>
            </a:extLst>
          </p:cNvPr>
          <p:cNvSpPr txBox="1"/>
          <p:nvPr/>
        </p:nvSpPr>
        <p:spPr>
          <a:xfrm>
            <a:off x="9369694" y="6466939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Expense overview.pptx</a:t>
            </a:r>
          </a:p>
        </p:txBody>
      </p:sp>
    </p:spTree>
    <p:extLst>
      <p:ext uri="{BB962C8B-B14F-4D97-AF65-F5344CB8AC3E}">
        <p14:creationId xmlns:p14="http://schemas.microsoft.com/office/powerpoint/2010/main" val="30634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EBA1FE-3ED9-48E8-91AF-3838F8DD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1" y="-408796"/>
            <a:ext cx="9724292" cy="7443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9EEF17-CC45-448F-9740-4CC473CDC6FC}"/>
              </a:ext>
            </a:extLst>
          </p:cNvPr>
          <p:cNvSpPr/>
          <p:nvPr/>
        </p:nvSpPr>
        <p:spPr>
          <a:xfrm>
            <a:off x="9259859" y="6283625"/>
            <a:ext cx="2389180" cy="369332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Policies Screenshot.png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7A70F48-D94E-45BE-96FC-981BE54D9242}"/>
              </a:ext>
            </a:extLst>
          </p:cNvPr>
          <p:cNvSpPr txBox="1"/>
          <p:nvPr/>
        </p:nvSpPr>
        <p:spPr>
          <a:xfrm>
            <a:off x="5106311" y="1925860"/>
            <a:ext cx="19881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bg1"/>
                </a:solidFill>
                <a:latin typeface="Segoe UI Semibold" panose="020B0702040204020203" pitchFamily="34" charset="0"/>
                <a:rtl/>
              </a:rPr>
              <a:t>ستُدمج قواعد السياسة في فئات المصروفات التي طورتها مؤسستك خلال فترة تخطيط النفقات.</a:t>
            </a:r>
          </a:p>
        </p:txBody>
      </p:sp>
    </p:spTree>
    <p:extLst>
      <p:ext uri="{BB962C8B-B14F-4D97-AF65-F5344CB8AC3E}">
        <p14:creationId xmlns:p14="http://schemas.microsoft.com/office/powerpoint/2010/main" val="21625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xmlns="" id="{46BADB2E-FB46-4414-AB97-CC914EAD1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71962" y="1422582"/>
            <a:ext cx="3577257" cy="3577257"/>
          </a:xfrm>
          <a:prstGeom prst="rect">
            <a:avLst/>
          </a:prstGeom>
        </p:spPr>
      </p:pic>
      <p:pic>
        <p:nvPicPr>
          <p:cNvPr id="11" name="Graphic 10" descr="Bitcoin">
            <a:extLst>
              <a:ext uri="{FF2B5EF4-FFF2-40B4-BE49-F238E27FC236}">
                <a16:creationId xmlns:a16="http://schemas.microsoft.com/office/drawing/2014/main" xmlns="" id="{5CFEB174-567A-4E29-B506-D2F5DEB94E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26915" y="2848089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xmlns="" id="{D4686252-6BCF-48F0-8991-F57450926F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03391" y="183545"/>
            <a:ext cx="914400" cy="914400"/>
          </a:xfrm>
          <a:prstGeom prst="rect">
            <a:avLst/>
          </a:prstGeom>
        </p:spPr>
      </p:pic>
      <p:pic>
        <p:nvPicPr>
          <p:cNvPr id="15" name="Graphic 14" descr="Cent">
            <a:extLst>
              <a:ext uri="{FF2B5EF4-FFF2-40B4-BE49-F238E27FC236}">
                <a16:creationId xmlns:a16="http://schemas.microsoft.com/office/drawing/2014/main" xmlns="" id="{5A82E63A-BFC1-4BF9-8159-BFD6288A23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27325" y="640745"/>
            <a:ext cx="914400" cy="914400"/>
          </a:xfrm>
          <a:prstGeom prst="rect">
            <a:avLst/>
          </a:prstGeom>
        </p:spPr>
      </p:pic>
      <p:pic>
        <p:nvPicPr>
          <p:cNvPr id="17" name="Graphic 16" descr="Euro">
            <a:extLst>
              <a:ext uri="{FF2B5EF4-FFF2-40B4-BE49-F238E27FC236}">
                <a16:creationId xmlns:a16="http://schemas.microsoft.com/office/drawing/2014/main" xmlns="" id="{169A2BCC-94A2-4FB5-BA3B-A73ED59D0B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03391" y="5438776"/>
            <a:ext cx="914400" cy="914400"/>
          </a:xfrm>
          <a:prstGeom prst="rect">
            <a:avLst/>
          </a:prstGeom>
        </p:spPr>
      </p:pic>
      <p:pic>
        <p:nvPicPr>
          <p:cNvPr id="19" name="Graphic 18" descr="Pound">
            <a:extLst>
              <a:ext uri="{FF2B5EF4-FFF2-40B4-BE49-F238E27FC236}">
                <a16:creationId xmlns:a16="http://schemas.microsoft.com/office/drawing/2014/main" xmlns="" id="{C0C965E3-7DB4-473C-A51A-FC0FA4F0E7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779867" y="2848089"/>
            <a:ext cx="914400" cy="914400"/>
          </a:xfrm>
          <a:prstGeom prst="rect">
            <a:avLst/>
          </a:prstGeom>
        </p:spPr>
      </p:pic>
      <p:pic>
        <p:nvPicPr>
          <p:cNvPr id="21" name="Graphic 20" descr="Yuan">
            <a:extLst>
              <a:ext uri="{FF2B5EF4-FFF2-40B4-BE49-F238E27FC236}">
                <a16:creationId xmlns:a16="http://schemas.microsoft.com/office/drawing/2014/main" xmlns="" id="{FF07B88A-8688-4BA0-B9DB-95439FD796D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088016" y="640745"/>
            <a:ext cx="914400" cy="914400"/>
          </a:xfrm>
          <a:prstGeom prst="rect">
            <a:avLst/>
          </a:prstGeom>
        </p:spPr>
      </p:pic>
      <p:pic>
        <p:nvPicPr>
          <p:cNvPr id="23" name="Graphic 22" descr="Rupee">
            <a:extLst>
              <a:ext uri="{FF2B5EF4-FFF2-40B4-BE49-F238E27FC236}">
                <a16:creationId xmlns:a16="http://schemas.microsoft.com/office/drawing/2014/main" xmlns="" id="{3197BF86-E728-47AD-90EB-335AD9420A5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27325" y="5055433"/>
            <a:ext cx="914400" cy="914400"/>
          </a:xfrm>
          <a:prstGeom prst="rect">
            <a:avLst/>
          </a:prstGeom>
        </p:spPr>
      </p:pic>
      <p:pic>
        <p:nvPicPr>
          <p:cNvPr id="25" name="Graphic 24" descr="Ruble">
            <a:extLst>
              <a:ext uri="{FF2B5EF4-FFF2-40B4-BE49-F238E27FC236}">
                <a16:creationId xmlns:a16="http://schemas.microsoft.com/office/drawing/2014/main" xmlns="" id="{94A693E2-FB17-4CAE-A764-50B3FE6187F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050277" y="5055433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A5EC67-886B-40D9-A0A8-40DF4DE60CC2}"/>
              </a:ext>
            </a:extLst>
          </p:cNvPr>
          <p:cNvSpPr/>
          <p:nvPr/>
        </p:nvSpPr>
        <p:spPr>
          <a:xfrm>
            <a:off x="9534370" y="6353176"/>
            <a:ext cx="135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Policies.pptx</a:t>
            </a:r>
          </a:p>
        </p:txBody>
      </p:sp>
    </p:spTree>
    <p:extLst>
      <p:ext uri="{BB962C8B-B14F-4D97-AF65-F5344CB8AC3E}">
        <p14:creationId xmlns:p14="http://schemas.microsoft.com/office/powerpoint/2010/main" val="41583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0A466540-6123-4771-82A1-24AA316B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60" y="165462"/>
            <a:ext cx="5525480" cy="5585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684168-48BC-40E6-B961-674B33693412}"/>
              </a:ext>
            </a:extLst>
          </p:cNvPr>
          <p:cNvSpPr/>
          <p:nvPr/>
        </p:nvSpPr>
        <p:spPr>
          <a:xfrm>
            <a:off x="10467554" y="6274917"/>
            <a:ext cx="1292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Policies.png</a:t>
            </a:r>
          </a:p>
        </p:txBody>
      </p:sp>
    </p:spTree>
    <p:extLst>
      <p:ext uri="{BB962C8B-B14F-4D97-AF65-F5344CB8AC3E}">
        <p14:creationId xmlns:p14="http://schemas.microsoft.com/office/powerpoint/2010/main" val="15227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xmlns="" id="{613D8015-21BD-456D-8033-BCC3138F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54" y="206984"/>
            <a:ext cx="6511092" cy="64440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DEC757-03A9-42F6-AC37-EEB697E1421D}"/>
              </a:ext>
            </a:extLst>
          </p:cNvPr>
          <p:cNvSpPr/>
          <p:nvPr/>
        </p:nvSpPr>
        <p:spPr>
          <a:xfrm>
            <a:off x="9675690" y="6281683"/>
            <a:ext cx="2265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Expense overview.png</a:t>
            </a:r>
          </a:p>
        </p:txBody>
      </p:sp>
    </p:spTree>
    <p:extLst>
      <p:ext uri="{BB962C8B-B14F-4D97-AF65-F5344CB8AC3E}">
        <p14:creationId xmlns:p14="http://schemas.microsoft.com/office/powerpoint/2010/main" val="29371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B5B18C2E-09E7-4F16-8422-45C33AA8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9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ADC82A-E9F3-4FF5-92C3-476A60C680D5}"/>
              </a:ext>
            </a:extLst>
          </p:cNvPr>
          <p:cNvSpPr/>
          <p:nvPr/>
        </p:nvSpPr>
        <p:spPr>
          <a:xfrm>
            <a:off x="8583309" y="6318460"/>
            <a:ext cx="346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Expense categories screenshot.png</a:t>
            </a:r>
          </a:p>
        </p:txBody>
      </p:sp>
    </p:spTree>
    <p:extLst>
      <p:ext uri="{BB962C8B-B14F-4D97-AF65-F5344CB8AC3E}">
        <p14:creationId xmlns:p14="http://schemas.microsoft.com/office/powerpoint/2010/main" val="13989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066D7B53-89A4-4A62-B24B-71A381AC4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9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1A5819-C0B5-4845-B976-D78916A09565}"/>
              </a:ext>
            </a:extLst>
          </p:cNvPr>
          <p:cNvSpPr/>
          <p:nvPr/>
        </p:nvSpPr>
        <p:spPr>
          <a:xfrm>
            <a:off x="8376789" y="6257499"/>
            <a:ext cx="375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Expense management screenshot.png</a:t>
            </a:r>
          </a:p>
        </p:txBody>
      </p:sp>
    </p:spTree>
    <p:extLst>
      <p:ext uri="{BB962C8B-B14F-4D97-AF65-F5344CB8AC3E}">
        <p14:creationId xmlns:p14="http://schemas.microsoft.com/office/powerpoint/2010/main" val="40196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9527EF-BE21-47D9-B45D-55EAF9A1B55F}"/>
              </a:ext>
            </a:extLst>
          </p:cNvPr>
          <p:cNvSpPr/>
          <p:nvPr/>
        </p:nvSpPr>
        <p:spPr>
          <a:xfrm>
            <a:off x="9421817" y="6272975"/>
            <a:ext cx="2624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Management.png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BAC8615-3AB3-460F-A276-5F15BB322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7FA9B28-F983-4658-AD4E-0CEC59D09BF7}"/>
              </a:ext>
            </a:extLst>
          </p:cNvPr>
          <p:cNvGrpSpPr/>
          <p:nvPr/>
        </p:nvGrpSpPr>
        <p:grpSpPr>
          <a:xfrm>
            <a:off x="2253851" y="1503560"/>
            <a:ext cx="7684297" cy="3000376"/>
            <a:chOff x="2603896" y="1928809"/>
            <a:chExt cx="7684297" cy="3000376"/>
          </a:xfrm>
        </p:grpSpPr>
        <p:pic>
          <p:nvPicPr>
            <p:cNvPr id="5" name="Graphic 4" descr="Building">
              <a:extLst>
                <a:ext uri="{FF2B5EF4-FFF2-40B4-BE49-F238E27FC236}">
                  <a16:creationId xmlns:a16="http://schemas.microsoft.com/office/drawing/2014/main" xmlns="" id="{8D8164B7-5FD4-416B-905E-63D6D575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603896" y="1928810"/>
              <a:ext cx="3000375" cy="3000375"/>
            </a:xfrm>
            <a:prstGeom prst="rect">
              <a:avLst/>
            </a:prstGeom>
          </p:spPr>
        </p:pic>
        <p:pic>
          <p:nvPicPr>
            <p:cNvPr id="6" name="Graphic 5" descr="Building">
              <a:extLst>
                <a:ext uri="{FF2B5EF4-FFF2-40B4-BE49-F238E27FC236}">
                  <a16:creationId xmlns:a16="http://schemas.microsoft.com/office/drawing/2014/main" xmlns="" id="{F66BDAF6-E0F9-4DF8-B73C-87525CFA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87818" y="1928809"/>
              <a:ext cx="3000375" cy="3000375"/>
            </a:xfrm>
            <a:prstGeom prst="rect">
              <a:avLst/>
            </a:prstGeom>
          </p:spPr>
        </p:pic>
        <p:pic>
          <p:nvPicPr>
            <p:cNvPr id="8" name="Graphic 7" descr="Repeat">
              <a:extLst>
                <a:ext uri="{FF2B5EF4-FFF2-40B4-BE49-F238E27FC236}">
                  <a16:creationId xmlns:a16="http://schemas.microsoft.com/office/drawing/2014/main" xmlns="" id="{C3C604CE-66DB-4A06-91C2-E45FB053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219700" y="2202654"/>
              <a:ext cx="2452689" cy="2452689"/>
            </a:xfrm>
            <a:prstGeom prst="rect">
              <a:avLst/>
            </a:prstGeom>
          </p:spPr>
        </p:pic>
        <p:pic>
          <p:nvPicPr>
            <p:cNvPr id="12" name="Graphic 11" descr="Dollar">
              <a:extLst>
                <a:ext uri="{FF2B5EF4-FFF2-40B4-BE49-F238E27FC236}">
                  <a16:creationId xmlns:a16="http://schemas.microsoft.com/office/drawing/2014/main" xmlns="" id="{C952626C-44C4-48FA-A801-716CA7AB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988844" y="297179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8E348CC-7954-4B47-8EBA-5D8B65BDA867}"/>
              </a:ext>
            </a:extLst>
          </p:cNvPr>
          <p:cNvSpPr/>
          <p:nvPr/>
        </p:nvSpPr>
        <p:spPr>
          <a:xfrm>
            <a:off x="9068270" y="6165809"/>
            <a:ext cx="288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Intercompany Expenses.pptx</a:t>
            </a:r>
          </a:p>
        </p:txBody>
      </p:sp>
    </p:spTree>
    <p:extLst>
      <p:ext uri="{BB962C8B-B14F-4D97-AF65-F5344CB8AC3E}">
        <p14:creationId xmlns:p14="http://schemas.microsoft.com/office/powerpoint/2010/main" val="13521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C33E407E-5D56-4EA9-9E88-6AC6C4324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"/>
          <a:stretch/>
        </p:blipFill>
        <p:spPr>
          <a:xfrm>
            <a:off x="2247758" y="117956"/>
            <a:ext cx="7527870" cy="57690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D0FAA89-BB1C-4FF6-A1AC-0DC608D5C980}"/>
              </a:ext>
            </a:extLst>
          </p:cNvPr>
          <p:cNvSpPr/>
          <p:nvPr/>
        </p:nvSpPr>
        <p:spPr>
          <a:xfrm>
            <a:off x="9775628" y="6370712"/>
            <a:ext cx="22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 methods.png</a:t>
            </a:r>
          </a:p>
        </p:txBody>
      </p:sp>
    </p:spTree>
    <p:extLst>
      <p:ext uri="{BB962C8B-B14F-4D97-AF65-F5344CB8AC3E}">
        <p14:creationId xmlns:p14="http://schemas.microsoft.com/office/powerpoint/2010/main" val="15983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2FDB7EF-24F6-4D98-AB22-E6A073B11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9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DFB536-F051-4BB7-B1EC-0486AA306DE5}"/>
              </a:ext>
            </a:extLst>
          </p:cNvPr>
          <p:cNvSpPr/>
          <p:nvPr/>
        </p:nvSpPr>
        <p:spPr>
          <a:xfrm>
            <a:off x="9277276" y="6318460"/>
            <a:ext cx="254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 Diem Screenshot.png</a:t>
            </a:r>
          </a:p>
        </p:txBody>
      </p:sp>
    </p:spTree>
    <p:extLst>
      <p:ext uri="{BB962C8B-B14F-4D97-AF65-F5344CB8AC3E}">
        <p14:creationId xmlns:p14="http://schemas.microsoft.com/office/powerpoint/2010/main" val="8434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5CEEED-7564-4234-ADB7-DF42B740FECC}"/>
              </a:ext>
            </a:extLst>
          </p:cNvPr>
          <p:cNvSpPr/>
          <p:nvPr/>
        </p:nvSpPr>
        <p:spPr>
          <a:xfrm>
            <a:off x="10191676" y="6370377"/>
            <a:ext cx="1452834" cy="369332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Per Diem.png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99" y="118291"/>
            <a:ext cx="12187402" cy="4862285"/>
            <a:chOff x="2299" y="118291"/>
            <a:chExt cx="12187402" cy="4862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E7103B4-AF87-49C1-BDC8-CF35F523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" y="118291"/>
              <a:ext cx="12187402" cy="4862285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3D936BBC-4C1A-4D0D-9347-EBC921A00039}"/>
                </a:ext>
              </a:extLst>
            </p:cNvPr>
            <p:cNvSpPr txBox="1"/>
            <p:nvPr/>
          </p:nvSpPr>
          <p:spPr>
            <a:xfrm flipH="1">
              <a:off x="11085678" y="3338818"/>
              <a:ext cx="69281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/>
              <a:r>
                <a:rPr lang="ar-SA" altLang="ar-SA" dirty="0">
                  <a:rtl/>
                </a:rPr>
                <a:t>الشركة</a:t>
              </a:r>
              <a:endParaRPr 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A40B5A68-9DA5-4FE9-AF7D-38A7C76C6B23}"/>
                </a:ext>
              </a:extLst>
            </p:cNvPr>
            <p:cNvSpPr txBox="1"/>
            <p:nvPr/>
          </p:nvSpPr>
          <p:spPr>
            <a:xfrm flipH="1">
              <a:off x="7292829" y="3330429"/>
              <a:ext cx="17784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rtl/>
                </a:rPr>
                <a:t>تعيين المصروفات اليومية من الشركة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9E0AE6A5-AB22-4A24-8993-CC9295C32B4D}"/>
                </a:ext>
              </a:extLst>
            </p:cNvPr>
            <p:cNvSpPr txBox="1"/>
            <p:nvPr/>
          </p:nvSpPr>
          <p:spPr>
            <a:xfrm flipH="1">
              <a:off x="4222458" y="3376785"/>
              <a:ext cx="1744910" cy="6627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rtl/>
                </a:rPr>
                <a:t>تم الصرف لموظف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7D5BD3FB-DA63-4EE6-9697-846E357B9F5D}"/>
                </a:ext>
              </a:extLst>
            </p:cNvPr>
            <p:cNvSpPr txBox="1"/>
            <p:nvPr/>
          </p:nvSpPr>
          <p:spPr>
            <a:xfrm flipH="1">
              <a:off x="2326546" y="2142324"/>
              <a:ext cx="163585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dirty="0">
                  <a:rtl/>
                </a:rPr>
                <a:t>نفقات الموظفين في الفئات المعتمدة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5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F014142B264AA927EC131861AAE0" ma:contentTypeVersion="2" ma:contentTypeDescription="Create a new document." ma:contentTypeScope="" ma:versionID="cc92d1ba6d4ac42ea4e96d649d472b56">
  <xsd:schema xmlns:xsd="http://www.w3.org/2001/XMLSchema" xmlns:xs="http://www.w3.org/2001/XMLSchema" xmlns:p="http://schemas.microsoft.com/office/2006/metadata/properties" xmlns:ns2="c943a2df-0573-4c41-928e-8dff30d55067" targetNamespace="http://schemas.microsoft.com/office/2006/metadata/properties" ma:root="true" ma:fieldsID="1c195ee814a65483d673eace7bae068b" ns2:_="">
    <xsd:import namespace="c943a2df-0573-4c41-928e-8dff30d550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3a2df-0573-4c41-928e-8dff30d55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5DB903-3E4C-4D7E-AF60-3E284CBE8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9F58CA-FB7B-4905-AB76-9B06852D877B}">
  <ds:schemaRefs>
    <ds:schemaRef ds:uri="http://purl.org/dc/dcmitype/"/>
    <ds:schemaRef ds:uri="e307bc8f-3547-42d2-b891-34bd1238406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0c7cd758-a1cc-47ff-9439-d7f49357c1a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91969C-5120-400E-AF57-8FF6DB744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3a2df-0573-4c41-928e-8dff30d55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53</Words>
  <Application>Microsoft Office PowerPoint</Application>
  <PresentationFormat>Widescreen</PresentationFormat>
  <Paragraphs>17</Paragraphs>
  <Slides>12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He, River</cp:lastModifiedBy>
  <cp:revision>13</cp:revision>
  <dcterms:created xsi:type="dcterms:W3CDTF">2020-10-28T16:37:10Z</dcterms:created>
  <dcterms:modified xsi:type="dcterms:W3CDTF">2021-07-27T09:23:49Z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0x010100B053F014142B264AA927EC131861AAE0</vt:lpwstr>
  </property>
</Properties>
</file>