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89EB7826-5E47-485A-B770-00D9C9593D21}"/>
    <pc:docChg chg="custSel addSld delSld modSld">
      <pc:chgData name="Claire Nielsen" userId="ebf09baf-0b46-49dc-b5e4-5c911106321b" providerId="ADAL" clId="{89EB7826-5E47-485A-B770-00D9C9593D21}" dt="2021-04-13T10:37:02.689" v="225" actId="478"/>
      <pc:docMkLst>
        <pc:docMk/>
      </pc:docMkLst>
      <pc:sldChg chg="addSp delSp modSp add mod modShow">
        <pc:chgData name="Claire Nielsen" userId="ebf09baf-0b46-49dc-b5e4-5c911106321b" providerId="ADAL" clId="{89EB7826-5E47-485A-B770-00D9C9593D21}" dt="2021-04-13T10:37:02.689" v="225" actId="478"/>
        <pc:sldMkLst>
          <pc:docMk/>
          <pc:sldMk cId="316966313" sldId="257"/>
        </pc:sldMkLst>
        <pc:spChg chg="add del mod">
          <ac:chgData name="Claire Nielsen" userId="ebf09baf-0b46-49dc-b5e4-5c911106321b" providerId="ADAL" clId="{89EB7826-5E47-485A-B770-00D9C9593D21}" dt="2021-04-13T10:37:02.689" v="225" actId="478"/>
          <ac:spMkLst>
            <pc:docMk/>
            <pc:sldMk cId="316966313" sldId="257"/>
            <ac:spMk id="3" creationId="{4FF7D3F6-2044-4C6C-BF54-177399FBFB44}"/>
          </ac:spMkLst>
        </pc:spChg>
        <pc:spChg chg="mod">
          <ac:chgData name="Claire Nielsen" userId="ebf09baf-0b46-49dc-b5e4-5c911106321b" providerId="ADAL" clId="{89EB7826-5E47-485A-B770-00D9C9593D21}" dt="2021-04-13T10:35:44.874" v="135" actId="20577"/>
          <ac:spMkLst>
            <pc:docMk/>
            <pc:sldMk cId="316966313" sldId="257"/>
            <ac:spMk id="5" creationId="{FF9E07CB-37E4-47F4-AE34-3FB72E95F054}"/>
          </ac:spMkLst>
        </pc:spChg>
        <pc:spChg chg="mod">
          <ac:chgData name="Claire Nielsen" userId="ebf09baf-0b46-49dc-b5e4-5c911106321b" providerId="ADAL" clId="{89EB7826-5E47-485A-B770-00D9C9593D21}" dt="2021-04-13T10:36:19.540" v="223" actId="20577"/>
          <ac:spMkLst>
            <pc:docMk/>
            <pc:sldMk cId="316966313" sldId="257"/>
            <ac:spMk id="7" creationId="{D94B7710-43EA-48D8-8693-01191775F056}"/>
          </ac:spMkLst>
        </pc:spChg>
        <pc:spChg chg="del mod">
          <ac:chgData name="Claire Nielsen" userId="ebf09baf-0b46-49dc-b5e4-5c911106321b" providerId="ADAL" clId="{89EB7826-5E47-485A-B770-00D9C9593D21}" dt="2021-04-13T10:37:00.156" v="224" actId="478"/>
          <ac:spMkLst>
            <pc:docMk/>
            <pc:sldMk cId="316966313" sldId="257"/>
            <ac:spMk id="18" creationId="{3407A52D-6844-4219-AFB9-5FC1D23D84A2}"/>
          </ac:spMkLst>
        </pc:spChg>
      </pc:sldChg>
      <pc:sldChg chg="del">
        <pc:chgData name="Claire Nielsen" userId="ebf09baf-0b46-49dc-b5e4-5c911106321b" providerId="ADAL" clId="{89EB7826-5E47-485A-B770-00D9C9593D21}" dt="2021-04-13T10:19:22.064" v="0" actId="47"/>
        <pc:sldMkLst>
          <pc:docMk/>
          <pc:sldMk cId="591530444" sldId="4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9F107-E6A4-40D4-AAF1-C99895861E95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18CB-2A65-4B2D-B992-1B190B36F89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0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52B3D-0222-49F4-9ED4-3B5DC0A7A5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7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C5B55-D44D-4524-A5FC-220CDA431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2A9162-577C-40AB-9339-7C71A2A4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75B6E-8666-401A-8C57-F183F762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F81397-8A82-4224-B505-AC37E1B6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FCB23-F8DD-43E1-AC45-07761F0F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233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B34B0B-2A91-41B5-823D-BDA6A019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00C8DA-355D-4BB6-8150-D5FDF5F4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0BE5E8-D00B-4515-86AD-46DC0575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71C9EF-CE40-4E5E-A278-82893A66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C9748C-4C41-4AAD-AEB9-474AF953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750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2C7A924-2841-40AD-B849-820BB887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E746C9-A0FF-4C16-BC92-178546AC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57A793-1D91-47A5-8BFD-D6BCD3C5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C62C4-F414-4E34-B606-B85DEF77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870996-9876-4748-BADF-502112A6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900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048C836-D6EA-47AA-B133-C4C5DAB3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11384280" cy="512064"/>
          </a:xfrm>
        </p:spPr>
        <p:txBody>
          <a:bodyPr vert="horz" wrap="square" lIns="146304" tIns="9144" rIns="0" bIns="9144" rtlCol="1" anchor="t">
            <a:noAutofit/>
          </a:bodyPr>
          <a:lstStyle>
            <a:lvl1pPr algn="r" rtl="1">
              <a:defRPr lang="en-US"/>
            </a:lvl1pPr>
          </a:lstStyle>
          <a:p>
            <a:pPr lvl="0" algn="r" rtl="1"/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9563B9-B8EE-4B13-A96C-8A3EA8059E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1480" y="1188720"/>
            <a:ext cx="11305742" cy="4983480"/>
          </a:xfrm>
        </p:spPr>
        <p:txBody>
          <a:bodyPr lIns="0" rtlCol="1"/>
          <a:lstStyle>
            <a:lvl1pPr algn="r" rtl="1">
              <a:spcBef>
                <a:spcPts val="392"/>
              </a:spcBef>
              <a:spcAft>
                <a:spcPts val="588"/>
              </a:spcAft>
              <a:defRPr sz="2400"/>
            </a:lvl1pPr>
            <a:lvl2pPr algn="r" rtl="1">
              <a:spcBef>
                <a:spcPts val="392"/>
              </a:spcBef>
              <a:spcAft>
                <a:spcPts val="588"/>
              </a:spcAft>
              <a:defRPr/>
            </a:lvl2pPr>
            <a:lvl3pPr algn="r" rtl="1">
              <a:spcBef>
                <a:spcPts val="392"/>
              </a:spcBef>
              <a:spcAft>
                <a:spcPts val="588"/>
              </a:spcAft>
              <a:defRPr/>
            </a:lvl3pPr>
            <a:lvl4pPr algn="r" rtl="1">
              <a:spcBef>
                <a:spcPts val="392"/>
              </a:spcBef>
              <a:spcAft>
                <a:spcPts val="588"/>
              </a:spcAft>
              <a:defRPr/>
            </a:lvl4pPr>
            <a:lvl5pPr algn="r" rtl="1">
              <a:spcBef>
                <a:spcPts val="392"/>
              </a:spcBef>
              <a:spcAft>
                <a:spcPts val="588"/>
              </a:spcAft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BA3760FE-449F-4FE6-B1F4-53B2381E5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87484" y="6614445"/>
            <a:ext cx="2304515" cy="243555"/>
          </a:xfrm>
          <a:prstGeom prst="rect">
            <a:avLst/>
          </a:prstGeom>
        </p:spPr>
        <p:txBody>
          <a:bodyPr rtlCol="1"/>
          <a:lstStyle>
            <a:lvl1pPr algn="l" rtl="1">
              <a:defRPr sz="1000"/>
            </a:lvl1pPr>
          </a:lstStyle>
          <a:p>
            <a:r>
              <a:rPr lang="en-AU"/>
              <a:t>© 2020 Microsoft. All rights reserved. </a:t>
            </a:r>
            <a:endParaRPr lang="en-AU" sz="1000"/>
          </a:p>
        </p:txBody>
      </p:sp>
    </p:spTree>
    <p:extLst>
      <p:ext uri="{BB962C8B-B14F-4D97-AF65-F5344CB8AC3E}">
        <p14:creationId xmlns:p14="http://schemas.microsoft.com/office/powerpoint/2010/main" val="3811740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A224E-88EF-43D7-BACB-D88D1EDE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43A77-31C4-43F9-B26B-1B772B1E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429A3A-E1E6-4BB8-9E36-939B4874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800CCF-D236-4E92-81F6-AD4962AA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A48BA9-822E-49AE-9E1A-E2E6624B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7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286B23-19EB-4D76-8D9E-6C41B7F5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8083BF-C0C4-433E-BEBD-6C722848B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6DDA21-D638-4087-90BB-62C6A0DE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1F3849-ACDD-4BC7-B570-146AA353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66A3F3-F66E-4856-985C-96DFDE9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3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A1403-3E83-495A-8E4A-AF5005E8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F41E79-74D4-4478-8DE4-28B4FAE0C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21C0DF-C425-4188-B0B1-56139E03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596A53-77D0-489A-AEB9-B1A67CB0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FACB56-FDFC-4B35-8BD1-6EFC935B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6EF028-723D-4A57-A797-1727A532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68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27213-BC4F-4673-8A28-F3D90FE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7AD99E-CBBB-46A8-989A-6362C196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42CBB9-C6EE-4549-990E-1B4F977A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8AF42C-89A9-4981-A7E9-DEC51FFDB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0EFAA9C-3A45-40D4-9A36-B82259569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3F24860-37EE-4FA8-9282-08CEEF9F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81D8BC-7162-4C58-8193-129A81F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C04335D-C54C-40D7-9D39-5923A531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824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870AE-C1B5-4CE7-B571-314293BD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08F2D1D-8B5D-4E7D-9EDD-8932FBF7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D2378F-A9AF-4493-BE88-171D70EA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00338F-46A6-4BAF-BE56-D2F797A9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901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2B6093B-BC9C-4BBF-AB34-E1F45EF2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C33123-311C-441B-B0C9-38D23436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6A6A48-AFA9-472F-809F-A68F26D5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97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EC7AFC-7994-4AA0-A77F-AAB53173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5E9752-85FF-439B-884C-030980B5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72AF2B-B44B-4ACB-A2D9-66978D3F8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9079A3-E675-49EF-8D5D-436C4D62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E241AF-8C51-4D94-B6A7-2BDCC58A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66D2DE-F0BE-4A23-ADC7-F4273A9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012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20617-1409-4DEF-8115-39F5D09A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AB1116-6590-4177-9D1B-61563D4D1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1E9E3E-E084-4B43-8461-A8A472ABF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6801DF-B1D8-4468-B2DD-3ECC8432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62712A-DD27-4303-95D3-0592B1C3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69F7C6-F5E2-44BD-AB72-CFC1A599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09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47ACF02-96D9-49CD-8231-3816B239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B65C0A-D425-4997-9B84-9C1091A8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14065C-64C5-4033-8D4E-DF7D9B0FF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5D24-1C31-4ADF-8A0B-9609AD983D88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DC9720-F9C2-41F0-9ACA-2D34E0DAF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B85B5A-BD19-476A-A2F5-163E2CF1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FDDD-5C36-4D19-998F-ED2A9CD2B1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060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95034" y="585640"/>
            <a:ext cx="12013669" cy="5953420"/>
            <a:chOff x="95034" y="585640"/>
            <a:chExt cx="12013669" cy="59534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2ED7500F-4BE3-416B-991D-545ACB6314F2}"/>
                </a:ext>
              </a:extLst>
            </p:cNvPr>
            <p:cNvSpPr/>
            <p:nvPr/>
          </p:nvSpPr>
          <p:spPr bwMode="auto">
            <a:xfrm>
              <a:off x="6896668" y="2639233"/>
              <a:ext cx="2761736" cy="3616144"/>
            </a:xfrm>
            <a:prstGeom prst="roundRect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  <a:ea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F9E07CB-37E4-47F4-AE34-3FB72E95F054}"/>
                </a:ext>
              </a:extLst>
            </p:cNvPr>
            <p:cNvSpPr/>
            <p:nvPr/>
          </p:nvSpPr>
          <p:spPr>
            <a:xfrm>
              <a:off x="95034" y="585640"/>
              <a:ext cx="5827222" cy="595342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يقوم مدير المشروع بصياغة الفاتورة الأولية في 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Microsoft Dataverse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FCC9296F-F182-4B0A-8FFD-3DECEDCFC704}"/>
                </a:ext>
              </a:extLst>
            </p:cNvPr>
            <p:cNvSpPr/>
            <p:nvPr/>
          </p:nvSpPr>
          <p:spPr bwMode="auto">
            <a:xfrm>
              <a:off x="2802478" y="2649004"/>
              <a:ext cx="2579122" cy="3616144"/>
            </a:xfrm>
            <a:prstGeom prst="roundRect">
              <a:avLst/>
            </a:prstGeom>
            <a:ln w="57150">
              <a:solidFill>
                <a:srgbClr val="0078D4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D94B7710-43EA-48D8-8693-01191775F056}"/>
                </a:ext>
              </a:extLst>
            </p:cNvPr>
            <p:cNvSpPr/>
            <p:nvPr/>
          </p:nvSpPr>
          <p:spPr>
            <a:xfrm>
              <a:off x="6281481" y="585640"/>
              <a:ext cx="5827222" cy="595342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يكمل محاسب المشروع/قسم الفواتير وثيقة الفواتير الموجهة للعميل في تطبيقات </a:t>
              </a:r>
              <a:r>
                <a:rPr lang="ar-SA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Finance and Operations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4FDF3DA3-6203-41B6-84C7-E18CE20D97F5}"/>
                </a:ext>
              </a:extLst>
            </p:cNvPr>
            <p:cNvSpPr/>
            <p:nvPr/>
          </p:nvSpPr>
          <p:spPr>
            <a:xfrm>
              <a:off x="10050374" y="3419247"/>
              <a:ext cx="1691640" cy="59436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سطر دفتر يومية الفاتورة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BD31063-066A-48BB-9B04-0F9293254311}"/>
                </a:ext>
              </a:extLst>
            </p:cNvPr>
            <p:cNvSpPr/>
            <p:nvPr/>
          </p:nvSpPr>
          <p:spPr>
            <a:xfrm>
              <a:off x="7276707" y="5249215"/>
              <a:ext cx="1983970" cy="6305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رأس مقترح فاتورة المشروع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6A9C2DF9-5C32-4290-855C-2BFE7D6D61E6}"/>
                </a:ext>
              </a:extLst>
            </p:cNvPr>
            <p:cNvSpPr/>
            <p:nvPr/>
          </p:nvSpPr>
          <p:spPr>
            <a:xfrm>
              <a:off x="4007669" y="1781348"/>
              <a:ext cx="1368429" cy="594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القيمة الفعلية للمشروع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861E697A-2E02-435B-9D05-2302E11CF1BF}"/>
                </a:ext>
              </a:extLst>
            </p:cNvPr>
            <p:cNvSpPr/>
            <p:nvPr/>
          </p:nvSpPr>
          <p:spPr>
            <a:xfrm>
              <a:off x="7276707" y="3419247"/>
              <a:ext cx="1983970" cy="59436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بنود مقترح فاتورة المشروع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E12A95F3-8F12-4A10-83AE-BC97F77E75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0677" y="2339890"/>
              <a:ext cx="770832" cy="107935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94804A8F-F06D-43BC-8254-CE7FD2821CC3}"/>
                </a:ext>
              </a:extLst>
            </p:cNvPr>
            <p:cNvSpPr/>
            <p:nvPr/>
          </p:nvSpPr>
          <p:spPr>
            <a:xfrm>
              <a:off x="7276707" y="1781348"/>
              <a:ext cx="1983970" cy="59436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دفتر يومية التكامل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38292F26-9F5F-4A2C-9137-0A47918CEE71}"/>
                </a:ext>
              </a:extLst>
            </p:cNvPr>
            <p:cNvSpPr/>
            <p:nvPr/>
          </p:nvSpPr>
          <p:spPr>
            <a:xfrm>
              <a:off x="10050374" y="1781348"/>
              <a:ext cx="1691640" cy="59436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حركات المشروع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E2380524-B5BC-485E-8523-3159785896DA}"/>
                </a:ext>
              </a:extLst>
            </p:cNvPr>
            <p:cNvSpPr/>
            <p:nvPr/>
          </p:nvSpPr>
          <p:spPr>
            <a:xfrm>
              <a:off x="2185010" y="1781348"/>
              <a:ext cx="1368429" cy="594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سطر دفتر اليومية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AC005600-48D8-407A-AD2B-6207DE58E0ED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691884" y="2375708"/>
              <a:ext cx="0" cy="105329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C62DABF8-BE7E-4C97-A171-FEAEA0329BD5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9260677" y="2078528"/>
              <a:ext cx="789697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F10124D-93ED-467E-B247-75C6C0DEDF89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5376098" y="2078528"/>
              <a:ext cx="1900609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92EC61D1-8EB4-4752-B51B-65D895771F73}"/>
                </a:ext>
              </a:extLst>
            </p:cNvPr>
            <p:cNvSpPr/>
            <p:nvPr/>
          </p:nvSpPr>
          <p:spPr>
            <a:xfrm>
              <a:off x="272493" y="3419247"/>
              <a:ext cx="1476384" cy="594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المرحلة الرئيسية للفوترة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D4342F12-2CDD-40A5-B955-527C41C9F379}"/>
                </a:ext>
              </a:extLst>
            </p:cNvPr>
            <p:cNvSpPr/>
            <p:nvPr/>
          </p:nvSpPr>
          <p:spPr>
            <a:xfrm>
              <a:off x="3236584" y="5267170"/>
              <a:ext cx="1691640" cy="594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رأس الفاتورة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F4F657FC-3FD7-4710-8371-FDAD3E9A2763}"/>
                </a:ext>
              </a:extLst>
            </p:cNvPr>
            <p:cNvCxnSpPr>
              <a:cxnSpLocks/>
              <a:stCxn id="20" idx="3"/>
              <a:endCxn id="6" idx="1"/>
            </p:cNvCxnSpPr>
            <p:nvPr/>
          </p:nvCxnSpPr>
          <p:spPr>
            <a:xfrm>
              <a:off x="4928224" y="5564477"/>
              <a:ext cx="2348483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3C50C34C-2F8C-4B14-88AD-9F6940CCA5E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781088" y="1503697"/>
              <a:ext cx="416205" cy="32840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BDC6320C-0D5A-43FD-A681-F1C91995BC9A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V="1">
              <a:off x="1743063" y="2339890"/>
              <a:ext cx="454230" cy="26595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5CEA3535-AD37-4E35-8CFD-23705A1F441E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>
              <a:off x="3553439" y="2078528"/>
              <a:ext cx="454230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21E55F73-CD85-4431-9E46-B255AC7C421B}"/>
                </a:ext>
              </a:extLst>
            </p:cNvPr>
            <p:cNvSpPr/>
            <p:nvPr/>
          </p:nvSpPr>
          <p:spPr>
            <a:xfrm>
              <a:off x="3222251" y="3419247"/>
              <a:ext cx="1692146" cy="594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تفاصيل سطر الفاتورة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946B5CA6-A386-4504-B995-67F013D203E0}"/>
                </a:ext>
              </a:extLst>
            </p:cNvPr>
            <p:cNvSpPr/>
            <p:nvPr/>
          </p:nvSpPr>
          <p:spPr>
            <a:xfrm>
              <a:off x="3222251" y="4343209"/>
              <a:ext cx="1691640" cy="594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سطر الفاتورة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68B14084-6912-4072-AAE8-ED42CC098C58}"/>
                </a:ext>
              </a:extLst>
            </p:cNvPr>
            <p:cNvCxnSpPr>
              <a:cxnSpLocks/>
              <a:stCxn id="19" idx="3"/>
              <a:endCxn id="70" idx="1"/>
            </p:cNvCxnSpPr>
            <p:nvPr/>
          </p:nvCxnSpPr>
          <p:spPr>
            <a:xfrm>
              <a:off x="1748877" y="3716427"/>
              <a:ext cx="1473374" cy="12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xmlns="" id="{6E60A06B-7996-4D2A-925F-6D7938A570F3}"/>
                </a:ext>
              </a:extLst>
            </p:cNvPr>
            <p:cNvCxnSpPr>
              <a:cxnSpLocks/>
              <a:stCxn id="70" idx="3"/>
              <a:endCxn id="9" idx="1"/>
            </p:cNvCxnSpPr>
            <p:nvPr/>
          </p:nvCxnSpPr>
          <p:spPr>
            <a:xfrm flipV="1">
              <a:off x="4914397" y="3716427"/>
              <a:ext cx="2362310" cy="12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xmlns="" id="{633588C8-811A-46A3-9903-55F9EB74597F}"/>
                </a:ext>
              </a:extLst>
            </p:cNvPr>
            <p:cNvSpPr/>
            <p:nvPr/>
          </p:nvSpPr>
          <p:spPr>
            <a:xfrm>
              <a:off x="10050374" y="5249215"/>
              <a:ext cx="1691640" cy="6305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رأس دفتر يومية الفواتير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xmlns="" id="{3C5A0E0E-5CB2-42D6-8A4D-4C35E26FF2B1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9260677" y="3716427"/>
              <a:ext cx="789697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xmlns="" id="{FF900D3C-A6CF-4944-95C8-B795FF373BEF}"/>
                </a:ext>
              </a:extLst>
            </p:cNvPr>
            <p:cNvCxnSpPr>
              <a:cxnSpLocks/>
              <a:stCxn id="6" idx="3"/>
              <a:endCxn id="98" idx="1"/>
            </p:cNvCxnSpPr>
            <p:nvPr/>
          </p:nvCxnSpPr>
          <p:spPr>
            <a:xfrm>
              <a:off x="9260677" y="5564477"/>
              <a:ext cx="789697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E358B5F-3C52-47ED-B32F-89894EACABC9}"/>
                </a:ext>
              </a:extLst>
            </p:cNvPr>
            <p:cNvSpPr txBox="1"/>
            <p:nvPr/>
          </p:nvSpPr>
          <p:spPr>
            <a:xfrm>
              <a:off x="3107955" y="2710831"/>
              <a:ext cx="119964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800" dirty="0">
                  <a:rtl/>
                </a:rPr>
                <a:t>الفاتورة الأولية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EC0E011-6C05-4ED5-99B1-04223DDB39A5}"/>
                </a:ext>
              </a:extLst>
            </p:cNvPr>
            <p:cNvSpPr txBox="1"/>
            <p:nvPr/>
          </p:nvSpPr>
          <p:spPr>
            <a:xfrm>
              <a:off x="7240797" y="2693685"/>
              <a:ext cx="176848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dirty="0">
                  <a:rtl/>
                </a:rPr>
                <a:t>مقترح فاتورة المشروع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0FC6B6C-263C-487A-A3AC-48EF82F6BCE4}"/>
                </a:ext>
              </a:extLst>
            </p:cNvPr>
            <p:cNvSpPr/>
            <p:nvPr/>
          </p:nvSpPr>
          <p:spPr bwMode="auto">
            <a:xfrm>
              <a:off x="6198542" y="5373196"/>
              <a:ext cx="194910" cy="158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F0105407-A29E-4ECA-893E-9D9693939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5773" y="2107482"/>
              <a:ext cx="207282" cy="17070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5AB29C-7E95-4212-80A1-A11B26089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1058" y="2107486"/>
              <a:ext cx="207282" cy="1707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5599BC5-22CC-4DB4-BF13-992FF9906C78}"/>
                </a:ext>
              </a:extLst>
            </p:cNvPr>
            <p:cNvSpPr txBox="1"/>
            <p:nvPr/>
          </p:nvSpPr>
          <p:spPr>
            <a:xfrm>
              <a:off x="5495529" y="2062028"/>
              <a:ext cx="1259175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100" dirty="0">
                  <a:rtl/>
                </a:rPr>
                <a:t>جاهز للفوترة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ED16F863-0499-4C09-9A50-341D61A6F902}"/>
                </a:ext>
              </a:extLst>
            </p:cNvPr>
            <p:cNvSpPr/>
            <p:nvPr/>
          </p:nvSpPr>
          <p:spPr bwMode="auto">
            <a:xfrm>
              <a:off x="5840864" y="5373196"/>
              <a:ext cx="194910" cy="158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CF4131BB-6BDF-4C42-B456-A4F51366D679}"/>
                </a:ext>
              </a:extLst>
            </p:cNvPr>
            <p:cNvSpPr txBox="1"/>
            <p:nvPr/>
          </p:nvSpPr>
          <p:spPr>
            <a:xfrm>
              <a:off x="5701885" y="5321609"/>
              <a:ext cx="846461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100" dirty="0">
                  <a:rtl/>
                </a:rPr>
                <a:t>مؤكد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72109D64-F511-4A62-94A3-DE650710678D}"/>
                </a:ext>
              </a:extLst>
            </p:cNvPr>
            <p:cNvSpPr/>
            <p:nvPr/>
          </p:nvSpPr>
          <p:spPr>
            <a:xfrm>
              <a:off x="304704" y="1206517"/>
              <a:ext cx="1476384" cy="594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إدخال الوقت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xmlns="" id="{7E283C13-50B1-437E-9E67-3EEA2D7A865F}"/>
                </a:ext>
              </a:extLst>
            </p:cNvPr>
            <p:cNvSpPr/>
            <p:nvPr/>
          </p:nvSpPr>
          <p:spPr>
            <a:xfrm>
              <a:off x="266679" y="2308668"/>
              <a:ext cx="1476384" cy="594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إدخال المصروفات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2263D36-1D44-4A26-AB08-DAB0ABB2FDCD}"/>
                </a:ext>
              </a:extLst>
            </p:cNvPr>
            <p:cNvSpPr/>
            <p:nvPr/>
          </p:nvSpPr>
          <p:spPr bwMode="auto">
            <a:xfrm>
              <a:off x="2731413" y="3514074"/>
              <a:ext cx="194910" cy="158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ECE88B7-C794-4CBF-8C7B-9A3E59C9D43C}"/>
                </a:ext>
              </a:extLst>
            </p:cNvPr>
            <p:cNvSpPr txBox="1"/>
            <p:nvPr/>
          </p:nvSpPr>
          <p:spPr>
            <a:xfrm>
              <a:off x="1843261" y="3469251"/>
              <a:ext cx="1259175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1100" dirty="0">
                  <a:rtl/>
                </a:rPr>
                <a:t>جاهز للفوترة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Invoicing flow</dc:title>
  <dc:creator>Claire Nielsen</dc:creator>
  <cp:lastModifiedBy>He, River</cp:lastModifiedBy>
  <cp:revision>5</cp:revision>
  <dcterms:created xsi:type="dcterms:W3CDTF">2021-04-13T10:06:12Z</dcterms:created>
  <dcterms:modified xsi:type="dcterms:W3CDTF">2021-07-14T12:00:08Z</dcterms:modified>
</cp:coreProperties>
</file>