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notesMasterIdLst>
    <p:notesMasterId r:id="rId9"/>
  </p:notesMasterIdLst>
  <p:sldIdLst>
    <p:sldId id="257" r:id="rId5"/>
    <p:sldId id="259" r:id="rId6"/>
    <p:sldId id="260" r:id="rId7"/>
    <p:sldId id="32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Underwood" userId="78c8db2d-409e-4ec7-a575-391289e3794c" providerId="ADAL" clId="{A72A499F-3523-4169-9DDF-E9A6AABC36EF}"/>
    <pc:docChg chg="addSld delSld modSld">
      <pc:chgData name="Nancy Underwood" userId="78c8db2d-409e-4ec7-a575-391289e3794c" providerId="ADAL" clId="{A72A499F-3523-4169-9DDF-E9A6AABC36EF}" dt="2020-11-26T09:48:51.627" v="6" actId="47"/>
      <pc:docMkLst>
        <pc:docMk/>
      </pc:docMkLst>
      <pc:sldChg chg="add del">
        <pc:chgData name="Nancy Underwood" userId="78c8db2d-409e-4ec7-a575-391289e3794c" providerId="ADAL" clId="{A72A499F-3523-4169-9DDF-E9A6AABC36EF}" dt="2020-11-26T09:48:51.627" v="6" actId="47"/>
        <pc:sldMkLst>
          <pc:docMk/>
          <pc:sldMk cId="497541278" sldId="256"/>
        </pc:sldMkLst>
      </pc:sldChg>
      <pc:sldChg chg="modSp mod">
        <pc:chgData name="Nancy Underwood" userId="78c8db2d-409e-4ec7-a575-391289e3794c" providerId="ADAL" clId="{A72A499F-3523-4169-9DDF-E9A6AABC36EF}" dt="2020-11-24T10:54:52.300" v="0" actId="207"/>
        <pc:sldMkLst>
          <pc:docMk/>
          <pc:sldMk cId="3580074889" sldId="257"/>
        </pc:sldMkLst>
        <pc:graphicFrameChg chg="modGraphic">
          <ac:chgData name="Nancy Underwood" userId="78c8db2d-409e-4ec7-a575-391289e3794c" providerId="ADAL" clId="{A72A499F-3523-4169-9DDF-E9A6AABC36EF}" dt="2020-11-24T10:54:52.300" v="0" actId="207"/>
          <ac:graphicFrameMkLst>
            <pc:docMk/>
            <pc:sldMk cId="3580074889" sldId="257"/>
            <ac:graphicFrameMk id="4" creationId="{004BAC52-A344-4860-B11C-C0E7CCF02B96}"/>
          </ac:graphicFrameMkLst>
        </pc:graphicFrameChg>
      </pc:sldChg>
      <pc:sldChg chg="add del">
        <pc:chgData name="Nancy Underwood" userId="78c8db2d-409e-4ec7-a575-391289e3794c" providerId="ADAL" clId="{A72A499F-3523-4169-9DDF-E9A6AABC36EF}" dt="2020-11-26T09:45:08.974" v="4" actId="47"/>
        <pc:sldMkLst>
          <pc:docMk/>
          <pc:sldMk cId="3520436550" sldId="258"/>
        </pc:sldMkLst>
      </pc:sldChg>
      <pc:sldChg chg="add">
        <pc:chgData name="Nancy Underwood" userId="78c8db2d-409e-4ec7-a575-391289e3794c" providerId="ADAL" clId="{A72A499F-3523-4169-9DDF-E9A6AABC36EF}" dt="2020-11-26T09:45:01.402" v="3" actId="22"/>
        <pc:sldMkLst>
          <pc:docMk/>
          <pc:sldMk cId="1529655301" sldId="259"/>
        </pc:sldMkLst>
      </pc:sldChg>
      <pc:sldChg chg="add">
        <pc:chgData name="Nancy Underwood" userId="78c8db2d-409e-4ec7-a575-391289e3794c" providerId="ADAL" clId="{A72A499F-3523-4169-9DDF-E9A6AABC36EF}" dt="2020-11-26T09:48:47.274" v="5" actId="22"/>
        <pc:sldMkLst>
          <pc:docMk/>
          <pc:sldMk cId="741791167" sldId="260"/>
        </pc:sldMkLst>
      </pc:sldChg>
    </pc:docChg>
  </pc:docChgLst>
  <pc:docChgLst>
    <pc:chgData name="Claire Nielsen" userId="ebf09baf-0b46-49dc-b5e4-5c911106321b" providerId="ADAL" clId="{905222DA-BDA7-4F2F-97D9-995E89D94221}"/>
    <pc:docChg chg="addSld delSld">
      <pc:chgData name="Claire Nielsen" userId="ebf09baf-0b46-49dc-b5e4-5c911106321b" providerId="ADAL" clId="{905222DA-BDA7-4F2F-97D9-995E89D94221}" dt="2020-11-23T10:31:28.494" v="5" actId="47"/>
      <pc:docMkLst>
        <pc:docMk/>
      </pc:docMkLst>
      <pc:sldChg chg="del">
        <pc:chgData name="Claire Nielsen" userId="ebf09baf-0b46-49dc-b5e4-5c911106321b" providerId="ADAL" clId="{905222DA-BDA7-4F2F-97D9-995E89D94221}" dt="2020-11-23T10:31:28.494" v="5" actId="47"/>
        <pc:sldMkLst>
          <pc:docMk/>
          <pc:sldMk cId="2650090710" sldId="256"/>
        </pc:sldMkLst>
      </pc:sldChg>
      <pc:sldChg chg="add">
        <pc:chgData name="Claire Nielsen" userId="ebf09baf-0b46-49dc-b5e4-5c911106321b" providerId="ADAL" clId="{905222DA-BDA7-4F2F-97D9-995E89D94221}" dt="2020-11-23T10:14:57.607" v="0" actId="22"/>
        <pc:sldMkLst>
          <pc:docMk/>
          <pc:sldMk cId="3580074889" sldId="257"/>
        </pc:sldMkLst>
      </pc:sldChg>
      <pc:sldChg chg="add del">
        <pc:chgData name="Claire Nielsen" userId="ebf09baf-0b46-49dc-b5e4-5c911106321b" providerId="ADAL" clId="{905222DA-BDA7-4F2F-97D9-995E89D94221}" dt="2020-11-23T10:30:28.661" v="3" actId="47"/>
        <pc:sldMkLst>
          <pc:docMk/>
          <pc:sldMk cId="1724023086" sldId="258"/>
        </pc:sldMkLst>
      </pc:sldChg>
      <pc:sldChg chg="add del">
        <pc:chgData name="Claire Nielsen" userId="ebf09baf-0b46-49dc-b5e4-5c911106321b" providerId="ADAL" clId="{905222DA-BDA7-4F2F-97D9-995E89D94221}" dt="2020-11-23T10:30:29.828" v="4" actId="47"/>
        <pc:sldMkLst>
          <pc:docMk/>
          <pc:sldMk cId="2330228790" sldId="259"/>
        </pc:sldMkLst>
      </pc:sldChg>
    </pc:docChg>
  </pc:docChgLst>
  <pc:docChgLst>
    <pc:chgData name="Nancy Underwood (Pontoon Solutions)" userId="78c8db2d-409e-4ec7-a575-391289e3794c" providerId="ADAL" clId="{A72A499F-3523-4169-9DDF-E9A6AABC36EF}"/>
    <pc:docChg chg="addSld delSld">
      <pc:chgData name="Nancy Underwood (Pontoon Solutions)" userId="78c8db2d-409e-4ec7-a575-391289e3794c" providerId="ADAL" clId="{A72A499F-3523-4169-9DDF-E9A6AABC36EF}" dt="2020-11-24T12:58:52.960" v="1" actId="47"/>
      <pc:docMkLst>
        <pc:docMk/>
      </pc:docMkLst>
      <pc:sldChg chg="add del">
        <pc:chgData name="Nancy Underwood (Pontoon Solutions)" userId="78c8db2d-409e-4ec7-a575-391289e3794c" providerId="ADAL" clId="{A72A499F-3523-4169-9DDF-E9A6AABC36EF}" dt="2020-11-24T12:58:52.960" v="1" actId="47"/>
        <pc:sldMkLst>
          <pc:docMk/>
          <pc:sldMk cId="590971547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C7564-814E-4D15-B55F-B8F9E8D1B539}" type="datetimeFigureOut">
              <a:rPr lang="da-DK" smtClean="0"/>
              <a:t>15-07-2021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622BD-53D7-4C10-AF38-55A855C0E0D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501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BBE8A-2284-4F2B-B727-0B03121EE9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4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247CB-9672-41FD-8D4E-4B32650BE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51CE75E-A223-42FC-B3CD-BB436EDD4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4A5A86-C898-416A-AFFD-E29B7745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D8D96701-AC91-4A60-BDE0-6DBEA98AAD0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12E1B2-BD72-4489-8D64-1F9A9636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D9F80E-0054-4769-83CB-D2938922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5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343849-B127-441C-A6D5-A5E43405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249678E-5EE4-4703-BDA8-935E89BAF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01BC91-F85D-49A1-B3D3-A981BADD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D8D96701-AC91-4A60-BDE0-6DBEA98AAD0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69A42C-1743-466B-9AF9-7047FF98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BB04D2-9D1B-4204-94BD-C7CA6D61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6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C6B46E8-8A02-4EC2-BD6A-485DC4CB1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9A34D47-53A8-41E4-99CD-1DEE09C8B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A37D84-CA43-40B5-A71C-8D299B3A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D8D96701-AC91-4A60-BDE0-6DBEA98AAD0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EEAD13-E9BA-4B9C-8EDC-70E32EC1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9A2B37-EFC9-4342-B6E5-31C245C4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10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29445A-A014-4223-90E2-3D3353E0C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" y="411481"/>
            <a:ext cx="11384280" cy="512064"/>
          </a:xfrm>
        </p:spPr>
        <p:txBody>
          <a:bodyPr vert="horz" wrap="square" lIns="146304" tIns="9144" rIns="0" bIns="9144" rtlCol="1" anchor="t">
            <a:noAutofit/>
          </a:bodyPr>
          <a:lstStyle>
            <a:lvl1pPr algn="r" rtl="1">
              <a:defRPr lang="en-US"/>
            </a:lvl1pPr>
          </a:lstStyle>
          <a:p>
            <a:pPr lvl="0" algn="r" rtl="1"/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84142307-47B2-4C8E-8BF3-2533D2D56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87484" y="6614445"/>
            <a:ext cx="2304515" cy="243555"/>
          </a:xfrm>
          <a:prstGeom prst="rect">
            <a:avLst/>
          </a:prstGeom>
        </p:spPr>
        <p:txBody>
          <a:bodyPr rtlCol="1"/>
          <a:lstStyle>
            <a:lvl1pPr algn="l" rtl="1">
              <a:defRPr sz="1000"/>
            </a:lvl1pPr>
          </a:lstStyle>
          <a:p>
            <a:r>
              <a:rPr lang="en-AU"/>
              <a:t>© 2020 Microsoft. All rights reserved.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6929091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9E7DCD-25C7-4402-BAD6-B8AB73AF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60908C-E235-40F5-8F52-C92927C9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A3083F-CD19-4AD9-BE65-4E97568F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D8D96701-AC91-4A60-BDE0-6DBEA98AAD0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99D41-701D-43D2-9941-81C8C974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4816EF-1D50-4C00-A3F5-E557DB34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6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088725-C544-4891-8CD9-BCD96AAF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A6DAA5-4ABD-487F-AB61-68426F631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6E0D48-34DA-4E64-9EDF-64743BB9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D8D96701-AC91-4A60-BDE0-6DBEA98AAD0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58124C-8524-43CE-BADC-6FB8A9BC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44E6A4-2F08-4CDA-8B1E-F684EF55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7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B03ACB-E761-48F4-9A7B-8A5E3374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447BE0-5398-4FDE-946C-7481807D3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F9A64D-1BFB-4724-BD8E-03D23058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B568C1-5EB1-46A7-B30B-5817D9FE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D8D96701-AC91-4A60-BDE0-6DBEA98AAD0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6DF944-2E4D-420C-9D0C-CC96E179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6DA279-582B-427E-8828-391A599B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9417EF-A773-4DCE-886E-78AE2920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B6375F-D1C4-47D2-B60C-1675BDA72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2168DBD-4D30-4519-912F-D2FCD30C7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75DCF7B-05B2-4ABF-9F16-B8B489266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595BD3-3219-4902-9FD3-0E09FBD96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6D98184-6BEC-472E-86B3-BB752B67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D8D96701-AC91-4A60-BDE0-6DBEA98AAD0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5FBBEA4-B409-4D2C-9AF3-AD919886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5486E3-CA67-4893-B3C3-A62F4AF9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3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E49DA2-60B0-48CC-A84C-DA12579A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1BD6892-A90D-4ADE-A01F-CFE5953E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D8D96701-AC91-4A60-BDE0-6DBEA98AAD0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374DC8-7C60-4600-A56F-1B1AAACB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AB6812-7D9A-4B85-AFFA-943D0A11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8E05A75-E0D2-409A-89CA-881D70A3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D8D96701-AC91-4A60-BDE0-6DBEA98AAD0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63B207-3272-43DD-9967-91C3DA7B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34F5B3-BE13-49C3-83E2-2A249D54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2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CDA88-F4FE-426A-B494-2A2081D7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E79F9D-D7E7-4182-A971-31AA6601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553C265-DA46-483F-88EC-6C5120AE0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7DEFAF-87CD-4EE0-AED0-49B037B7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D8D96701-AC91-4A60-BDE0-6DBEA98AAD0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087637-B273-4FE9-A191-A2A9FFB1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69A874-FFA3-4F4F-99E0-1FBFA70B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0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72E9BE-B641-473C-818E-5FC06CBC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35A2545-8135-4894-8E50-1481E181E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024A315-3EFF-4E02-B9DC-49C23A7F6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C1BF34-97EA-432B-8CE7-44102BD2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D8D96701-AC91-4A60-BDE0-6DBEA98AAD0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BA4EFF7-42CB-4A65-9990-EB9F1E99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3C822A-4B45-4D42-8965-A37328D2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0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B194FD3-2748-4306-BE4C-02670858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F5BEDF-147A-4702-9627-0FA15406B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02466D-591A-4CA5-9CAF-874D8B002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96701-AC91-4A60-BDE0-6DBEA98AAD0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C37C18-0EBA-45A3-B276-8929D5E37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D19790-A29D-4944-83C3-D0F043558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4F71-312C-4FBF-8C91-62EA6BED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8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939804" y="2545400"/>
            <a:ext cx="10408907" cy="757011"/>
            <a:chOff x="939804" y="2545400"/>
            <a:chExt cx="10408907" cy="757011"/>
          </a:xfrm>
        </p:grpSpPr>
        <p:sp>
          <p:nvSpPr>
            <p:cNvPr id="3" name="Freeform 2"/>
            <p:cNvSpPr/>
            <p:nvPr/>
          </p:nvSpPr>
          <p:spPr>
            <a:xfrm>
              <a:off x="939804" y="2545400"/>
              <a:ext cx="1892528" cy="757011"/>
            </a:xfrm>
            <a:custGeom>
              <a:avLst/>
              <a:gdLst>
                <a:gd name="connsiteX0" fmla="*/ 0 w 1892528"/>
                <a:gd name="connsiteY0" fmla="*/ 0 h 757011"/>
                <a:gd name="connsiteX1" fmla="*/ 1514023 w 1892528"/>
                <a:gd name="connsiteY1" fmla="*/ 0 h 757011"/>
                <a:gd name="connsiteX2" fmla="*/ 1892528 w 1892528"/>
                <a:gd name="connsiteY2" fmla="*/ 378506 h 757011"/>
                <a:gd name="connsiteX3" fmla="*/ 1514023 w 1892528"/>
                <a:gd name="connsiteY3" fmla="*/ 757011 h 757011"/>
                <a:gd name="connsiteX4" fmla="*/ 0 w 1892528"/>
                <a:gd name="connsiteY4" fmla="*/ 757011 h 757011"/>
                <a:gd name="connsiteX5" fmla="*/ 378506 w 1892528"/>
                <a:gd name="connsiteY5" fmla="*/ 378506 h 757011"/>
                <a:gd name="connsiteX6" fmla="*/ 0 w 1892528"/>
                <a:gd name="connsiteY6" fmla="*/ 0 h 75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2528" h="757011">
                  <a:moveTo>
                    <a:pt x="0" y="0"/>
                  </a:moveTo>
                  <a:lnTo>
                    <a:pt x="1514023" y="0"/>
                  </a:lnTo>
                  <a:lnTo>
                    <a:pt x="1892528" y="378506"/>
                  </a:lnTo>
                  <a:lnTo>
                    <a:pt x="1514023" y="757011"/>
                  </a:lnTo>
                  <a:lnTo>
                    <a:pt x="0" y="757011"/>
                  </a:lnTo>
                  <a:lnTo>
                    <a:pt x="378506" y="3785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8516" tIns="26670" rIns="405175" bIns="26670" numCol="1" spcCol="1270" anchor="ctr" anchorCtr="0">
              <a:noAutofit/>
            </a:bodyPr>
            <a:lstStyle/>
            <a:p>
              <a:pPr lvl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000" kern="1200" dirty="0">
                  <a:rtl/>
                </a:rPr>
                <a:t>جديد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2643080" y="2545400"/>
              <a:ext cx="1892528" cy="757011"/>
            </a:xfrm>
            <a:custGeom>
              <a:avLst/>
              <a:gdLst>
                <a:gd name="connsiteX0" fmla="*/ 0 w 1892528"/>
                <a:gd name="connsiteY0" fmla="*/ 0 h 757011"/>
                <a:gd name="connsiteX1" fmla="*/ 1514023 w 1892528"/>
                <a:gd name="connsiteY1" fmla="*/ 0 h 757011"/>
                <a:gd name="connsiteX2" fmla="*/ 1892528 w 1892528"/>
                <a:gd name="connsiteY2" fmla="*/ 378506 h 757011"/>
                <a:gd name="connsiteX3" fmla="*/ 1514023 w 1892528"/>
                <a:gd name="connsiteY3" fmla="*/ 757011 h 757011"/>
                <a:gd name="connsiteX4" fmla="*/ 0 w 1892528"/>
                <a:gd name="connsiteY4" fmla="*/ 757011 h 757011"/>
                <a:gd name="connsiteX5" fmla="*/ 378506 w 1892528"/>
                <a:gd name="connsiteY5" fmla="*/ 378506 h 757011"/>
                <a:gd name="connsiteX6" fmla="*/ 0 w 1892528"/>
                <a:gd name="connsiteY6" fmla="*/ 0 h 75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2528" h="757011">
                  <a:moveTo>
                    <a:pt x="0" y="0"/>
                  </a:moveTo>
                  <a:lnTo>
                    <a:pt x="1514023" y="0"/>
                  </a:lnTo>
                  <a:lnTo>
                    <a:pt x="1892528" y="378506"/>
                  </a:lnTo>
                  <a:lnTo>
                    <a:pt x="1514023" y="757011"/>
                  </a:lnTo>
                  <a:lnTo>
                    <a:pt x="0" y="757011"/>
                  </a:lnTo>
                  <a:lnTo>
                    <a:pt x="378506" y="3785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8516" tIns="26670" rIns="405175" bIns="26670" numCol="1" spcCol="1270" anchor="ctr" anchorCtr="0">
              <a:noAutofit/>
            </a:bodyPr>
            <a:lstStyle/>
            <a:p>
              <a:pPr lvl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000" kern="1200" dirty="0">
                  <a:rtl/>
                </a:rPr>
                <a:t>‏‫عرض الأسعار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4346356" y="2545400"/>
              <a:ext cx="1892528" cy="757011"/>
            </a:xfrm>
            <a:custGeom>
              <a:avLst/>
              <a:gdLst>
                <a:gd name="connsiteX0" fmla="*/ 0 w 1892528"/>
                <a:gd name="connsiteY0" fmla="*/ 0 h 757011"/>
                <a:gd name="connsiteX1" fmla="*/ 1514023 w 1892528"/>
                <a:gd name="connsiteY1" fmla="*/ 0 h 757011"/>
                <a:gd name="connsiteX2" fmla="*/ 1892528 w 1892528"/>
                <a:gd name="connsiteY2" fmla="*/ 378506 h 757011"/>
                <a:gd name="connsiteX3" fmla="*/ 1514023 w 1892528"/>
                <a:gd name="connsiteY3" fmla="*/ 757011 h 757011"/>
                <a:gd name="connsiteX4" fmla="*/ 0 w 1892528"/>
                <a:gd name="connsiteY4" fmla="*/ 757011 h 757011"/>
                <a:gd name="connsiteX5" fmla="*/ 378506 w 1892528"/>
                <a:gd name="connsiteY5" fmla="*/ 378506 h 757011"/>
                <a:gd name="connsiteX6" fmla="*/ 0 w 1892528"/>
                <a:gd name="connsiteY6" fmla="*/ 0 h 75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2528" h="757011">
                  <a:moveTo>
                    <a:pt x="0" y="0"/>
                  </a:moveTo>
                  <a:lnTo>
                    <a:pt x="1514023" y="0"/>
                  </a:lnTo>
                  <a:lnTo>
                    <a:pt x="1892528" y="378506"/>
                  </a:lnTo>
                  <a:lnTo>
                    <a:pt x="1514023" y="757011"/>
                  </a:lnTo>
                  <a:lnTo>
                    <a:pt x="0" y="757011"/>
                  </a:lnTo>
                  <a:lnTo>
                    <a:pt x="378506" y="3785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8516" tIns="26670" rIns="405175" bIns="26670" numCol="1" spcCol="1270" anchor="ctr" anchorCtr="0">
              <a:noAutofit/>
            </a:bodyPr>
            <a:lstStyle/>
            <a:p>
              <a:pPr lvl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000" kern="1200" dirty="0">
                  <a:solidFill>
                    <a:schemeClr val="tx1"/>
                  </a:solidFill>
                  <a:rtl/>
                </a:rPr>
                <a:t>الخطة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049632" y="2545400"/>
              <a:ext cx="1892528" cy="757011"/>
            </a:xfrm>
            <a:custGeom>
              <a:avLst/>
              <a:gdLst>
                <a:gd name="connsiteX0" fmla="*/ 0 w 1892528"/>
                <a:gd name="connsiteY0" fmla="*/ 0 h 757011"/>
                <a:gd name="connsiteX1" fmla="*/ 1514023 w 1892528"/>
                <a:gd name="connsiteY1" fmla="*/ 0 h 757011"/>
                <a:gd name="connsiteX2" fmla="*/ 1892528 w 1892528"/>
                <a:gd name="connsiteY2" fmla="*/ 378506 h 757011"/>
                <a:gd name="connsiteX3" fmla="*/ 1514023 w 1892528"/>
                <a:gd name="connsiteY3" fmla="*/ 757011 h 757011"/>
                <a:gd name="connsiteX4" fmla="*/ 0 w 1892528"/>
                <a:gd name="connsiteY4" fmla="*/ 757011 h 757011"/>
                <a:gd name="connsiteX5" fmla="*/ 378506 w 1892528"/>
                <a:gd name="connsiteY5" fmla="*/ 378506 h 757011"/>
                <a:gd name="connsiteX6" fmla="*/ 0 w 1892528"/>
                <a:gd name="connsiteY6" fmla="*/ 0 h 75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2528" h="757011">
                  <a:moveTo>
                    <a:pt x="0" y="0"/>
                  </a:moveTo>
                  <a:lnTo>
                    <a:pt x="1514023" y="0"/>
                  </a:lnTo>
                  <a:lnTo>
                    <a:pt x="1892528" y="378506"/>
                  </a:lnTo>
                  <a:lnTo>
                    <a:pt x="1514023" y="757011"/>
                  </a:lnTo>
                  <a:lnTo>
                    <a:pt x="0" y="757011"/>
                  </a:lnTo>
                  <a:lnTo>
                    <a:pt x="378506" y="3785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8516" tIns="26670" rIns="405175" bIns="26670" numCol="1" spcCol="1270" anchor="ctr" anchorCtr="0">
              <a:noAutofit/>
            </a:bodyPr>
            <a:lstStyle/>
            <a:p>
              <a:pPr lvl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000" kern="1200" dirty="0">
                  <a:rtl/>
                </a:rPr>
                <a:t>تسليم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7752907" y="2545400"/>
              <a:ext cx="1892528" cy="757011"/>
            </a:xfrm>
            <a:custGeom>
              <a:avLst/>
              <a:gdLst>
                <a:gd name="connsiteX0" fmla="*/ 0 w 1892528"/>
                <a:gd name="connsiteY0" fmla="*/ 0 h 757011"/>
                <a:gd name="connsiteX1" fmla="*/ 1514023 w 1892528"/>
                <a:gd name="connsiteY1" fmla="*/ 0 h 757011"/>
                <a:gd name="connsiteX2" fmla="*/ 1892528 w 1892528"/>
                <a:gd name="connsiteY2" fmla="*/ 378506 h 757011"/>
                <a:gd name="connsiteX3" fmla="*/ 1514023 w 1892528"/>
                <a:gd name="connsiteY3" fmla="*/ 757011 h 757011"/>
                <a:gd name="connsiteX4" fmla="*/ 0 w 1892528"/>
                <a:gd name="connsiteY4" fmla="*/ 757011 h 757011"/>
                <a:gd name="connsiteX5" fmla="*/ 378506 w 1892528"/>
                <a:gd name="connsiteY5" fmla="*/ 378506 h 757011"/>
                <a:gd name="connsiteX6" fmla="*/ 0 w 1892528"/>
                <a:gd name="connsiteY6" fmla="*/ 0 h 75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2528" h="757011">
                  <a:moveTo>
                    <a:pt x="0" y="0"/>
                  </a:moveTo>
                  <a:lnTo>
                    <a:pt x="1514023" y="0"/>
                  </a:lnTo>
                  <a:lnTo>
                    <a:pt x="1892528" y="378506"/>
                  </a:lnTo>
                  <a:lnTo>
                    <a:pt x="1514023" y="757011"/>
                  </a:lnTo>
                  <a:lnTo>
                    <a:pt x="0" y="757011"/>
                  </a:lnTo>
                  <a:lnTo>
                    <a:pt x="378506" y="3785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8516" tIns="26670" rIns="405175" bIns="26670" numCol="1" spcCol="1270" anchor="ctr" anchorCtr="0">
              <a:noAutofit/>
            </a:bodyPr>
            <a:lstStyle/>
            <a:p>
              <a:pPr lvl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000" kern="1200" dirty="0">
                  <a:rtl/>
                </a:rPr>
                <a:t>مكتمل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9456183" y="2545400"/>
              <a:ext cx="1892528" cy="757011"/>
            </a:xfrm>
            <a:custGeom>
              <a:avLst/>
              <a:gdLst>
                <a:gd name="connsiteX0" fmla="*/ 0 w 1892528"/>
                <a:gd name="connsiteY0" fmla="*/ 0 h 757011"/>
                <a:gd name="connsiteX1" fmla="*/ 1514023 w 1892528"/>
                <a:gd name="connsiteY1" fmla="*/ 0 h 757011"/>
                <a:gd name="connsiteX2" fmla="*/ 1892528 w 1892528"/>
                <a:gd name="connsiteY2" fmla="*/ 378506 h 757011"/>
                <a:gd name="connsiteX3" fmla="*/ 1514023 w 1892528"/>
                <a:gd name="connsiteY3" fmla="*/ 757011 h 757011"/>
                <a:gd name="connsiteX4" fmla="*/ 0 w 1892528"/>
                <a:gd name="connsiteY4" fmla="*/ 757011 h 757011"/>
                <a:gd name="connsiteX5" fmla="*/ 378506 w 1892528"/>
                <a:gd name="connsiteY5" fmla="*/ 378506 h 757011"/>
                <a:gd name="connsiteX6" fmla="*/ 0 w 1892528"/>
                <a:gd name="connsiteY6" fmla="*/ 0 h 75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2528" h="757011">
                  <a:moveTo>
                    <a:pt x="0" y="0"/>
                  </a:moveTo>
                  <a:lnTo>
                    <a:pt x="1514023" y="0"/>
                  </a:lnTo>
                  <a:lnTo>
                    <a:pt x="1892528" y="378506"/>
                  </a:lnTo>
                  <a:lnTo>
                    <a:pt x="1514023" y="757011"/>
                  </a:lnTo>
                  <a:lnTo>
                    <a:pt x="0" y="757011"/>
                  </a:lnTo>
                  <a:lnTo>
                    <a:pt x="378506" y="3785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8516" tIns="26670" rIns="405175" bIns="26670" numCol="1" spcCol="1270" anchor="ctr" anchorCtr="0">
              <a:noAutofit/>
            </a:bodyPr>
            <a:lstStyle/>
            <a:p>
              <a:pPr lvl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000" kern="1200" dirty="0">
                  <a:solidFill>
                    <a:schemeClr val="bg1"/>
                  </a:solidFill>
                  <a:rtl/>
                </a:rPr>
                <a:t>إغلاق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07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AC8D932-6A26-4A1D-BE55-AC97C83174EA}"/>
              </a:ext>
            </a:extLst>
          </p:cNvPr>
          <p:cNvGrpSpPr/>
          <p:nvPr/>
        </p:nvGrpSpPr>
        <p:grpSpPr>
          <a:xfrm flipH="1">
            <a:off x="215774" y="1032095"/>
            <a:ext cx="11760451" cy="5124263"/>
            <a:chOff x="215774" y="1032095"/>
            <a:chExt cx="11760451" cy="51242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D6416684-2CD3-489E-9B37-960294D990B4}"/>
                </a:ext>
              </a:extLst>
            </p:cNvPr>
            <p:cNvSpPr/>
            <p:nvPr/>
          </p:nvSpPr>
          <p:spPr>
            <a:xfrm>
              <a:off x="3113917" y="3782837"/>
              <a:ext cx="2286000" cy="237352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USPM</a:t>
              </a:r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للكيان القانوني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2208DF89-C6BF-4DB3-BEAC-91119579C4FA}"/>
                </a:ext>
              </a:extLst>
            </p:cNvPr>
            <p:cNvSpPr/>
            <p:nvPr/>
          </p:nvSpPr>
          <p:spPr>
            <a:xfrm>
              <a:off x="6521494" y="1032095"/>
              <a:ext cx="201168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التصميم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BEE2C7A0-F5CB-45C7-82D2-D038C198052D}"/>
                </a:ext>
              </a:extLst>
            </p:cNvPr>
            <p:cNvSpPr/>
            <p:nvPr/>
          </p:nvSpPr>
          <p:spPr>
            <a:xfrm>
              <a:off x="3251077" y="4353207"/>
              <a:ext cx="201168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التصميم - الساعات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C64D227-2F72-49CF-813D-11AF1F0BDDE0}"/>
                </a:ext>
              </a:extLst>
            </p:cNvPr>
            <p:cNvSpPr/>
            <p:nvPr/>
          </p:nvSpPr>
          <p:spPr>
            <a:xfrm>
              <a:off x="5382270" y="2407466"/>
              <a:ext cx="201168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التصميم - المصروفات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11153F79-EE0C-4C15-91D9-8CEA9858F80C}"/>
                </a:ext>
              </a:extLst>
            </p:cNvPr>
            <p:cNvSpPr/>
            <p:nvPr/>
          </p:nvSpPr>
          <p:spPr>
            <a:xfrm>
              <a:off x="7650623" y="2407466"/>
              <a:ext cx="201168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التصميم - الرسوم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FF108D21-1D91-4D4F-AB9A-D7B476EA6E63}"/>
                </a:ext>
              </a:extLst>
            </p:cNvPr>
            <p:cNvSpPr/>
            <p:nvPr/>
          </p:nvSpPr>
          <p:spPr>
            <a:xfrm>
              <a:off x="3113917" y="2407466"/>
              <a:ext cx="201168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التصميم - الساعات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0D180EB0-A64B-4C6D-BC35-AEEB8724D86D}"/>
                </a:ext>
              </a:extLst>
            </p:cNvPr>
            <p:cNvSpPr/>
            <p:nvPr/>
          </p:nvSpPr>
          <p:spPr>
            <a:xfrm>
              <a:off x="9918976" y="2407466"/>
              <a:ext cx="201168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التصميم - العنصر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C74DFA9F-158E-446F-B956-66637BE175B5}"/>
                </a:ext>
              </a:extLst>
            </p:cNvPr>
            <p:cNvSpPr/>
            <p:nvPr/>
          </p:nvSpPr>
          <p:spPr>
            <a:xfrm>
              <a:off x="6383895" y="3782838"/>
              <a:ext cx="2286000" cy="237352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 rtl="1"/>
              <a:r>
                <a:rPr lang="ar-SA" dirty="0">
                  <a:latin typeface="Arial Unicode MS" panose="020B0604020202020204" pitchFamily="34" charset="-128"/>
                  <a:cs typeface="Arial" panose="020B0604020202020204" pitchFamily="34" charset="0"/>
                  <a:rtl val="0"/>
                </a:rPr>
                <a:t>USPM</a:t>
              </a:r>
              <a:r>
                <a:rPr lang="ar-SA" dirty="0">
                  <a:latin typeface="Arial Unicode MS" panose="020B0604020202020204" pitchFamily="34" charset="-128"/>
                  <a:cs typeface="Arial" panose="020B0604020202020204" pitchFamily="34" charset="0"/>
                  <a:rtl/>
                </a:rPr>
                <a:t> للكيان القانوني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6E9404FA-15B1-4534-86BC-689B606BDC5A}"/>
                </a:ext>
              </a:extLst>
            </p:cNvPr>
            <p:cNvSpPr/>
            <p:nvPr/>
          </p:nvSpPr>
          <p:spPr>
            <a:xfrm>
              <a:off x="9644656" y="3782837"/>
              <a:ext cx="2286000" cy="237352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 rtl="1"/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USPM</a:t>
              </a:r>
              <a:r>
                <a:rPr lang="ar-SA" dirty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للكيان القانوني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E543818C-F4E3-4F80-8DE1-CD6E1D0C6DF9}"/>
                </a:ext>
              </a:extLst>
            </p:cNvPr>
            <p:cNvSpPr/>
            <p:nvPr/>
          </p:nvSpPr>
          <p:spPr>
            <a:xfrm>
              <a:off x="3251077" y="4923578"/>
              <a:ext cx="201168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التصميم - المصروفات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28B5EAC-37AA-49E1-BA2A-D486FB624018}"/>
                </a:ext>
              </a:extLst>
            </p:cNvPr>
            <p:cNvSpPr/>
            <p:nvPr/>
          </p:nvSpPr>
          <p:spPr>
            <a:xfrm>
              <a:off x="3251077" y="5499977"/>
              <a:ext cx="201168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التصميم - الرسوم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2E81D186-6861-4B2E-8630-ACA53B143B5F}"/>
                </a:ext>
              </a:extLst>
            </p:cNvPr>
            <p:cNvSpPr/>
            <p:nvPr/>
          </p:nvSpPr>
          <p:spPr>
            <a:xfrm>
              <a:off x="6521055" y="4922818"/>
              <a:ext cx="201168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التصميم - المصروفات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8A107E58-7A22-4EE9-9BC5-71EC1B213ED5}"/>
                </a:ext>
              </a:extLst>
            </p:cNvPr>
            <p:cNvSpPr/>
            <p:nvPr/>
          </p:nvSpPr>
          <p:spPr>
            <a:xfrm>
              <a:off x="9764616" y="4353207"/>
              <a:ext cx="201168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التصميم - الساعات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0408E70F-EB06-459D-92DF-4AF572D6EACF}"/>
                </a:ext>
              </a:extLst>
            </p:cNvPr>
            <p:cNvSpPr/>
            <p:nvPr/>
          </p:nvSpPr>
          <p:spPr>
            <a:xfrm>
              <a:off x="9764616" y="4923578"/>
              <a:ext cx="201168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التصميم - المصروفات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3769F5CD-DA64-42E7-B124-AA806D8DD690}"/>
                </a:ext>
              </a:extLst>
            </p:cNvPr>
            <p:cNvCxnSpPr/>
            <p:nvPr/>
          </p:nvCxnSpPr>
          <p:spPr>
            <a:xfrm>
              <a:off x="215774" y="3322622"/>
              <a:ext cx="1176045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736E9E2D-4990-43BB-A9F7-100B8BEB9ECE}"/>
                </a:ext>
              </a:extLst>
            </p:cNvPr>
            <p:cNvCxnSpPr>
              <a:cxnSpLocks/>
            </p:cNvCxnSpPr>
            <p:nvPr/>
          </p:nvCxnSpPr>
          <p:spPr>
            <a:xfrm>
              <a:off x="215774" y="1890666"/>
              <a:ext cx="1176045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788A1AC4-A38A-4862-8332-11F36447C980}"/>
                </a:ext>
              </a:extLst>
            </p:cNvPr>
            <p:cNvSpPr txBox="1"/>
            <p:nvPr/>
          </p:nvSpPr>
          <p:spPr>
            <a:xfrm>
              <a:off x="425513" y="1032095"/>
              <a:ext cx="2557688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r>
                <a:rPr lang="ar-SA" sz="2000" b="1" dirty="0">
                  <a:rtl/>
                </a:rPr>
                <a:t>فئات الحركات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11DF72C8-DDCC-4C94-9FF1-C3B25B9742C7}"/>
                </a:ext>
              </a:extLst>
            </p:cNvPr>
            <p:cNvSpPr txBox="1"/>
            <p:nvPr/>
          </p:nvSpPr>
          <p:spPr>
            <a:xfrm>
              <a:off x="400443" y="2451400"/>
              <a:ext cx="2073453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r>
                <a:rPr lang="ar-SA" sz="2000" b="1" dirty="0">
                  <a:rtl/>
                </a:rPr>
                <a:t>الفئات المشتركة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D6600BD0-62FD-4A3E-9872-377F48EAFB54}"/>
                </a:ext>
              </a:extLst>
            </p:cNvPr>
            <p:cNvSpPr txBox="1"/>
            <p:nvPr/>
          </p:nvSpPr>
          <p:spPr>
            <a:xfrm>
              <a:off x="425513" y="3824513"/>
              <a:ext cx="2084417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r>
                <a:rPr lang="ar-SA" sz="2000" b="1" dirty="0">
                  <a:rtl/>
                </a:rPr>
                <a:t>فئات المشاريع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965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 flipH="1">
            <a:off x="1020918" y="1257299"/>
            <a:ext cx="9856633" cy="4286250"/>
            <a:chOff x="1020918" y="1257299"/>
            <a:chExt cx="9856633" cy="42862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BEFC9788-5562-437F-BFF4-CB496B4B255C}"/>
                </a:ext>
              </a:extLst>
            </p:cNvPr>
            <p:cNvGrpSpPr/>
            <p:nvPr/>
          </p:nvGrpSpPr>
          <p:grpSpPr>
            <a:xfrm>
              <a:off x="1020918" y="1257299"/>
              <a:ext cx="9856633" cy="4286250"/>
              <a:chOff x="1020918" y="1257299"/>
              <a:chExt cx="9856633" cy="428625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C0624518-D15F-4F2A-9DEB-DCD510F38C63}"/>
                  </a:ext>
                </a:extLst>
              </p:cNvPr>
              <p:cNvSpPr/>
              <p:nvPr/>
            </p:nvSpPr>
            <p:spPr>
              <a:xfrm>
                <a:off x="5137637" y="1257299"/>
                <a:ext cx="5739914" cy="42862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t" anchorCtr="0"/>
              <a:lstStyle/>
              <a:p>
                <a:pPr algn="ctr" rtl="1"/>
                <a:endParaRPr lang="en-US" sz="1000" b="1" dirty="0"/>
              </a:p>
              <a:p>
                <a:pPr algn="ctr" rtl="1"/>
                <a:r>
                  <a:rPr lang="ar-SA" b="1" dirty="0">
                    <a:rtl/>
                  </a:rPr>
                  <a:t>محاسبة المشروع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xmlns="" id="{C4337F4F-2CF0-4AB7-8435-24CEA5F9AB8C}"/>
                  </a:ext>
                </a:extLst>
              </p:cNvPr>
              <p:cNvCxnSpPr>
                <a:cxnSpLocks/>
                <a:stCxn id="23" idx="3"/>
                <a:endCxn id="17" idx="1"/>
              </p:cNvCxnSpPr>
              <p:nvPr/>
            </p:nvCxnSpPr>
            <p:spPr>
              <a:xfrm>
                <a:off x="4424173" y="4795837"/>
                <a:ext cx="1048852" cy="0"/>
              </a:xfrm>
              <a:prstGeom prst="straightConnector1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E66DFC2F-DA22-43C4-B3EE-494DDF5ABF2E}"/>
                  </a:ext>
                </a:extLst>
              </p:cNvPr>
              <p:cNvSpPr/>
              <p:nvPr/>
            </p:nvSpPr>
            <p:spPr>
              <a:xfrm>
                <a:off x="1020918" y="1257299"/>
                <a:ext cx="3882715" cy="42862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1" anchor="t" anchorCtr="0"/>
              <a:lstStyle/>
              <a:p>
                <a:pPr algn="ctr" rtl="1"/>
                <a:r>
                  <a:rPr lang="ar-SA" b="1" dirty="0">
                    <a:solidFill>
                      <a:schemeClr val="tx1"/>
                    </a:solidFill>
                    <a:rtl/>
                  </a:rPr>
                  <a:t>إدارة المشروع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86CAE47-9524-4262-A0DB-0A60DF0685C6}"/>
                </a:ext>
              </a:extLst>
            </p:cNvPr>
            <p:cNvSpPr/>
            <p:nvPr/>
          </p:nvSpPr>
          <p:spPr>
            <a:xfrm>
              <a:off x="1314449" y="1945482"/>
              <a:ext cx="1228725" cy="685800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tx1"/>
                  </a:solidFill>
                  <a:rtl/>
                </a:rPr>
                <a:t>عقد المشروع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817E0E75-444C-420C-93B0-7BCA638B0B90}"/>
                </a:ext>
              </a:extLst>
            </p:cNvPr>
            <p:cNvSpPr/>
            <p:nvPr/>
          </p:nvSpPr>
          <p:spPr>
            <a:xfrm>
              <a:off x="5473024" y="1940719"/>
              <a:ext cx="1228725" cy="85129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tIns="0" bIns="36000" rtlCol="1" anchor="ctr"/>
            <a:lstStyle/>
            <a:p>
              <a:pPr algn="ctr" rtl="1">
                <a:lnSpc>
                  <a:spcPct val="97000"/>
                </a:lnSpc>
              </a:pPr>
              <a:r>
                <a:rPr lang="ar-SA" dirty="0">
                  <a:rtl/>
                </a:rPr>
                <a:t>ملف تعريف التكلفة والإيراد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4A0D58D-3E18-43ED-B965-A12CD40CCF9B}"/>
                </a:ext>
              </a:extLst>
            </p:cNvPr>
            <p:cNvSpPr/>
            <p:nvPr/>
          </p:nvSpPr>
          <p:spPr>
            <a:xfrm>
              <a:off x="1314449" y="3209925"/>
              <a:ext cx="1228725" cy="685800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tx1"/>
                  </a:solidFill>
                  <a:rtl/>
                </a:rPr>
                <a:t>بند العقد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8CBB3C3-F557-4086-8048-2098F2E05C18}"/>
                </a:ext>
              </a:extLst>
            </p:cNvPr>
            <p:cNvSpPr/>
            <p:nvPr/>
          </p:nvSpPr>
          <p:spPr>
            <a:xfrm>
              <a:off x="1314450" y="4452937"/>
              <a:ext cx="1228725" cy="685800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tx1"/>
                  </a:solidFill>
                  <a:rtl/>
                </a:rPr>
                <a:t>المشروع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637CD45-FC7C-42C1-8313-F297268160B0}"/>
                </a:ext>
              </a:extLst>
            </p:cNvPr>
            <p:cNvSpPr/>
            <p:nvPr/>
          </p:nvSpPr>
          <p:spPr>
            <a:xfrm>
              <a:off x="5473023" y="3196828"/>
              <a:ext cx="1228725" cy="6858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قواعد ملفات التعريف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CB4BE238-4C62-4AEC-8696-618C3E806489}"/>
                </a:ext>
              </a:extLst>
            </p:cNvPr>
            <p:cNvSpPr/>
            <p:nvPr/>
          </p:nvSpPr>
          <p:spPr>
            <a:xfrm>
              <a:off x="5473025" y="4452937"/>
              <a:ext cx="1228725" cy="6858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ترحيل دفتر اليومية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D53DA01A-57B2-4490-9F7B-EF1CE3F21815}"/>
                </a:ext>
              </a:extLst>
            </p:cNvPr>
            <p:cNvSpPr/>
            <p:nvPr/>
          </p:nvSpPr>
          <p:spPr>
            <a:xfrm>
              <a:off x="7302278" y="4452937"/>
              <a:ext cx="1332133" cy="6858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1" anchor="ctr"/>
            <a:lstStyle/>
            <a:p>
              <a:pPr algn="ctr" rtl="1">
                <a:lnSpc>
                  <a:spcPct val="80000"/>
                </a:lnSpc>
              </a:pPr>
              <a:r>
                <a:rPr lang="ar-SA" spc="-30" dirty="0">
                  <a:rtl/>
                </a:rPr>
                <a:t>دفتر الأستاذ الفرعي للمشروع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91D8864A-0234-4CA9-BA29-6EC3717C24B0}"/>
                </a:ext>
              </a:extLst>
            </p:cNvPr>
            <p:cNvSpPr/>
            <p:nvPr/>
          </p:nvSpPr>
          <p:spPr>
            <a:xfrm>
              <a:off x="9229724" y="4452937"/>
              <a:ext cx="1228725" cy="6858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دفتر الأستاذ العام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08694BDC-DA1E-48F4-8F3A-5B7CC6283389}"/>
                </a:ext>
              </a:extLst>
            </p:cNvPr>
            <p:cNvSpPr/>
            <p:nvPr/>
          </p:nvSpPr>
          <p:spPr>
            <a:xfrm>
              <a:off x="3195448" y="4452937"/>
              <a:ext cx="1228725" cy="685800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tx1"/>
                  </a:solidFill>
                  <a:rtl/>
                </a:rPr>
                <a:t>القيم الفعلية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3D505325-8D06-44DA-A4F6-7E979AA6D4DB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1928812" y="2631282"/>
              <a:ext cx="0" cy="578643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4F2A1BA0-A705-46B3-BE97-46C49DB15EB2}"/>
                </a:ext>
              </a:extLst>
            </p:cNvPr>
            <p:cNvCxnSpPr>
              <a:cxnSpLocks/>
              <a:stCxn id="9" idx="2"/>
              <a:endCxn id="15" idx="0"/>
            </p:cNvCxnSpPr>
            <p:nvPr/>
          </p:nvCxnSpPr>
          <p:spPr>
            <a:xfrm flipH="1">
              <a:off x="6087386" y="2792017"/>
              <a:ext cx="1" cy="404811"/>
            </a:xfrm>
            <a:prstGeom prst="straightConnector1">
              <a:avLst/>
            </a:prstGeom>
            <a:ln w="76200">
              <a:solidFill>
                <a:srgbClr val="FFFFFF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xmlns="" id="{91326401-D7A7-4939-A910-5B99959B2DBD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6087386" y="3882628"/>
              <a:ext cx="2" cy="570309"/>
            </a:xfrm>
            <a:prstGeom prst="straightConnector1">
              <a:avLst/>
            </a:prstGeom>
            <a:ln w="76200">
              <a:solidFill>
                <a:srgbClr val="FFFFFF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1967866D-53DB-4237-BA95-0A0C8B856800}"/>
                </a:ext>
              </a:extLst>
            </p:cNvPr>
            <p:cNvCxnSpPr>
              <a:cxnSpLocks/>
              <a:stCxn id="17" idx="3"/>
              <a:endCxn id="19" idx="1"/>
            </p:cNvCxnSpPr>
            <p:nvPr/>
          </p:nvCxnSpPr>
          <p:spPr>
            <a:xfrm>
              <a:off x="6701750" y="4795837"/>
              <a:ext cx="600528" cy="0"/>
            </a:xfrm>
            <a:prstGeom prst="straightConnector1">
              <a:avLst/>
            </a:prstGeom>
            <a:ln w="76200">
              <a:solidFill>
                <a:srgbClr val="FFFFFF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1DE6FBF2-4E92-4E95-9F90-148DDFDC9098}"/>
                </a:ext>
              </a:extLst>
            </p:cNvPr>
            <p:cNvCxnSpPr>
              <a:cxnSpLocks/>
              <a:stCxn id="13" idx="3"/>
              <a:endCxn id="23" idx="1"/>
            </p:cNvCxnSpPr>
            <p:nvPr/>
          </p:nvCxnSpPr>
          <p:spPr>
            <a:xfrm>
              <a:off x="2543175" y="4795837"/>
              <a:ext cx="652273" cy="0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7ECF16E5-BEA6-44F8-A528-2AD878BAA856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1928812" y="3895725"/>
              <a:ext cx="1" cy="557212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AAD772B2-CBAF-4DE7-90D4-F51C364EA105}"/>
                </a:ext>
              </a:extLst>
            </p:cNvPr>
            <p:cNvCxnSpPr>
              <a:cxnSpLocks/>
              <a:stCxn id="19" idx="3"/>
              <a:endCxn id="21" idx="1"/>
            </p:cNvCxnSpPr>
            <p:nvPr/>
          </p:nvCxnSpPr>
          <p:spPr>
            <a:xfrm>
              <a:off x="8634411" y="4795837"/>
              <a:ext cx="595313" cy="0"/>
            </a:xfrm>
            <a:prstGeom prst="straightConnector1">
              <a:avLst/>
            </a:prstGeom>
            <a:ln w="76200">
              <a:solidFill>
                <a:srgbClr val="FFFFFF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179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9DD1EF6-71F2-4306-9E0A-AF5062142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147739" y="6614445"/>
            <a:ext cx="2304515" cy="243555"/>
          </a:xfrm>
        </p:spPr>
        <p:txBody>
          <a:bodyPr rtlCol="1"/>
          <a:lstStyle/>
          <a:p>
            <a:pPr rtl="1"/>
            <a:r>
              <a:rPr lang="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© 2020 Microsoft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. جميع الحقوق محفوظة. 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 flipH="1">
            <a:off x="254977" y="138649"/>
            <a:ext cx="11849453" cy="6574584"/>
            <a:chOff x="411480" y="138649"/>
            <a:chExt cx="11849453" cy="657458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AD4E8A3C-8202-4A7D-9773-3CAC4D2BE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732" y="1776496"/>
              <a:ext cx="9643348" cy="12472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D345048-7D03-482E-B691-9A8D74A06209}"/>
                </a:ext>
              </a:extLst>
            </p:cNvPr>
            <p:cNvSpPr txBox="1"/>
            <p:nvPr/>
          </p:nvSpPr>
          <p:spPr>
            <a:xfrm>
              <a:off x="411480" y="938961"/>
              <a:ext cx="11849453" cy="114800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 anchor="ctr">
              <a:spAutoFit/>
            </a:bodyPr>
            <a:lstStyle/>
            <a:p>
              <a:pPr algn="r" rtl="1">
                <a:lnSpc>
                  <a:spcPct val="90000"/>
                </a:lnSpc>
                <a:spcAft>
                  <a:spcPts val="600"/>
                </a:spcAft>
              </a:pPr>
              <a:r>
                <a:rPr lang="ar-SA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سيناريو التوزيع الخفيف</a:t>
              </a:r>
            </a:p>
            <a:p>
              <a:pPr algn="r" rtl="1">
                <a:lnSpc>
                  <a:spcPct val="90000"/>
                </a:lnSpc>
                <a:spcAft>
                  <a:spcPts val="600"/>
                </a:spcAft>
              </a:pPr>
              <a:r>
                <a:rPr lang="ar-SA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السيناريوهات المستندة إلى الموارد مع تطبيقات </a:t>
              </a:r>
              <a:r>
                <a:rPr lang="ar-SA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Customer Engagement</a:t>
              </a:r>
              <a:r>
                <a:rPr lang="ar-SA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الحالية أو التكامل مع أنظمة تخطيط موارد المؤسسات </a:t>
              </a:r>
              <a:r>
                <a:rPr lang="ar-SA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(ERP)</a:t>
              </a:r>
              <a:r>
                <a:rPr lang="ar-SA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للمصادر الأخرى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68FA6F20-E64B-40BF-BF6A-6C4DE8E08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732" y="3739200"/>
              <a:ext cx="11530698" cy="112646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D3FA5D92-DA08-4875-A82C-0D56DE59B416}"/>
                </a:ext>
              </a:extLst>
            </p:cNvPr>
            <p:cNvSpPr txBox="1"/>
            <p:nvPr/>
          </p:nvSpPr>
          <p:spPr>
            <a:xfrm>
              <a:off x="411480" y="3114812"/>
              <a:ext cx="11093380" cy="92640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 anchor="ctr">
              <a:spAutoFit/>
            </a:bodyPr>
            <a:lstStyle/>
            <a:p>
              <a:pPr algn="r" rtl="1">
                <a:lnSpc>
                  <a:spcPct val="90000"/>
                </a:lnSpc>
                <a:spcAft>
                  <a:spcPts val="600"/>
                </a:spcAft>
              </a:pPr>
              <a:r>
                <a:rPr lang="ar-SA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Project Operations</a:t>
              </a:r>
              <a:r>
                <a:rPr lang="ar-SA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لسيناريو الموارد/المنتجات غير المخزنة</a:t>
              </a:r>
            </a:p>
            <a:p>
              <a:pPr algn="r" rtl="1">
                <a:lnSpc>
                  <a:spcPct val="90000"/>
                </a:lnSpc>
                <a:spcAft>
                  <a:spcPts val="600"/>
                </a:spcAft>
              </a:pPr>
              <a:r>
                <a:rPr lang="ar-SA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السيناريوهات المستندة إلى الموارد مع تطبيقات </a:t>
              </a:r>
              <a:r>
                <a:rPr lang="ar-SA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Customer Engagement</a:t>
              </a:r>
              <a:r>
                <a:rPr lang="ar-SA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الموجودة وتطبيقات </a:t>
              </a:r>
              <a:r>
                <a:rPr lang="ar-SA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Finance and Operations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8B67D187-A829-4482-B2F5-77199CB7D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3732" y="5586771"/>
              <a:ext cx="11530698" cy="112646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492EFB1-D6C2-4524-A3A2-D8174F2B7A92}"/>
                </a:ext>
              </a:extLst>
            </p:cNvPr>
            <p:cNvSpPr txBox="1"/>
            <p:nvPr/>
          </p:nvSpPr>
          <p:spPr>
            <a:xfrm>
              <a:off x="414873" y="5000662"/>
              <a:ext cx="9506896" cy="84946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1" anchor="ctr">
              <a:spAutoFit/>
            </a:bodyPr>
            <a:lstStyle/>
            <a:p>
              <a:pPr algn="r" rtl="1">
                <a:lnSpc>
                  <a:spcPct val="90000"/>
                </a:lnSpc>
                <a:spcAft>
                  <a:spcPts val="600"/>
                </a:spcAft>
              </a:pPr>
              <a:r>
                <a:rPr lang="ar-SA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Project Operations</a:t>
              </a:r>
              <a:r>
                <a:rPr lang="ar-SA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لسيناريو أمر الإنتاج/المخزن</a:t>
              </a:r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ar-SA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السيناريوهات المستندة إلى المخزون مع تطبيقات </a:t>
              </a:r>
              <a:r>
                <a:rPr lang="ar-SA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Finance and Operations</a:t>
              </a:r>
              <a:r>
                <a:rPr lang="ar-SA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الموجودة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DA2FE6B-01DB-4C28-B626-284F026F8167}"/>
                </a:ext>
              </a:extLst>
            </p:cNvPr>
            <p:cNvSpPr txBox="1"/>
            <p:nvPr/>
          </p:nvSpPr>
          <p:spPr>
            <a:xfrm>
              <a:off x="10476089" y="138649"/>
              <a:ext cx="1538044" cy="710964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182880" tIns="146304" rIns="182880" bIns="146304" rtlCol="1" anchor="ctr">
              <a:spAutoFit/>
            </a:bodyPr>
            <a:lstStyle/>
            <a:p>
              <a:pPr algn="ctr" rtl="1">
                <a:lnSpc>
                  <a:spcPct val="90000"/>
                </a:lnSpc>
                <a:spcAft>
                  <a:spcPts val="600"/>
                </a:spcAft>
              </a:pPr>
              <a:r>
                <a:rPr lang="ar-SA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Finance and Operations</a:t>
              </a:r>
              <a:r>
                <a:rPr 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/>
              </a:r>
              <a:br>
                <a:rPr 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</a:br>
              <a:r>
                <a:rPr lang="ar-SA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الإمكانات</a:t>
              </a:r>
              <a:endParaRPr lang="ar-SA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82CAD41-2B24-4519-B595-38D88B6A7AE0}"/>
                </a:ext>
              </a:extLst>
            </p:cNvPr>
            <p:cNvSpPr txBox="1"/>
            <p:nvPr/>
          </p:nvSpPr>
          <p:spPr>
            <a:xfrm>
              <a:off x="8015111" y="288548"/>
              <a:ext cx="1649143" cy="433965"/>
            </a:xfrm>
            <a:prstGeom prst="rect">
              <a:avLst/>
            </a:prstGeom>
            <a:solidFill>
              <a:srgbClr val="008575"/>
            </a:solidFill>
          </p:spPr>
          <p:txBody>
            <a:bodyPr wrap="square" lIns="182880" tIns="146304" rIns="182880" bIns="146304" rtlCol="1" anchor="ctr">
              <a:spAutoFit/>
            </a:bodyPr>
            <a:lstStyle/>
            <a:p>
              <a:pPr algn="ctr" rtl="1">
                <a:lnSpc>
                  <a:spcPct val="90000"/>
                </a:lnSpc>
                <a:spcAft>
                  <a:spcPts val="600"/>
                </a:spcAft>
              </a:pPr>
              <a:r>
                <a:rPr lang="ar-SA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إمكانات مشاركة العملاء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811870EB-70B8-44C2-B122-227128485608}"/>
                </a:ext>
              </a:extLst>
            </p:cNvPr>
            <p:cNvSpPr txBox="1"/>
            <p:nvPr/>
          </p:nvSpPr>
          <p:spPr>
            <a:xfrm>
              <a:off x="1082850" y="2142308"/>
              <a:ext cx="850795" cy="5555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ts val="1800"/>
                </a:lnSpc>
              </a:pPr>
              <a:r>
                <a:rPr lang="ar-SA" sz="1750" spc="-100" dirty="0">
                  <a:solidFill>
                    <a:schemeClr val="bg1"/>
                  </a:solidFill>
                  <a:rtl/>
                </a:rPr>
                <a:t>مبيعات المشروع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D59DDBAD-A171-4D6D-AAC4-64C1F644E9BD}"/>
                </a:ext>
              </a:extLst>
            </p:cNvPr>
            <p:cNvSpPr txBox="1"/>
            <p:nvPr/>
          </p:nvSpPr>
          <p:spPr>
            <a:xfrm>
              <a:off x="2553195" y="2142986"/>
              <a:ext cx="1023711" cy="5555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ts val="1800"/>
                </a:lnSpc>
              </a:pPr>
              <a:r>
                <a:rPr lang="ar-SA" sz="1750" spc="-100" dirty="0">
                  <a:solidFill>
                    <a:schemeClr val="bg1"/>
                  </a:solidFill>
                  <a:rtl/>
                </a:rPr>
                <a:t>تخطيط المشروع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404AF0AF-831B-44B6-85F2-B4F8A5BE3F68}"/>
                </a:ext>
              </a:extLst>
            </p:cNvPr>
            <p:cNvSpPr txBox="1"/>
            <p:nvPr/>
          </p:nvSpPr>
          <p:spPr>
            <a:xfrm>
              <a:off x="4068306" y="2230036"/>
              <a:ext cx="1223974" cy="31034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ts val="1700"/>
                </a:lnSpc>
              </a:pPr>
              <a:r>
                <a:rPr lang="ar-SA" sz="1500" spc="-100" dirty="0">
                  <a:solidFill>
                    <a:schemeClr val="bg1"/>
                  </a:solidFill>
                  <a:rtl/>
                </a:rPr>
                <a:t>إدارة الموارد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6FDCE818-D185-41BD-A95F-C1E27C62F530}"/>
                </a:ext>
              </a:extLst>
            </p:cNvPr>
            <p:cNvSpPr txBox="1"/>
            <p:nvPr/>
          </p:nvSpPr>
          <p:spPr>
            <a:xfrm>
              <a:off x="5638720" y="2262533"/>
              <a:ext cx="1223974" cy="3150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ts val="1700"/>
                </a:lnSpc>
              </a:pPr>
              <a:r>
                <a:rPr lang="ar-SA" sz="1750" spc="-100" dirty="0">
                  <a:solidFill>
                    <a:schemeClr val="bg1"/>
                  </a:solidFill>
                  <a:rtl/>
                </a:rPr>
                <a:t>إدخال الوقت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C02E4570-A650-4573-8C02-E7D80227803A}"/>
                </a:ext>
              </a:extLst>
            </p:cNvPr>
            <p:cNvSpPr txBox="1"/>
            <p:nvPr/>
          </p:nvSpPr>
          <p:spPr>
            <a:xfrm>
              <a:off x="7156282" y="2151157"/>
              <a:ext cx="1223974" cy="53309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ts val="1700"/>
                </a:lnSpc>
              </a:pPr>
              <a:r>
                <a:rPr lang="ar-SA" sz="1750" spc="-100" dirty="0">
                  <a:solidFill>
                    <a:schemeClr val="bg1"/>
                  </a:solidFill>
                  <a:rtl/>
                </a:rPr>
                <a:t>إدخال المصروفات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E858E00C-E754-40A2-A65B-B0734BA935AC}"/>
                </a:ext>
              </a:extLst>
            </p:cNvPr>
            <p:cNvSpPr txBox="1"/>
            <p:nvPr/>
          </p:nvSpPr>
          <p:spPr>
            <a:xfrm>
              <a:off x="8839682" y="2230035"/>
              <a:ext cx="1223974" cy="31034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ts val="1700"/>
                </a:lnSpc>
              </a:pPr>
              <a:r>
                <a:rPr lang="ar-SA" sz="1750" spc="-100" dirty="0">
                  <a:solidFill>
                    <a:schemeClr val="bg1"/>
                  </a:solidFill>
                  <a:rtl/>
                </a:rPr>
                <a:t>فاتورة مبدئية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8EE1E124-D12C-4DB5-B940-C03B4259749A}"/>
                </a:ext>
              </a:extLst>
            </p:cNvPr>
            <p:cNvSpPr txBox="1"/>
            <p:nvPr/>
          </p:nvSpPr>
          <p:spPr>
            <a:xfrm>
              <a:off x="1014425" y="4053161"/>
              <a:ext cx="850795" cy="53309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ts val="1700"/>
                </a:lnSpc>
              </a:pPr>
              <a:r>
                <a:rPr lang="ar-SA" sz="1750" spc="-100" dirty="0">
                  <a:solidFill>
                    <a:schemeClr val="bg1"/>
                  </a:solidFill>
                  <a:rtl/>
                </a:rPr>
                <a:t>مبيعات المشروع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06FB38EC-3827-4AAE-A101-919F8FE551AA}"/>
                </a:ext>
              </a:extLst>
            </p:cNvPr>
            <p:cNvSpPr txBox="1"/>
            <p:nvPr/>
          </p:nvSpPr>
          <p:spPr>
            <a:xfrm>
              <a:off x="2336201" y="4053161"/>
              <a:ext cx="1097705" cy="52835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ts val="1700"/>
                </a:lnSpc>
              </a:pPr>
              <a:r>
                <a:rPr lang="ar-SA" sz="1750" spc="-100" dirty="0">
                  <a:solidFill>
                    <a:schemeClr val="bg1"/>
                  </a:solidFill>
                  <a:rtl/>
                </a:rPr>
                <a:t>تخطيط المشروع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D38A025A-8F51-4A4B-A0AC-64C73FB65A4B}"/>
                </a:ext>
              </a:extLst>
            </p:cNvPr>
            <p:cNvSpPr txBox="1"/>
            <p:nvPr/>
          </p:nvSpPr>
          <p:spPr>
            <a:xfrm>
              <a:off x="3681679" y="4126201"/>
              <a:ext cx="1223974" cy="31034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ts val="1700"/>
                </a:lnSpc>
              </a:pPr>
              <a:r>
                <a:rPr lang="ar-SA" sz="1500" spc="-100" dirty="0">
                  <a:solidFill>
                    <a:schemeClr val="bg1"/>
                  </a:solidFill>
                  <a:rtl/>
                </a:rPr>
                <a:t>إدارة الموارد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6CC3AFDE-525A-414F-AEB6-894C46ECDA48}"/>
                </a:ext>
              </a:extLst>
            </p:cNvPr>
            <p:cNvSpPr txBox="1"/>
            <p:nvPr/>
          </p:nvSpPr>
          <p:spPr>
            <a:xfrm>
              <a:off x="5125733" y="4167479"/>
              <a:ext cx="1223974" cy="3150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ts val="1700"/>
                </a:lnSpc>
              </a:pPr>
              <a:r>
                <a:rPr lang="ar-SA" sz="1750" spc="-100" dirty="0">
                  <a:solidFill>
                    <a:schemeClr val="bg1"/>
                  </a:solidFill>
                  <a:rtl/>
                </a:rPr>
                <a:t>إدخال الوقت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35A2CA82-A87A-4D02-9109-A5C4FCA38A84}"/>
                </a:ext>
              </a:extLst>
            </p:cNvPr>
            <p:cNvSpPr txBox="1"/>
            <p:nvPr/>
          </p:nvSpPr>
          <p:spPr>
            <a:xfrm>
              <a:off x="957239" y="5894750"/>
              <a:ext cx="850795" cy="53309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ts val="1700"/>
                </a:lnSpc>
              </a:pPr>
              <a:r>
                <a:rPr lang="ar-SA" sz="1450" spc="-100" dirty="0">
                  <a:solidFill>
                    <a:schemeClr val="bg1"/>
                  </a:solidFill>
                  <a:rtl/>
                </a:rPr>
                <a:t>مبيعات المشروع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88042175-7A39-444B-9141-063855AAD85C}"/>
                </a:ext>
              </a:extLst>
            </p:cNvPr>
            <p:cNvSpPr txBox="1"/>
            <p:nvPr/>
          </p:nvSpPr>
          <p:spPr>
            <a:xfrm>
              <a:off x="2431287" y="5893704"/>
              <a:ext cx="850795" cy="52835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ts val="1700"/>
                </a:lnSpc>
              </a:pPr>
              <a:r>
                <a:rPr lang="ar-SA" sz="1450" spc="-100" dirty="0">
                  <a:solidFill>
                    <a:schemeClr val="bg1"/>
                  </a:solidFill>
                  <a:rtl/>
                </a:rPr>
                <a:t>تخطيط المشروع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07FC8078-5343-4C9A-AAD8-ABB8C9471AEC}"/>
                </a:ext>
              </a:extLst>
            </p:cNvPr>
            <p:cNvSpPr txBox="1"/>
            <p:nvPr/>
          </p:nvSpPr>
          <p:spPr>
            <a:xfrm>
              <a:off x="3734765" y="5971250"/>
              <a:ext cx="1115460" cy="31034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ts val="1700"/>
                </a:lnSpc>
              </a:pPr>
              <a:r>
                <a:rPr lang="ar-SA" sz="1450" spc="-100" dirty="0">
                  <a:solidFill>
                    <a:schemeClr val="bg1"/>
                  </a:solidFill>
                  <a:rtl/>
                </a:rPr>
                <a:t>إدارة الموارد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240E63F6-D699-42F8-AEDF-60A19A1AF866}"/>
                </a:ext>
              </a:extLst>
            </p:cNvPr>
            <p:cNvSpPr txBox="1"/>
            <p:nvPr/>
          </p:nvSpPr>
          <p:spPr>
            <a:xfrm>
              <a:off x="5146342" y="5994319"/>
              <a:ext cx="1115460" cy="31034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ts val="1700"/>
                </a:lnSpc>
              </a:pPr>
              <a:r>
                <a:rPr lang="ar-SA" sz="1450" spc="-100" dirty="0">
                  <a:solidFill>
                    <a:schemeClr val="bg1"/>
                  </a:solidFill>
                  <a:rtl/>
                </a:rPr>
                <a:t>إدخال الوقت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C1E9A091-FA73-4E1C-9C38-985FE14CDB25}"/>
                </a:ext>
              </a:extLst>
            </p:cNvPr>
            <p:cNvSpPr txBox="1"/>
            <p:nvPr/>
          </p:nvSpPr>
          <p:spPr>
            <a:xfrm>
              <a:off x="6604928" y="5994319"/>
              <a:ext cx="1115460" cy="31034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ts val="1700"/>
                </a:lnSpc>
              </a:pPr>
              <a:r>
                <a:rPr lang="ar-SA" sz="1450" spc="-100" dirty="0">
                  <a:solidFill>
                    <a:schemeClr val="bg1"/>
                  </a:solidFill>
                  <a:rtl/>
                </a:rPr>
                <a:t>المصروفات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0B7AAF81-4298-49B5-BE01-75F0B500A1F4}"/>
                </a:ext>
              </a:extLst>
            </p:cNvPr>
            <p:cNvSpPr txBox="1"/>
            <p:nvPr/>
          </p:nvSpPr>
          <p:spPr>
            <a:xfrm>
              <a:off x="6556112" y="4148049"/>
              <a:ext cx="1115460" cy="31034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ts val="1700"/>
                </a:lnSpc>
              </a:pPr>
              <a:r>
                <a:rPr lang="ar-SA" sz="1450" spc="-100" dirty="0">
                  <a:solidFill>
                    <a:schemeClr val="bg1"/>
                  </a:solidFill>
                  <a:rtl/>
                </a:rPr>
                <a:t>المصروفات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1E67C68A-32D9-4CBE-9E89-B1ECF296F936}"/>
                </a:ext>
              </a:extLst>
            </p:cNvPr>
            <p:cNvSpPr txBox="1"/>
            <p:nvPr/>
          </p:nvSpPr>
          <p:spPr>
            <a:xfrm>
              <a:off x="7979888" y="4148608"/>
              <a:ext cx="1115460" cy="31034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ts val="1700"/>
                </a:lnSpc>
              </a:pPr>
              <a:r>
                <a:rPr lang="ar-SA" sz="1450" spc="-100" dirty="0">
                  <a:solidFill>
                    <a:schemeClr val="bg1"/>
                  </a:solidFill>
                  <a:rtl/>
                </a:rPr>
                <a:t>الفوترة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DBF20392-DAB6-466E-A4EF-4337B6F073B0}"/>
                </a:ext>
              </a:extLst>
            </p:cNvPr>
            <p:cNvSpPr txBox="1"/>
            <p:nvPr/>
          </p:nvSpPr>
          <p:spPr>
            <a:xfrm>
              <a:off x="7991555" y="5994319"/>
              <a:ext cx="1115460" cy="31034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ts val="1700"/>
                </a:lnSpc>
              </a:pPr>
              <a:r>
                <a:rPr lang="ar-SA" sz="1450" spc="-100" dirty="0">
                  <a:solidFill>
                    <a:schemeClr val="bg1"/>
                  </a:solidFill>
                  <a:rtl/>
                </a:rPr>
                <a:t>الفوترة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B87A0B09-764C-4E46-BBFC-4121D3797094}"/>
                </a:ext>
              </a:extLst>
            </p:cNvPr>
            <p:cNvSpPr txBox="1"/>
            <p:nvPr/>
          </p:nvSpPr>
          <p:spPr>
            <a:xfrm>
              <a:off x="9464121" y="5971250"/>
              <a:ext cx="1115460" cy="31034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ts val="1700"/>
                </a:lnSpc>
              </a:pPr>
              <a:r>
                <a:rPr lang="ar-SA" sz="1450" spc="-100" dirty="0">
                  <a:solidFill>
                    <a:schemeClr val="bg1"/>
                  </a:solidFill>
                  <a:rtl/>
                </a:rPr>
                <a:t>إقرار الإيرادات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F79FAC60-C042-47D3-B55A-9982E88393F6}"/>
                </a:ext>
              </a:extLst>
            </p:cNvPr>
            <p:cNvSpPr txBox="1"/>
            <p:nvPr/>
          </p:nvSpPr>
          <p:spPr>
            <a:xfrm>
              <a:off x="9410164" y="4133988"/>
              <a:ext cx="1115460" cy="31034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ts val="1700"/>
                </a:lnSpc>
              </a:pPr>
              <a:r>
                <a:rPr lang="ar-SA" sz="1450" spc="-100" dirty="0">
                  <a:solidFill>
                    <a:schemeClr val="bg1"/>
                  </a:solidFill>
                  <a:rtl/>
                </a:rPr>
                <a:t>إقرار الإيرادات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60604231-9F3D-432B-95FC-489DF93C88E5}"/>
                </a:ext>
              </a:extLst>
            </p:cNvPr>
            <p:cNvSpPr txBox="1"/>
            <p:nvPr/>
          </p:nvSpPr>
          <p:spPr>
            <a:xfrm>
              <a:off x="10874473" y="4108039"/>
              <a:ext cx="1115460" cy="31034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ts val="1700"/>
                </a:lnSpc>
              </a:pPr>
              <a:r>
                <a:rPr lang="ar-SA" sz="1450" spc="-100" dirty="0">
                  <a:solidFill>
                    <a:schemeClr val="bg1"/>
                  </a:solidFill>
                  <a:rtl/>
                </a:rPr>
                <a:t>محاسبة المشروع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BE0F5778-FED4-4CEF-A488-8D29FE9116B2}"/>
                </a:ext>
              </a:extLst>
            </p:cNvPr>
            <p:cNvSpPr txBox="1"/>
            <p:nvPr/>
          </p:nvSpPr>
          <p:spPr>
            <a:xfrm>
              <a:off x="10900876" y="5971249"/>
              <a:ext cx="1115460" cy="31034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lnSpc>
                  <a:spcPts val="1700"/>
                </a:lnSpc>
              </a:pPr>
              <a:r>
                <a:rPr lang="ar-SA" sz="1450" spc="-100" dirty="0">
                  <a:solidFill>
                    <a:schemeClr val="bg1"/>
                  </a:solidFill>
                  <a:rtl/>
                </a:rPr>
                <a:t>محاسبة المشروع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8846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3F014142B264AA927EC131861AAE0" ma:contentTypeVersion="2" ma:contentTypeDescription="Create a new document." ma:contentTypeScope="" ma:versionID="f151bbe457c1b4e0c56fab4f0ff59868">
  <xsd:schema xmlns:xsd="http://www.w3.org/2001/XMLSchema" xmlns:xs="http://www.w3.org/2001/XMLSchema" xmlns:p="http://schemas.microsoft.com/office/2006/metadata/properties" xmlns:ns2="c943a2df-0573-4c41-928e-8dff30d55067" targetNamespace="http://schemas.microsoft.com/office/2006/metadata/properties" ma:root="true" ma:fieldsID="ab350bb762b127b4d065fef32cb7d91f" ns2:_="">
    <xsd:import namespace="c943a2df-0573-4c41-928e-8dff30d550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3a2df-0573-4c41-928e-8dff30d550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563501-8B00-44B3-A767-689633112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43a2df-0573-4c41-928e-8dff30d550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0945FB-FF2D-407E-ABEE-F6BE1B41DB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E5B615-D403-4B43-B1D7-E7DC9C13B0C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185</Words>
  <Application>Microsoft Office PowerPoint</Application>
  <PresentationFormat>Widescreen</PresentationFormat>
  <Paragraphs>66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Rolly Perreaux</dc:creator>
  <cp:lastModifiedBy>He, River</cp:lastModifiedBy>
  <cp:revision>25</cp:revision>
  <dcterms:created xsi:type="dcterms:W3CDTF">2020-10-30T17:15:33Z</dcterms:created>
  <dcterms:modified xsi:type="dcterms:W3CDTF">2021-07-15T08:24:05Z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0x010100B053F014142B264AA927EC131861AAE0</vt:lpwstr>
  </property>
</Properties>
</file>