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Underwood" userId="78c8db2d-409e-4ec7-a575-391289e3794c" providerId="ADAL" clId="{E2DEE082-0CD4-4601-940D-1A26029E6A82}"/>
    <pc:docChg chg="undo custSel modSld">
      <pc:chgData name="Nancy Underwood" userId="78c8db2d-409e-4ec7-a575-391289e3794c" providerId="ADAL" clId="{E2DEE082-0CD4-4601-940D-1A26029E6A82}" dt="2020-12-02T16:50:28.398" v="32" actId="1076"/>
      <pc:docMkLst>
        <pc:docMk/>
      </pc:docMkLst>
      <pc:sldChg chg="modSp mod">
        <pc:chgData name="Nancy Underwood" userId="78c8db2d-409e-4ec7-a575-391289e3794c" providerId="ADAL" clId="{E2DEE082-0CD4-4601-940D-1A26029E6A82}" dt="2020-12-02T16:50:28.398" v="32" actId="1076"/>
        <pc:sldMkLst>
          <pc:docMk/>
          <pc:sldMk cId="4067782757" sldId="256"/>
        </pc:sldMkLst>
        <pc:spChg chg="mod">
          <ac:chgData name="Nancy Underwood" userId="78c8db2d-409e-4ec7-a575-391289e3794c" providerId="ADAL" clId="{E2DEE082-0CD4-4601-940D-1A26029E6A82}" dt="2020-12-02T16:48:34.231" v="16" actId="207"/>
          <ac:spMkLst>
            <pc:docMk/>
            <pc:sldMk cId="4067782757" sldId="256"/>
            <ac:spMk id="7" creationId="{4CE8995D-95B3-4B48-A67C-24C0F29260AE}"/>
          </ac:spMkLst>
        </pc:spChg>
        <pc:spChg chg="mod">
          <ac:chgData name="Nancy Underwood" userId="78c8db2d-409e-4ec7-a575-391289e3794c" providerId="ADAL" clId="{E2DEE082-0CD4-4601-940D-1A26029E6A82}" dt="2020-12-02T16:48:59.895" v="18" actId="208"/>
          <ac:spMkLst>
            <pc:docMk/>
            <pc:sldMk cId="4067782757" sldId="256"/>
            <ac:spMk id="18" creationId="{E9888941-D6EF-4DAA-9917-0090B05D5EAD}"/>
          </ac:spMkLst>
        </pc:spChg>
        <pc:spChg chg="mod">
          <ac:chgData name="Nancy Underwood" userId="78c8db2d-409e-4ec7-a575-391289e3794c" providerId="ADAL" clId="{E2DEE082-0CD4-4601-940D-1A26029E6A82}" dt="2020-12-02T16:50:27.812" v="31" actId="207"/>
          <ac:spMkLst>
            <pc:docMk/>
            <pc:sldMk cId="4067782757" sldId="256"/>
            <ac:spMk id="23" creationId="{0A7E14E1-9A00-456D-BA32-B800AD775362}"/>
          </ac:spMkLst>
        </pc:spChg>
        <pc:picChg chg="mod">
          <ac:chgData name="Nancy Underwood" userId="78c8db2d-409e-4ec7-a575-391289e3794c" providerId="ADAL" clId="{E2DEE082-0CD4-4601-940D-1A26029E6A82}" dt="2020-12-02T16:47:13.176" v="9" actId="208"/>
          <ac:picMkLst>
            <pc:docMk/>
            <pc:sldMk cId="4067782757" sldId="256"/>
            <ac:picMk id="5" creationId="{048E365A-86DD-4152-BF23-B9D761EA62B8}"/>
          </ac:picMkLst>
        </pc:picChg>
        <pc:picChg chg="mod">
          <ac:chgData name="Nancy Underwood" userId="78c8db2d-409e-4ec7-a575-391289e3794c" providerId="ADAL" clId="{E2DEE082-0CD4-4601-940D-1A26029E6A82}" dt="2020-12-02T16:46:54.845" v="7" actId="208"/>
          <ac:picMkLst>
            <pc:docMk/>
            <pc:sldMk cId="4067782757" sldId="256"/>
            <ac:picMk id="6" creationId="{03FB96A7-088E-4686-894D-DA47E62449CB}"/>
          </ac:picMkLst>
        </pc:picChg>
        <pc:picChg chg="mod">
          <ac:chgData name="Nancy Underwood" userId="78c8db2d-409e-4ec7-a575-391289e3794c" providerId="ADAL" clId="{E2DEE082-0CD4-4601-940D-1A26029E6A82}" dt="2020-12-02T16:49:13.093" v="19" actId="207"/>
          <ac:picMkLst>
            <pc:docMk/>
            <pc:sldMk cId="4067782757" sldId="256"/>
            <ac:picMk id="9" creationId="{320CAAB4-5507-4806-B99E-0E326AC2B0B8}"/>
          </ac:picMkLst>
        </pc:picChg>
        <pc:picChg chg="mod">
          <ac:chgData name="Nancy Underwood" userId="78c8db2d-409e-4ec7-a575-391289e3794c" providerId="ADAL" clId="{E2DEE082-0CD4-4601-940D-1A26029E6A82}" dt="2020-12-02T16:49:18.346" v="20" actId="207"/>
          <ac:picMkLst>
            <pc:docMk/>
            <pc:sldMk cId="4067782757" sldId="256"/>
            <ac:picMk id="10" creationId="{FFB177D5-9EB1-4DF2-B1E5-5915C8A7D646}"/>
          </ac:picMkLst>
        </pc:picChg>
        <pc:picChg chg="mod">
          <ac:chgData name="Nancy Underwood" userId="78c8db2d-409e-4ec7-a575-391289e3794c" providerId="ADAL" clId="{E2DEE082-0CD4-4601-940D-1A26029E6A82}" dt="2020-12-02T16:49:21.218" v="21" actId="207"/>
          <ac:picMkLst>
            <pc:docMk/>
            <pc:sldMk cId="4067782757" sldId="256"/>
            <ac:picMk id="11" creationId="{FA7BE6EC-4427-48C9-8B71-3D297C2E4322}"/>
          </ac:picMkLst>
        </pc:picChg>
        <pc:picChg chg="mod">
          <ac:chgData name="Nancy Underwood" userId="78c8db2d-409e-4ec7-a575-391289e3794c" providerId="ADAL" clId="{E2DEE082-0CD4-4601-940D-1A26029E6A82}" dt="2020-12-02T16:49:24.805" v="22" actId="207"/>
          <ac:picMkLst>
            <pc:docMk/>
            <pc:sldMk cId="4067782757" sldId="256"/>
            <ac:picMk id="12" creationId="{5E43E6B0-AF07-4F32-A5C6-278AE3C53ACE}"/>
          </ac:picMkLst>
        </pc:picChg>
        <pc:picChg chg="mod">
          <ac:chgData name="Nancy Underwood" userId="78c8db2d-409e-4ec7-a575-391289e3794c" providerId="ADAL" clId="{E2DEE082-0CD4-4601-940D-1A26029E6A82}" dt="2020-12-02T16:50:28.398" v="32" actId="1076"/>
          <ac:picMkLst>
            <pc:docMk/>
            <pc:sldMk cId="4067782757" sldId="256"/>
            <ac:picMk id="13" creationId="{03E834BF-9AE2-4607-994A-E8C4B898334C}"/>
          </ac:picMkLst>
        </pc:picChg>
        <pc:picChg chg="mod">
          <ac:chgData name="Nancy Underwood" userId="78c8db2d-409e-4ec7-a575-391289e3794c" providerId="ADAL" clId="{E2DEE082-0CD4-4601-940D-1A26029E6A82}" dt="2020-12-02T16:50:05.290" v="27" actId="207"/>
          <ac:picMkLst>
            <pc:docMk/>
            <pc:sldMk cId="4067782757" sldId="256"/>
            <ac:picMk id="21" creationId="{842C04EA-6B17-4505-85E6-69FFA5FB69A7}"/>
          </ac:picMkLst>
        </pc:picChg>
        <pc:picChg chg="mod">
          <ac:chgData name="Nancy Underwood" userId="78c8db2d-409e-4ec7-a575-391289e3794c" providerId="ADAL" clId="{E2DEE082-0CD4-4601-940D-1A26029E6A82}" dt="2020-12-02T16:49:50.204" v="25" actId="207"/>
          <ac:picMkLst>
            <pc:docMk/>
            <pc:sldMk cId="4067782757" sldId="256"/>
            <ac:picMk id="22" creationId="{24B061D9-143C-4DF5-BF45-D7529B8FC3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470CC-1F91-4333-A872-80E7EB7AE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54B09C-4649-4C24-AFA5-489FA8C8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64528A-8892-480B-8C09-4BFCEB96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9B371A-C6D5-4280-A90E-9DF45EE8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2D6A24-3E06-43FC-B2DA-F6FACEA8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0E966-7CC9-4C95-AE0C-E24FB19B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30A0D2-89AA-4B3A-843C-2B84A34DC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1C24BD-3421-40D0-8E1A-6CCC4458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534E0C-AE95-47F0-8129-A27A6C33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B8E871-4691-4920-892A-8D989DF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B9BAF1-FBE3-48D4-8DB8-13C9E7F32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252B73-BAFA-4891-BFD6-5EAEA653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859B9-42E3-46EA-BE72-A42E08E9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F0F2BB-F2DC-4D4F-8256-E47AFEA9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AB9852-2A51-486A-A9BC-348C783A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F6FE0-08B1-4D85-87F7-442AF2E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67F40-6C46-4018-A6D1-567F41ED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731C32-967A-40AF-B6C9-DE4F7A46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263F1E-7D98-4D2E-A28C-590FCB5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9F22BF-AA99-4D71-93C6-0C64A4BA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E32C4-F45C-4AB2-913C-FD9F76DC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2F00F6-40AB-4615-94EC-7B171BC8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346368-61C7-4E8C-A4C7-39725E8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BF9EF-D30F-4455-8360-01245609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A89965-1698-43A4-B275-9547BEB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A4BD0-7689-402E-A34A-D0115FE5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F7D99-D643-4B4B-830E-B87C08564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9A2BBC-DC99-4BA2-8E8D-D398C6C17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D8673E-FDC9-4F88-9ABA-CC2B32AB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AF8CB4-6C0B-452C-9E52-2F17D119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A0AFDC-00DC-4BB2-8A3B-7E6360E8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05436-313C-4834-BCC0-6BB93333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FBBC92-349C-4D9F-8940-B01FE15D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DA3348-817F-4A55-B46E-103561BD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AB21E1-2DEA-4A8A-95D1-4F3E522E1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FC0EF50-B43A-4D61-9FBB-BBEAB32B9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958F255-589F-4D3C-9241-1A8AD2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A9BD2DB-85C6-4BA0-AE68-530995BE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ACBC21-A701-460B-AD66-98BDE0C4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310F2-CE5C-464F-86B7-CFE04645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B6814F-2918-4E00-BDA2-7B3706D8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D58685-7D05-4994-9A82-555F23E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06059C-AC4E-4EDC-B9F8-6538AFC8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455428C-F709-48B2-8DA2-E1471382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950609-5D3D-43D3-A9C2-678BA269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36707B-FDF4-4F73-9563-3567EE69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254A6-5433-4F12-83C6-D9D5CFAB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161D91-D9B5-4E94-B469-0B05A664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CE1F6E-0F69-410F-AE3D-B3D5BB5FF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B170EF-5F32-4A58-B345-5755558C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C274B0-FC53-4025-AB8B-B33F6DDB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F8CADD-6A71-41AF-8D68-292B2520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0E3D3-68BE-4135-92AF-0269463B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D3FBEA-0A12-4078-BF33-EA60539E2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6D0C6F-D808-49ED-804D-153834D8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7058A8-246A-4626-87E8-F027EF58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D2AC14-3C59-47B3-BD01-45CE4AB1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60CE7D-0506-4F34-938C-7B13EC6C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F3B3734-8B91-4529-BFF0-2382D867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45B414-E73F-4BAC-B9ED-CF16CE6F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41B31-1131-44E8-8F34-3BB32515B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A7A3-6A8A-476A-8CE6-FA791E3DF25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72D376-0FBF-449B-BA33-8A3DECC57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B60552-D442-4323-86CE-4122BFE6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9743-1302-4FD0-8E1C-DFD10448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5F49B091-3598-4E10-A77E-F1C028884C40}"/>
              </a:ext>
            </a:extLst>
          </p:cNvPr>
          <p:cNvGrpSpPr/>
          <p:nvPr/>
        </p:nvGrpSpPr>
        <p:grpSpPr>
          <a:xfrm flipH="1">
            <a:off x="1371600" y="862186"/>
            <a:ext cx="9658352" cy="4405139"/>
            <a:chOff x="1371600" y="862186"/>
            <a:chExt cx="9658352" cy="4405139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xmlns="" id="{048E365A-86DD-4152-BF23-B9D761EA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371600" y="2162175"/>
              <a:ext cx="3105150" cy="3105150"/>
            </a:xfrm>
            <a:prstGeom prst="rect">
              <a:avLst/>
            </a:prstGeom>
          </p:spPr>
        </p:pic>
        <p:pic>
          <p:nvPicPr>
            <p:cNvPr id="6" name="Graphic 5" descr="Laptop">
              <a:extLst>
                <a:ext uri="{FF2B5EF4-FFF2-40B4-BE49-F238E27FC236}">
                  <a16:creationId xmlns:a16="http://schemas.microsoft.com/office/drawing/2014/main" xmlns="" id="{03FB96A7-088E-4686-894D-DA47E6244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924802" y="2162175"/>
              <a:ext cx="3105150" cy="31051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CE8995D-95B3-4B48-A67C-24C0F29260AE}"/>
                </a:ext>
              </a:extLst>
            </p:cNvPr>
            <p:cNvSpPr txBox="1"/>
            <p:nvPr/>
          </p:nvSpPr>
          <p:spPr>
            <a:xfrm>
              <a:off x="1980519" y="2964172"/>
              <a:ext cx="1878467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حالة تقرير المصروفات:</a:t>
              </a:r>
            </a:p>
            <a:p>
              <a:pPr algn="ctr" rtl="1"/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rtl="1"/>
              <a:r>
                <a:rPr lang="ar-SA" b="1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جاهز للإرسال</a:t>
              </a:r>
              <a:r>
                <a:rPr lang="ar-SA" b="1" dirty="0">
                  <a:solidFill>
                    <a:schemeClr val="accent6">
                      <a:lumMod val="50000"/>
                    </a:schemeClr>
                  </a:solidFill>
                  <a:rtl/>
                </a:rPr>
                <a:t>!</a:t>
              </a:r>
            </a:p>
          </p:txBody>
        </p:sp>
        <p:pic>
          <p:nvPicPr>
            <p:cNvPr id="9" name="Graphic 8" descr="Send">
              <a:extLst>
                <a:ext uri="{FF2B5EF4-FFF2-40B4-BE49-F238E27FC236}">
                  <a16:creationId xmlns:a16="http://schemas.microsoft.com/office/drawing/2014/main" xmlns="" id="{320CAAB4-5507-4806-B99E-0E326AC2B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686490">
              <a:off x="3632340" y="186546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end">
              <a:extLst>
                <a:ext uri="{FF2B5EF4-FFF2-40B4-BE49-F238E27FC236}">
                  <a16:creationId xmlns:a16="http://schemas.microsoft.com/office/drawing/2014/main" xmlns="" id="{FFB177D5-9EB1-4DF2-B1E5-5915C8A7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243196">
              <a:off x="4493279" y="121317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end">
              <a:extLst>
                <a:ext uri="{FF2B5EF4-FFF2-40B4-BE49-F238E27FC236}">
                  <a16:creationId xmlns:a16="http://schemas.microsoft.com/office/drawing/2014/main" xmlns="" id="{FA7BE6EC-4427-48C9-8B71-3D297C2E4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3086192">
              <a:off x="5557539" y="86218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end">
              <a:extLst>
                <a:ext uri="{FF2B5EF4-FFF2-40B4-BE49-F238E27FC236}">
                  <a16:creationId xmlns:a16="http://schemas.microsoft.com/office/drawing/2014/main" xmlns="" id="{5E43E6B0-AF07-4F32-A5C6-278AE3C5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099086">
              <a:off x="6555484" y="130714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end">
              <a:extLst>
                <a:ext uri="{FF2B5EF4-FFF2-40B4-BE49-F238E27FC236}">
                  <a16:creationId xmlns:a16="http://schemas.microsoft.com/office/drawing/2014/main" xmlns="" id="{03E834BF-9AE2-4607-994A-E8C4B8983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793809">
              <a:off x="7467602" y="1875718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888941-D6EF-4DAA-9917-0090B05D5EAD}"/>
                </a:ext>
              </a:extLst>
            </p:cNvPr>
            <p:cNvSpPr txBox="1"/>
            <p:nvPr/>
          </p:nvSpPr>
          <p:spPr>
            <a:xfrm>
              <a:off x="8568624" y="2933173"/>
              <a:ext cx="1817507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b="1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تم استلام تقرير المصروفات.</a:t>
              </a:r>
            </a:p>
            <a:p>
              <a:pPr algn="ctr" rtl="1"/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 rtl="1"/>
              <a:r>
                <a:rPr lang="ar-SA" b="1" dirty="0">
                  <a:solidFill>
                    <a:schemeClr val="accent6">
                      <a:lumMod val="75000"/>
                    </a:schemeClr>
                  </a:solidFill>
                  <a:rtl/>
                </a:rPr>
                <a:t>الموافقة‬؟ نعم/لا</a:t>
              </a:r>
            </a:p>
          </p:txBody>
        </p:sp>
        <p:pic>
          <p:nvPicPr>
            <p:cNvPr id="19" name="Graphic 18" descr="Warning">
              <a:extLst>
                <a:ext uri="{FF2B5EF4-FFF2-40B4-BE49-F238E27FC236}">
                  <a16:creationId xmlns:a16="http://schemas.microsoft.com/office/drawing/2014/main" xmlns="" id="{503F19BE-F5DB-48A7-81BE-61CA9E2C0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602906" y="3533335"/>
              <a:ext cx="265611" cy="265611"/>
            </a:xfrm>
            <a:prstGeom prst="rect">
              <a:avLst/>
            </a:prstGeom>
          </p:spPr>
        </p:pic>
        <p:pic>
          <p:nvPicPr>
            <p:cNvPr id="21" name="Graphic 20" descr="Send">
              <a:extLst>
                <a:ext uri="{FF2B5EF4-FFF2-40B4-BE49-F238E27FC236}">
                  <a16:creationId xmlns:a16="http://schemas.microsoft.com/office/drawing/2014/main" xmlns="" id="{842C04EA-6B17-4505-85E6-69FFA5FB6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686490">
              <a:off x="2704296" y="3499295"/>
              <a:ext cx="430911" cy="430911"/>
            </a:xfrm>
            <a:prstGeom prst="rect">
              <a:avLst/>
            </a:prstGeom>
          </p:spPr>
        </p:pic>
        <p:pic>
          <p:nvPicPr>
            <p:cNvPr id="22" name="Graphic 21" descr="Send">
              <a:extLst>
                <a:ext uri="{FF2B5EF4-FFF2-40B4-BE49-F238E27FC236}">
                  <a16:creationId xmlns:a16="http://schemas.microsoft.com/office/drawing/2014/main" xmlns="" id="{24B061D9-143C-4DF5-BF45-D7529B8F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686490">
              <a:off x="9113149" y="3475133"/>
              <a:ext cx="379731" cy="37973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A7E14E1-9A00-456D-BA32-B800AD775362}"/>
                </a:ext>
              </a:extLst>
            </p:cNvPr>
            <p:cNvSpPr txBox="1"/>
            <p:nvPr/>
          </p:nvSpPr>
          <p:spPr>
            <a:xfrm>
              <a:off x="4763597" y="2722173"/>
              <a:ext cx="2527092" cy="14773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rtl/>
                </a:rPr>
                <a:t>مساحة عمل </a:t>
              </a:r>
              <a:r>
                <a:rPr lang="ar-SA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rtl/>
                </a:rPr>
                <a:t>إدارة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rtl/>
                </a:rPr>
                <a:t/>
              </a:r>
              <a:b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rtl/>
                </a:rPr>
              </a:br>
              <a:r>
                <a:rPr lang="ar-SA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rtl/>
                </a:rPr>
                <a:t>المصروفات</a:t>
              </a:r>
              <a:endParaRPr lang="ar-SA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rtl/>
              </a:endParaRPr>
            </a:p>
            <a:p>
              <a:pPr algn="ctr" rtl="1"/>
              <a:r>
                <a:rPr lang="ar-SA" b="1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rtl val="0"/>
                </a:rPr>
                <a:t>+</a:t>
              </a:r>
            </a:p>
            <a:p>
              <a:pPr algn="ctr" rtl="1"/>
              <a:r>
                <a:rPr lang="ar-SA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rtl/>
                </a:rPr>
                <a:t>مهام سير عمل إدارة المصروفات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E56B30CB-9697-4398-8F10-0220EC752DC8}"/>
                </a:ext>
              </a:extLst>
            </p:cNvPr>
            <p:cNvCxnSpPr>
              <a:cxnSpLocks/>
            </p:cNvCxnSpPr>
            <p:nvPr/>
          </p:nvCxnSpPr>
          <p:spPr>
            <a:xfrm>
              <a:off x="5220639" y="1961889"/>
              <a:ext cx="319227" cy="588633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DD77042-3852-431B-AC5B-6FD161E59DB4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2378873"/>
              <a:ext cx="438445" cy="28500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B99BDFD9-9D39-4527-9F52-F8022F021A95}"/>
                </a:ext>
              </a:extLst>
            </p:cNvPr>
            <p:cNvCxnSpPr>
              <a:cxnSpLocks/>
            </p:cNvCxnSpPr>
            <p:nvPr/>
          </p:nvCxnSpPr>
          <p:spPr>
            <a:xfrm>
              <a:off x="5992066" y="1851396"/>
              <a:ext cx="0" cy="69912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7D82BA4E-69EB-405F-8CE0-09E5DF9B4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5956" y="2165385"/>
              <a:ext cx="223242" cy="38513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016FCFB6-F9D0-4518-BD9D-FE97F1108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533" y="2638084"/>
              <a:ext cx="329684" cy="201298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78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0FD0F93A6034196CC3474BD3BCA5C" ma:contentTypeVersion="12" ma:contentTypeDescription="Create a new document." ma:contentTypeScope="" ma:versionID="86b52005b69f4f0008605b99b8480488">
  <xsd:schema xmlns:xsd="http://www.w3.org/2001/XMLSchema" xmlns:xs="http://www.w3.org/2001/XMLSchema" xmlns:p="http://schemas.microsoft.com/office/2006/metadata/properties" xmlns:ns3="0c7cd758-a1cc-47ff-9439-d7f49357c1a0" xmlns:ns4="e307bc8f-3547-42d2-b891-34bd12384068" targetNamespace="http://schemas.microsoft.com/office/2006/metadata/properties" ma:root="true" ma:fieldsID="7a750378493dd7dd2aa84189ea728e43" ns3:_="" ns4:_="">
    <xsd:import namespace="0c7cd758-a1cc-47ff-9439-d7f49357c1a0"/>
    <xsd:import namespace="e307bc8f-3547-42d2-b891-34bd123840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cd758-a1cc-47ff-9439-d7f49357c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7bc8f-3547-42d2-b891-34bd12384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0D321-4B00-40A6-97BB-B534B6C657B1}">
  <ds:schemaRefs>
    <ds:schemaRef ds:uri="e307bc8f-3547-42d2-b891-34bd12384068"/>
    <ds:schemaRef ds:uri="http://schemas.microsoft.com/office/2006/documentManagement/types"/>
    <ds:schemaRef ds:uri="http://schemas.microsoft.com/office/2006/metadata/properties"/>
    <ds:schemaRef ds:uri="http://purl.org/dc/terms/"/>
    <ds:schemaRef ds:uri="0c7cd758-a1cc-47ff-9439-d7f49357c1a0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A8F0CE-B1AD-4A01-9D9A-C627F809C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cd758-a1cc-47ff-9439-d7f49357c1a0"/>
    <ds:schemaRef ds:uri="e307bc8f-3547-42d2-b891-34bd12384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8B9D23-88F3-4F34-AE72-E9E0388553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Joshua</dc:creator>
  <cp:lastModifiedBy>He, River</cp:lastModifiedBy>
  <cp:revision>6</cp:revision>
  <dcterms:created xsi:type="dcterms:W3CDTF">2020-11-04T21:29:37Z</dcterms:created>
  <dcterms:modified xsi:type="dcterms:W3CDTF">2021-07-14T10:55:21Z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0x010100AFD0FD0F93A6034196CC3474BD3BCA5C</vt:lpwstr>
  </property>
</Properties>
</file>