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56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216EC389-D457-4E61-9408-0B798A760DD2}"/>
    <pc:docChg chg="undo custSel delSld modSld">
      <pc:chgData name="Nancy Underwood" userId="78c8db2d-409e-4ec7-a575-391289e3794c" providerId="ADAL" clId="{216EC389-D457-4E61-9408-0B798A760DD2}" dt="2020-12-02T17:24:02.755" v="33" actId="47"/>
      <pc:docMkLst>
        <pc:docMk/>
      </pc:docMkLst>
      <pc:sldChg chg="modSp mod">
        <pc:chgData name="Nancy Underwood" userId="78c8db2d-409e-4ec7-a575-391289e3794c" providerId="ADAL" clId="{216EC389-D457-4E61-9408-0B798A760DD2}" dt="2020-12-02T16:56:52.434" v="24" actId="1076"/>
        <pc:sldMkLst>
          <pc:docMk/>
          <pc:sldMk cId="2212177712" sldId="256"/>
        </pc:sldMkLst>
        <pc:spChg chg="mod">
          <ac:chgData name="Nancy Underwood" userId="78c8db2d-409e-4ec7-a575-391289e3794c" providerId="ADAL" clId="{216EC389-D457-4E61-9408-0B798A760DD2}" dt="2020-12-02T16:52:03.059" v="7" actId="207"/>
          <ac:spMkLst>
            <pc:docMk/>
            <pc:sldMk cId="2212177712" sldId="256"/>
            <ac:spMk id="19" creationId="{4333EC40-7ADB-431A-A47B-EA01C981F34E}"/>
          </ac:spMkLst>
        </pc:spChg>
        <pc:spChg chg="mod">
          <ac:chgData name="Nancy Underwood" userId="78c8db2d-409e-4ec7-a575-391289e3794c" providerId="ADAL" clId="{216EC389-D457-4E61-9408-0B798A760DD2}" dt="2020-12-02T16:53:03.023" v="14" actId="207"/>
          <ac:spMkLst>
            <pc:docMk/>
            <pc:sldMk cId="2212177712" sldId="256"/>
            <ac:spMk id="20" creationId="{905D18C2-77A9-4649-8566-E4128BEE23AC}"/>
          </ac:spMkLst>
        </pc:spChg>
        <pc:spChg chg="mod">
          <ac:chgData name="Nancy Underwood" userId="78c8db2d-409e-4ec7-a575-391289e3794c" providerId="ADAL" clId="{216EC389-D457-4E61-9408-0B798A760DD2}" dt="2020-12-02T16:52:20.915" v="10" actId="207"/>
          <ac:spMkLst>
            <pc:docMk/>
            <pc:sldMk cId="2212177712" sldId="256"/>
            <ac:spMk id="22" creationId="{340F8838-4E68-4658-9B1F-AAA90193EE67}"/>
          </ac:spMkLst>
        </pc:spChg>
        <pc:spChg chg="mod">
          <ac:chgData name="Nancy Underwood" userId="78c8db2d-409e-4ec7-a575-391289e3794c" providerId="ADAL" clId="{216EC389-D457-4E61-9408-0B798A760DD2}" dt="2020-12-02T16:54:54.360" v="22" actId="207"/>
          <ac:spMkLst>
            <pc:docMk/>
            <pc:sldMk cId="2212177712" sldId="256"/>
            <ac:spMk id="28" creationId="{0D66511E-4EDB-407B-B084-9C1A5811A788}"/>
          </ac:spMkLst>
        </pc:spChg>
        <pc:picChg chg="mod">
          <ac:chgData name="Nancy Underwood" userId="78c8db2d-409e-4ec7-a575-391289e3794c" providerId="ADAL" clId="{216EC389-D457-4E61-9408-0B798A760DD2}" dt="2020-12-02T16:56:52.434" v="24" actId="1076"/>
          <ac:picMkLst>
            <pc:docMk/>
            <pc:sldMk cId="2212177712" sldId="256"/>
            <ac:picMk id="5" creationId="{D44E9503-D67F-4614-9447-C69B482F7A0D}"/>
          </ac:picMkLst>
        </pc:picChg>
        <pc:picChg chg="mod">
          <ac:chgData name="Nancy Underwood" userId="78c8db2d-409e-4ec7-a575-391289e3794c" providerId="ADAL" clId="{216EC389-D457-4E61-9408-0B798A760DD2}" dt="2020-12-02T16:51:42.133" v="4" actId="208"/>
          <ac:picMkLst>
            <pc:docMk/>
            <pc:sldMk cId="2212177712" sldId="256"/>
            <ac:picMk id="7" creationId="{D70D512C-4612-443B-92E9-03076CF7FE0A}"/>
          </ac:picMkLst>
        </pc:picChg>
        <pc:picChg chg="mod">
          <ac:chgData name="Nancy Underwood" userId="78c8db2d-409e-4ec7-a575-391289e3794c" providerId="ADAL" clId="{216EC389-D457-4E61-9408-0B798A760DD2}" dt="2020-12-02T16:54:28.108" v="21" actId="1076"/>
          <ac:picMkLst>
            <pc:docMk/>
            <pc:sldMk cId="2212177712" sldId="256"/>
            <ac:picMk id="9" creationId="{D094271F-541B-4CA0-BDDF-E39732EC81C0}"/>
          </ac:picMkLst>
        </pc:picChg>
        <pc:picChg chg="mod">
          <ac:chgData name="Nancy Underwood" userId="78c8db2d-409e-4ec7-a575-391289e3794c" providerId="ADAL" clId="{216EC389-D457-4E61-9408-0B798A760DD2}" dt="2020-12-02T16:51:30.499" v="1" actId="207"/>
          <ac:picMkLst>
            <pc:docMk/>
            <pc:sldMk cId="2212177712" sldId="256"/>
            <ac:picMk id="11" creationId="{305D24E7-563A-4DEC-B716-875FFAEAFE58}"/>
          </ac:picMkLst>
        </pc:picChg>
        <pc:picChg chg="mod">
          <ac:chgData name="Nancy Underwood" userId="78c8db2d-409e-4ec7-a575-391289e3794c" providerId="ADAL" clId="{216EC389-D457-4E61-9408-0B798A760DD2}" dt="2020-12-02T16:51:27.936" v="0" actId="207"/>
          <ac:picMkLst>
            <pc:docMk/>
            <pc:sldMk cId="2212177712" sldId="256"/>
            <ac:picMk id="14" creationId="{741D94D5-4084-48BD-BE1E-5050A3AD8631}"/>
          </ac:picMkLst>
        </pc:picChg>
        <pc:picChg chg="mod">
          <ac:chgData name="Nancy Underwood" userId="78c8db2d-409e-4ec7-a575-391289e3794c" providerId="ADAL" clId="{216EC389-D457-4E61-9408-0B798A760DD2}" dt="2020-12-02T16:51:51.544" v="5" actId="207"/>
          <ac:picMkLst>
            <pc:docMk/>
            <pc:sldMk cId="2212177712" sldId="256"/>
            <ac:picMk id="18" creationId="{B19EBAC0-ABCC-4B8E-970A-89AAA69D54A6}"/>
          </ac:picMkLst>
        </pc:picChg>
        <pc:picChg chg="mod">
          <ac:chgData name="Nancy Underwood" userId="78c8db2d-409e-4ec7-a575-391289e3794c" providerId="ADAL" clId="{216EC389-D457-4E61-9408-0B798A760DD2}" dt="2020-12-02T16:52:57.592" v="13" actId="207"/>
          <ac:picMkLst>
            <pc:docMk/>
            <pc:sldMk cId="2212177712" sldId="256"/>
            <ac:picMk id="21" creationId="{7170BE0E-F29A-46C2-B16E-F320E12F7462}"/>
          </ac:picMkLst>
        </pc:picChg>
      </pc:sldChg>
      <pc:sldChg chg="del">
        <pc:chgData name="Nancy Underwood" userId="78c8db2d-409e-4ec7-a575-391289e3794c" providerId="ADAL" clId="{216EC389-D457-4E61-9408-0B798A760DD2}" dt="2020-12-02T17:24:02.755" v="33" actId="47"/>
        <pc:sldMkLst>
          <pc:docMk/>
          <pc:sldMk cId="2759119604" sldId="257"/>
        </pc:sldMkLst>
      </pc:sldChg>
      <pc:sldChg chg="del">
        <pc:chgData name="Nancy Underwood" userId="78c8db2d-409e-4ec7-a575-391289e3794c" providerId="ADAL" clId="{216EC389-D457-4E61-9408-0B798A760DD2}" dt="2020-12-02T17:23:58.977" v="32" actId="47"/>
        <pc:sldMkLst>
          <pc:docMk/>
          <pc:sldMk cId="3824219633" sldId="258"/>
        </pc:sldMkLst>
      </pc:sldChg>
      <pc:sldChg chg="modSp mod">
        <pc:chgData name="Nancy Underwood" userId="78c8db2d-409e-4ec7-a575-391289e3794c" providerId="ADAL" clId="{216EC389-D457-4E61-9408-0B798A760DD2}" dt="2020-12-02T17:03:58.039" v="31" actId="14100"/>
        <pc:sldMkLst>
          <pc:docMk/>
          <pc:sldMk cId="109857222" sldId="259"/>
        </pc:sldMkLst>
        <pc:spChg chg="mod">
          <ac:chgData name="Nancy Underwood" userId="78c8db2d-409e-4ec7-a575-391289e3794c" providerId="ADAL" clId="{216EC389-D457-4E61-9408-0B798A760DD2}" dt="2020-12-02T17:03:58.039" v="31" actId="14100"/>
          <ac:spMkLst>
            <pc:docMk/>
            <pc:sldMk cId="109857222" sldId="259"/>
            <ac:spMk id="6" creationId="{667CA7B3-2F3A-4C4D-BD31-B94A86035F8D}"/>
          </ac:spMkLst>
        </pc:spChg>
        <pc:spChg chg="mod">
          <ac:chgData name="Nancy Underwood" userId="78c8db2d-409e-4ec7-a575-391289e3794c" providerId="ADAL" clId="{216EC389-D457-4E61-9408-0B798A760DD2}" dt="2020-12-02T16:57:40.241" v="29" actId="207"/>
          <ac:spMkLst>
            <pc:docMk/>
            <pc:sldMk cId="109857222" sldId="259"/>
            <ac:spMk id="7" creationId="{D72B8649-BC10-47E4-BD1C-225E2489282E}"/>
          </ac:spMkLst>
        </pc:spChg>
        <pc:grpChg chg="mod">
          <ac:chgData name="Nancy Underwood" userId="78c8db2d-409e-4ec7-a575-391289e3794c" providerId="ADAL" clId="{216EC389-D457-4E61-9408-0B798A760DD2}" dt="2020-12-02T16:57:13.994" v="26" actId="207"/>
          <ac:grpSpMkLst>
            <pc:docMk/>
            <pc:sldMk cId="109857222" sldId="259"/>
            <ac:grpSpMk id="2" creationId="{083FE541-D6B5-4F6A-B3DB-FCD05438D079}"/>
          </ac:grpSpMkLst>
        </pc:grpChg>
        <pc:picChg chg="mod">
          <ac:chgData name="Nancy Underwood" userId="78c8db2d-409e-4ec7-a575-391289e3794c" providerId="ADAL" clId="{216EC389-D457-4E61-9408-0B798A760DD2}" dt="2020-12-02T16:57:33.313" v="28" actId="207"/>
          <ac:picMkLst>
            <pc:docMk/>
            <pc:sldMk cId="109857222" sldId="259"/>
            <ac:picMk id="4" creationId="{6A8D9638-955E-416C-8199-BD02E48426C2}"/>
          </ac:picMkLst>
        </pc:picChg>
        <pc:picChg chg="mod">
          <ac:chgData name="Nancy Underwood" userId="78c8db2d-409e-4ec7-a575-391289e3794c" providerId="ADAL" clId="{216EC389-D457-4E61-9408-0B798A760DD2}" dt="2020-12-02T16:57:23.250" v="27" actId="207"/>
          <ac:picMkLst>
            <pc:docMk/>
            <pc:sldMk cId="109857222" sldId="259"/>
            <ac:picMk id="5" creationId="{B69B686C-9D56-44B7-96C4-F8310DB1901E}"/>
          </ac:picMkLst>
        </pc:picChg>
      </pc:sldChg>
    </pc:docChg>
  </pc:docChgLst>
  <pc:docChgLst>
    <pc:chgData name="Chappell, Joshua" userId="dee7c3bc-89fe-4f9d-9201-e936acd21950" providerId="ADAL" clId="{DD7B6D75-73B8-4473-A843-05D38B3D9861}"/>
    <pc:docChg chg="undo custSel addSld delSld modSld">
      <pc:chgData name="Chappell, Joshua" userId="dee7c3bc-89fe-4f9d-9201-e936acd21950" providerId="ADAL" clId="{DD7B6D75-73B8-4473-A843-05D38B3D9861}" dt="2020-11-02T02:59:20.028" v="192" actId="20577"/>
      <pc:docMkLst>
        <pc:docMk/>
      </pc:docMkLst>
      <pc:sldChg chg="addSp modSp">
        <pc:chgData name="Chappell, Joshua" userId="dee7c3bc-89fe-4f9d-9201-e936acd21950" providerId="ADAL" clId="{DD7B6D75-73B8-4473-A843-05D38B3D9861}" dt="2020-11-02T02:55:19.283" v="65" actId="1076"/>
        <pc:sldMkLst>
          <pc:docMk/>
          <pc:sldMk cId="2212177712" sldId="256"/>
        </pc:sldMkLst>
        <pc:spChg chg="add mod">
          <ac:chgData name="Chappell, Joshua" userId="dee7c3bc-89fe-4f9d-9201-e936acd21950" providerId="ADAL" clId="{DD7B6D75-73B8-4473-A843-05D38B3D9861}" dt="2020-10-30T22:50:43.906" v="37" actId="164"/>
          <ac:spMkLst>
            <pc:docMk/>
            <pc:sldMk cId="2212177712" sldId="256"/>
            <ac:spMk id="28" creationId="{0D66511E-4EDB-407B-B084-9C1A5811A788}"/>
          </ac:spMkLst>
        </pc:spChg>
        <pc:spChg chg="add mod">
          <ac:chgData name="Chappell, Joshua" userId="dee7c3bc-89fe-4f9d-9201-e936acd21950" providerId="ADAL" clId="{DD7B6D75-73B8-4473-A843-05D38B3D9861}" dt="2020-11-02T02:55:19.283" v="65" actId="1076"/>
          <ac:spMkLst>
            <pc:docMk/>
            <pc:sldMk cId="2212177712" sldId="256"/>
            <ac:spMk id="30" creationId="{D561A5FA-64E0-4A07-A5A9-2E1CDF056995}"/>
          </ac:spMkLst>
        </pc:spChg>
        <pc:grpChg chg="mod">
          <ac:chgData name="Chappell, Joshua" userId="dee7c3bc-89fe-4f9d-9201-e936acd21950" providerId="ADAL" clId="{DD7B6D75-73B8-4473-A843-05D38B3D9861}" dt="2020-10-30T22:50:43.906" v="37" actId="164"/>
          <ac:grpSpMkLst>
            <pc:docMk/>
            <pc:sldMk cId="2212177712" sldId="256"/>
            <ac:grpSpMk id="25" creationId="{FAEACE37-618F-4EB7-A7FD-8EA0045CC38B}"/>
          </ac:grpSpMkLst>
        </pc:grpChg>
        <pc:grpChg chg="add mod">
          <ac:chgData name="Chappell, Joshua" userId="dee7c3bc-89fe-4f9d-9201-e936acd21950" providerId="ADAL" clId="{DD7B6D75-73B8-4473-A843-05D38B3D9861}" dt="2020-10-30T22:50:43.906" v="37" actId="164"/>
          <ac:grpSpMkLst>
            <pc:docMk/>
            <pc:sldMk cId="2212177712" sldId="256"/>
            <ac:grpSpMk id="29" creationId="{4B279C77-407C-4BDA-82E1-A2E121631304}"/>
          </ac:grpSpMkLst>
        </pc:grpChg>
        <pc:picChg chg="mod">
          <ac:chgData name="Chappell, Joshua" userId="dee7c3bc-89fe-4f9d-9201-e936acd21950" providerId="ADAL" clId="{DD7B6D75-73B8-4473-A843-05D38B3D9861}" dt="2020-10-30T22:49:31.873" v="34" actId="207"/>
          <ac:picMkLst>
            <pc:docMk/>
            <pc:sldMk cId="2212177712" sldId="256"/>
            <ac:picMk id="11" creationId="{305D24E7-563A-4DEC-B716-875FFAEAFE58}"/>
          </ac:picMkLst>
        </pc:picChg>
        <pc:picChg chg="mod">
          <ac:chgData name="Chappell, Joshua" userId="dee7c3bc-89fe-4f9d-9201-e936acd21950" providerId="ADAL" clId="{DD7B6D75-73B8-4473-A843-05D38B3D9861}" dt="2020-10-30T22:49:27.890" v="33" actId="207"/>
          <ac:picMkLst>
            <pc:docMk/>
            <pc:sldMk cId="2212177712" sldId="256"/>
            <ac:picMk id="14" creationId="{741D94D5-4084-48BD-BE1E-5050A3AD8631}"/>
          </ac:picMkLst>
        </pc:picChg>
        <pc:picChg chg="add mod">
          <ac:chgData name="Chappell, Joshua" userId="dee7c3bc-89fe-4f9d-9201-e936acd21950" providerId="ADAL" clId="{DD7B6D75-73B8-4473-A843-05D38B3D9861}" dt="2020-10-30T22:50:43.906" v="37" actId="164"/>
          <ac:picMkLst>
            <pc:docMk/>
            <pc:sldMk cId="2212177712" sldId="256"/>
            <ac:picMk id="27" creationId="{BDF73DE5-C1BE-40DC-B2A5-15B1C7C3364E}"/>
          </ac:picMkLst>
        </pc:picChg>
      </pc:sldChg>
      <pc:sldChg chg="addSp modSp add">
        <pc:chgData name="Chappell, Joshua" userId="dee7c3bc-89fe-4f9d-9201-e936acd21950" providerId="ADAL" clId="{DD7B6D75-73B8-4473-A843-05D38B3D9861}" dt="2020-11-02T02:55:34.020" v="72" actId="20577"/>
        <pc:sldMkLst>
          <pc:docMk/>
          <pc:sldMk cId="2759119604" sldId="257"/>
        </pc:sldMkLst>
        <pc:spChg chg="add mod">
          <ac:chgData name="Chappell, Joshua" userId="dee7c3bc-89fe-4f9d-9201-e936acd21950" providerId="ADAL" clId="{DD7B6D75-73B8-4473-A843-05D38B3D9861}" dt="2020-11-02T02:55:34.020" v="72" actId="20577"/>
          <ac:spMkLst>
            <pc:docMk/>
            <pc:sldMk cId="2759119604" sldId="257"/>
            <ac:spMk id="4" creationId="{AA59C516-1D53-42B5-BF1B-B4107385AD2C}"/>
          </ac:spMkLst>
        </pc:spChg>
        <pc:picChg chg="add mod">
          <ac:chgData name="Chappell, Joshua" userId="dee7c3bc-89fe-4f9d-9201-e936acd21950" providerId="ADAL" clId="{DD7B6D75-73B8-4473-A843-05D38B3D9861}" dt="2020-11-02T02:54:52.773" v="41" actId="962"/>
          <ac:picMkLst>
            <pc:docMk/>
            <pc:sldMk cId="2759119604" sldId="257"/>
            <ac:picMk id="3" creationId="{0EA41C84-C134-4A3F-BB7C-1E94AB2FE399}"/>
          </ac:picMkLst>
        </pc:picChg>
      </pc:sldChg>
      <pc:sldChg chg="addSp modSp add">
        <pc:chgData name="Chappell, Joshua" userId="dee7c3bc-89fe-4f9d-9201-e936acd21950" providerId="ADAL" clId="{DD7B6D75-73B8-4473-A843-05D38B3D9861}" dt="2020-11-02T02:57:03.483" v="125" actId="1076"/>
        <pc:sldMkLst>
          <pc:docMk/>
          <pc:sldMk cId="3824219633" sldId="258"/>
        </pc:sldMkLst>
        <pc:spChg chg="add mod">
          <ac:chgData name="Chappell, Joshua" userId="dee7c3bc-89fe-4f9d-9201-e936acd21950" providerId="ADAL" clId="{DD7B6D75-73B8-4473-A843-05D38B3D9861}" dt="2020-11-02T02:57:03.483" v="125" actId="1076"/>
          <ac:spMkLst>
            <pc:docMk/>
            <pc:sldMk cId="3824219633" sldId="258"/>
            <ac:spMk id="4" creationId="{DFDAD57C-3438-420D-AF34-C433FAD9323C}"/>
          </ac:spMkLst>
        </pc:spChg>
        <pc:picChg chg="add mod">
          <ac:chgData name="Chappell, Joshua" userId="dee7c3bc-89fe-4f9d-9201-e936acd21950" providerId="ADAL" clId="{DD7B6D75-73B8-4473-A843-05D38B3D9861}" dt="2020-11-02T02:56:46.403" v="99" actId="962"/>
          <ac:picMkLst>
            <pc:docMk/>
            <pc:sldMk cId="3824219633" sldId="258"/>
            <ac:picMk id="3" creationId="{493F91BD-CB87-4D67-919E-2217852EDED7}"/>
          </ac:picMkLst>
        </pc:picChg>
      </pc:sldChg>
      <pc:sldChg chg="addSp modSp">
        <pc:chgData name="Chappell, Joshua" userId="dee7c3bc-89fe-4f9d-9201-e936acd21950" providerId="ADAL" clId="{DD7B6D75-73B8-4473-A843-05D38B3D9861}" dt="2020-11-02T02:56:32.751" v="96" actId="20577"/>
        <pc:sldMkLst>
          <pc:docMk/>
          <pc:sldMk cId="109857222" sldId="259"/>
        </pc:sldMkLst>
        <pc:spChg chg="add mod">
          <ac:chgData name="Chappell, Joshua" userId="dee7c3bc-89fe-4f9d-9201-e936acd21950" providerId="ADAL" clId="{DD7B6D75-73B8-4473-A843-05D38B3D9861}" dt="2020-11-02T02:56:32.751" v="96" actId="20577"/>
          <ac:spMkLst>
            <pc:docMk/>
            <pc:sldMk cId="109857222" sldId="259"/>
            <ac:spMk id="3" creationId="{8EC311FA-44B9-47F5-B721-50D1B3BA2684}"/>
          </ac:spMkLst>
        </pc:spChg>
        <pc:grpChg chg="mod">
          <ac:chgData name="Chappell, Joshua" userId="dee7c3bc-89fe-4f9d-9201-e936acd21950" providerId="ADAL" clId="{DD7B6D75-73B8-4473-A843-05D38B3D9861}" dt="2020-11-02T02:56:21.338" v="81" actId="1076"/>
          <ac:grpSpMkLst>
            <pc:docMk/>
            <pc:sldMk cId="109857222" sldId="259"/>
            <ac:grpSpMk id="2" creationId="{083FE541-D6B5-4F6A-B3DB-FCD05438D079}"/>
          </ac:grpSpMkLst>
        </pc:grpChg>
      </pc:sldChg>
      <pc:sldChg chg="addSp modSp add">
        <pc:chgData name="Chappell, Joshua" userId="dee7c3bc-89fe-4f9d-9201-e936acd21950" providerId="ADAL" clId="{DD7B6D75-73B8-4473-A843-05D38B3D9861}" dt="2020-11-02T02:58:01.579" v="161" actId="20577"/>
        <pc:sldMkLst>
          <pc:docMk/>
          <pc:sldMk cId="1164083091" sldId="260"/>
        </pc:sldMkLst>
        <pc:spChg chg="add mod">
          <ac:chgData name="Chappell, Joshua" userId="dee7c3bc-89fe-4f9d-9201-e936acd21950" providerId="ADAL" clId="{DD7B6D75-73B8-4473-A843-05D38B3D9861}" dt="2020-11-02T02:58:01.579" v="161" actId="20577"/>
          <ac:spMkLst>
            <pc:docMk/>
            <pc:sldMk cId="1164083091" sldId="260"/>
            <ac:spMk id="4" creationId="{C64421BE-4D18-4EC4-9380-9266FDA29FAF}"/>
          </ac:spMkLst>
        </pc:spChg>
        <pc:picChg chg="add mod modCrop">
          <ac:chgData name="Chappell, Joshua" userId="dee7c3bc-89fe-4f9d-9201-e936acd21950" providerId="ADAL" clId="{DD7B6D75-73B8-4473-A843-05D38B3D9861}" dt="2020-11-02T02:57:45.951" v="132" actId="732"/>
          <ac:picMkLst>
            <pc:docMk/>
            <pc:sldMk cId="1164083091" sldId="260"/>
            <ac:picMk id="3" creationId="{FC7B8D01-63FE-4A2F-BEA3-5EC861B8C997}"/>
          </ac:picMkLst>
        </pc:picChg>
      </pc:sldChg>
      <pc:sldChg chg="add del">
        <pc:chgData name="Chappell, Joshua" userId="dee7c3bc-89fe-4f9d-9201-e936acd21950" providerId="ADAL" clId="{DD7B6D75-73B8-4473-A843-05D38B3D9861}" dt="2020-11-02T02:56:05.517" v="74"/>
        <pc:sldMkLst>
          <pc:docMk/>
          <pc:sldMk cId="4164486173" sldId="260"/>
        </pc:sldMkLst>
      </pc:sldChg>
      <pc:sldChg chg="addSp delSp modSp add">
        <pc:chgData name="Chappell, Joshua" userId="dee7c3bc-89fe-4f9d-9201-e936acd21950" providerId="ADAL" clId="{DD7B6D75-73B8-4473-A843-05D38B3D9861}" dt="2020-11-02T02:59:20.028" v="192" actId="20577"/>
        <pc:sldMkLst>
          <pc:docMk/>
          <pc:sldMk cId="2926364708" sldId="261"/>
        </pc:sldMkLst>
        <pc:spChg chg="add mod">
          <ac:chgData name="Chappell, Joshua" userId="dee7c3bc-89fe-4f9d-9201-e936acd21950" providerId="ADAL" clId="{DD7B6D75-73B8-4473-A843-05D38B3D9861}" dt="2020-11-02T02:59:20.028" v="192" actId="20577"/>
          <ac:spMkLst>
            <pc:docMk/>
            <pc:sldMk cId="2926364708" sldId="261"/>
            <ac:spMk id="4" creationId="{EED6203B-0F88-44FB-817D-1D633AA3F1D5}"/>
          </ac:spMkLst>
        </pc:spChg>
        <pc:picChg chg="add mod">
          <ac:chgData name="Chappell, Joshua" userId="dee7c3bc-89fe-4f9d-9201-e936acd21950" providerId="ADAL" clId="{DD7B6D75-73B8-4473-A843-05D38B3D9861}" dt="2020-11-02T02:58:51.644" v="165" actId="14100"/>
          <ac:picMkLst>
            <pc:docMk/>
            <pc:sldMk cId="2926364708" sldId="261"/>
            <ac:picMk id="2" creationId="{06B1C1B3-E69F-4A7C-AB95-98A908A25F86}"/>
          </ac:picMkLst>
        </pc:picChg>
        <pc:picChg chg="add del">
          <ac:chgData name="Chappell, Joshua" userId="dee7c3bc-89fe-4f9d-9201-e936acd21950" providerId="ADAL" clId="{DD7B6D75-73B8-4473-A843-05D38B3D9861}" dt="2020-11-02T02:58:58.393" v="167" actId="478"/>
          <ac:picMkLst>
            <pc:docMk/>
            <pc:sldMk cId="2926364708" sldId="261"/>
            <ac:picMk id="3" creationId="{22BAAA27-D19B-4843-A4B9-0A2D260140E4}"/>
          </ac:picMkLst>
        </pc:picChg>
      </pc:sldChg>
    </pc:docChg>
  </pc:docChgLst>
  <pc:docChgLst>
    <pc:chgData name="Claire Nielsen" userId="ebf09baf-0b46-49dc-b5e4-5c911106321b" providerId="ADAL" clId="{7DA3348D-1A2C-4772-B28A-FE0061C39120}"/>
    <pc:docChg chg="undo custSel addSld delSld modSld">
      <pc:chgData name="Claire Nielsen" userId="ebf09baf-0b46-49dc-b5e4-5c911106321b" providerId="ADAL" clId="{7DA3348D-1A2C-4772-B28A-FE0061C39120}" dt="2020-11-26T09:48:11.388" v="5" actId="47"/>
      <pc:docMkLst>
        <pc:docMk/>
      </pc:docMkLst>
      <pc:sldChg chg="add del">
        <pc:chgData name="Claire Nielsen" userId="ebf09baf-0b46-49dc-b5e4-5c911106321b" providerId="ADAL" clId="{7DA3348D-1A2C-4772-B28A-FE0061C39120}" dt="2020-11-26T09:48:11.388" v="5" actId="47"/>
        <pc:sldMkLst>
          <pc:docMk/>
          <pc:sldMk cId="1164083091" sldId="260"/>
        </pc:sldMkLst>
      </pc:sldChg>
      <pc:sldChg chg="add del setBg">
        <pc:chgData name="Claire Nielsen" userId="ebf09baf-0b46-49dc-b5e4-5c911106321b" providerId="ADAL" clId="{7DA3348D-1A2C-4772-B28A-FE0061C39120}" dt="2020-11-26T09:48:07.538" v="3"/>
        <pc:sldMkLst>
          <pc:docMk/>
          <pc:sldMk cId="3488548512" sldId="260"/>
        </pc:sldMkLst>
      </pc:sldChg>
      <pc:sldChg chg="add del">
        <pc:chgData name="Claire Nielsen" userId="ebf09baf-0b46-49dc-b5e4-5c911106321b" providerId="ADAL" clId="{7DA3348D-1A2C-4772-B28A-FE0061C39120}" dt="2020-11-26T09:48:07.538" v="3"/>
        <pc:sldMkLst>
          <pc:docMk/>
          <pc:sldMk cId="2316444314" sldId="261"/>
        </pc:sldMkLst>
      </pc:sldChg>
      <pc:sldChg chg="add del">
        <pc:chgData name="Claire Nielsen" userId="ebf09baf-0b46-49dc-b5e4-5c911106321b" providerId="ADAL" clId="{7DA3348D-1A2C-4772-B28A-FE0061C39120}" dt="2020-11-26T09:48:10.563" v="4" actId="47"/>
        <pc:sldMkLst>
          <pc:docMk/>
          <pc:sldMk cId="292636470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C8C01-483C-47E9-BE4D-EA5C64A08860}" type="datetimeFigureOut">
              <a:rPr lang="da-DK" smtClean="0"/>
              <a:t>27-07-2021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A6B9-325C-420C-98D9-B5B333A529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31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536585-833D-4C78-8726-8C34EF2A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266297-489C-4FED-A310-3FF4ADCE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F8A05E-1452-4DA8-83B2-8A9751C6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E381E-4AFA-4CF6-9073-739E55CA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8C7983-9596-420B-8088-56F04999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804E2-F964-4050-819E-057C6F4D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361D507-717E-4E1E-99EF-42C866A6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B9A17A-CD91-44D4-8478-67F878A9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ACFA5E-F880-4E3D-B7E8-FE209725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E1B4D9-77D0-4BFD-89BA-0E389A19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99500A3-F442-4512-A606-FC7E3AC48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D11AD1-516E-40AA-BA9A-69809B53F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516EF6-113A-4BD0-B6C5-DD811F2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D20374-26BB-4172-9B19-7D2E8DEA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8EB8F-EC29-4C56-996A-9AC7BFD5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7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72D60-10C1-491B-9939-362D99DD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3B1838-CFDA-490A-A35C-CAF95C99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8616A7-A8B1-4691-96C2-EF196B1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1F1335-909E-4FE7-8ECE-ECD35F1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620811-4E44-4ECF-8BFE-FE2D87F1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5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3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7E023-51CE-4FE6-8939-291A44AA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BFAFA0-08E4-4C88-9509-A14F2D3F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B08149-8BA1-4810-8E64-0A667B87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0D647E-3175-40A3-9B3F-D97C3BC0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15843A-A63C-4B12-8C39-D476367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90461-CB1A-45DB-B19E-5D058947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F941D3-27C8-4003-86F5-8345CCBF6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90E7CB-EBB2-421A-80F9-643B1B0C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DBAE69-D162-430B-9226-43781316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156AFD-34E8-4363-9109-7328F056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5B971B-8F93-413E-A1F1-F2E3598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B8AF7C-AC76-474D-9642-F4F5555B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77E18-76D6-4F21-90C9-649883877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6666FF-7054-46A3-ABDC-5E902A680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F12EB4-92BC-427E-B9D9-293AE7C9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EC54A71-86B2-4824-808A-598F06F2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6BCCED3-B68D-4C97-B183-146202E2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CD56EA-AD19-42A3-ADE1-64D1341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E5DE7CF-EDAD-4180-AACB-D70FCF7A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6DD96-911B-4020-B6C5-98F9F448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C6306D-E5B4-4F0C-8559-BBD5C041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BCD8885-FB48-4D18-B890-7452AD85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0CE93A-1218-4594-8C51-B7D08954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9019DE-7328-4645-8C7F-F7843C8C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B8661B-4D8B-4B39-B461-2CA2C6DE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BF1989-5693-4D3F-B1F7-BEC23865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297EE-D0DD-4ED9-8495-5D87FE52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9AF13-9393-4A69-9B95-E075523C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8EF8C7-A390-45EE-A37F-03BF0ABC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47B7D9-A3BC-4E26-A5C5-ECA9822E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6CBF9B-765B-41BD-B712-9F88921F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0133D4-71F7-4DCE-9AF5-D3B4F84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E9F63-0AA9-4FAA-841B-B4729AC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E4FE0EB-A22F-4985-A1F3-5DAECFF5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718CAA-A7B3-47DF-AF36-62DC88E3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9194D0-71D8-4A2D-BA2A-D7D9489F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2D535C-D248-4580-BB05-16BAC8FE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DFBBA1-1A01-43BC-BB4A-8E23F3BE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9FA75BE-6419-46DD-B7AC-A9F1308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45BA5B-551B-4DDB-9762-3B50D583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D5861C-1A1C-494E-AF94-45A47D3D8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40EC-C2D2-48A1-B780-E302E062FA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FA193-7378-436B-835D-C60D8CDAE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FAC463-B4E1-48A2-AF3F-AB810499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5A0A-4B85-4EE7-9B9F-30EEFD18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hyperlink" Target="http://winedad.com/nam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B279C77-407C-4BDA-82E1-A2E121631304}"/>
              </a:ext>
            </a:extLst>
          </p:cNvPr>
          <p:cNvGrpSpPr/>
          <p:nvPr/>
        </p:nvGrpSpPr>
        <p:grpSpPr>
          <a:xfrm flipH="1">
            <a:off x="-366512" y="46378"/>
            <a:ext cx="12715679" cy="6559206"/>
            <a:chOff x="-366512" y="46378"/>
            <a:chExt cx="12715679" cy="6559206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FAEACE37-618F-4EB7-A7FD-8EA0045CC38B}"/>
                </a:ext>
              </a:extLst>
            </p:cNvPr>
            <p:cNvGrpSpPr/>
            <p:nvPr/>
          </p:nvGrpSpPr>
          <p:grpSpPr>
            <a:xfrm>
              <a:off x="-366512" y="46378"/>
              <a:ext cx="12715679" cy="6559206"/>
              <a:chOff x="-366512" y="46378"/>
              <a:chExt cx="12715679" cy="6559206"/>
            </a:xfrm>
          </p:grpSpPr>
          <p:pic>
            <p:nvPicPr>
              <p:cNvPr id="5" name="Graphic 4" descr="Credit card">
                <a:extLst>
                  <a:ext uri="{FF2B5EF4-FFF2-40B4-BE49-F238E27FC236}">
                    <a16:creationId xmlns="" xmlns:a16="http://schemas.microsoft.com/office/drawing/2014/main" id="{D44E9503-D67F-4614-9447-C69B482F7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91075" y="3114671"/>
                <a:ext cx="2609850" cy="2609850"/>
              </a:xfrm>
              <a:prstGeom prst="rect">
                <a:avLst/>
              </a:prstGeom>
            </p:spPr>
          </p:pic>
          <p:pic>
            <p:nvPicPr>
              <p:cNvPr id="9" name="Graphic 8" descr="Female Profile">
                <a:extLst>
                  <a:ext uri="{FF2B5EF4-FFF2-40B4-BE49-F238E27FC236}">
                    <a16:creationId xmlns="" xmlns:a16="http://schemas.microsoft.com/office/drawing/2014/main" id="{D094271F-541B-4CA0-BDDF-E39732EC8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820027" y="2076444"/>
                <a:ext cx="4529140" cy="4529140"/>
              </a:xfrm>
              <a:prstGeom prst="rect">
                <a:avLst/>
              </a:prstGeom>
            </p:spPr>
          </p:pic>
          <p:pic>
            <p:nvPicPr>
              <p:cNvPr id="11" name="Graphic 10" descr="Arrow Rotate right">
                <a:extLst>
                  <a:ext uri="{FF2B5EF4-FFF2-40B4-BE49-F238E27FC236}">
                    <a16:creationId xmlns="" xmlns:a16="http://schemas.microsoft.com/office/drawing/2014/main" id="{305D24E7-563A-4DEC-B716-875FFAEAF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929114">
                <a:off x="6791743" y="46378"/>
                <a:ext cx="2609849" cy="2609849"/>
              </a:xfrm>
              <a:prstGeom prst="rect">
                <a:avLst/>
              </a:prstGeom>
            </p:spPr>
          </p:pic>
          <p:pic>
            <p:nvPicPr>
              <p:cNvPr id="14" name="Graphic 13" descr="Arrow Rotate left">
                <a:extLst>
                  <a:ext uri="{FF2B5EF4-FFF2-40B4-BE49-F238E27FC236}">
                    <a16:creationId xmlns="" xmlns:a16="http://schemas.microsoft.com/office/drawing/2014/main" id="{741D94D5-4084-48BD-BE1E-5050A3AD8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557275">
                <a:off x="2771463" y="171852"/>
                <a:ext cx="2609849" cy="2609849"/>
              </a:xfrm>
              <a:prstGeom prst="rect">
                <a:avLst/>
              </a:prstGeom>
            </p:spPr>
          </p:pic>
          <p:pic>
            <p:nvPicPr>
              <p:cNvPr id="18" name="Graphic 17" descr="Document">
                <a:extLst>
                  <a:ext uri="{FF2B5EF4-FFF2-40B4-BE49-F238E27FC236}">
                    <a16:creationId xmlns="" xmlns:a16="http://schemas.microsoft.com/office/drawing/2014/main" id="{B19EBAC0-ABCC-4B8E-970A-89AAA69D5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674893">
                <a:off x="5234747" y="1582434"/>
                <a:ext cx="1958458" cy="195845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333EC40-7ADB-431A-A47B-EA01C981F34E}"/>
                  </a:ext>
                </a:extLst>
              </p:cNvPr>
              <p:cNvSpPr txBox="1"/>
              <p:nvPr/>
            </p:nvSpPr>
            <p:spPr>
              <a:xfrm>
                <a:off x="4562560" y="3878949"/>
                <a:ext cx="2524607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rtl="1"/>
                <a:r>
                  <a:rPr lang="ar-IQ" altLang="ja-JP" sz="1600" b="1" dirty="0">
                    <a:solidFill>
                      <a:srgbClr val="3857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بطاقة ائتمان</a:t>
                </a:r>
                <a:r>
                  <a:rPr lang="ja-JP" altLang="en-US" sz="1600" b="1" dirty="0">
                    <a:solidFill>
                      <a:srgbClr val="3857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600" b="1" dirty="0" smtClean="0">
                    <a:solidFill>
                      <a:srgbClr val="3857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Contoso </a:t>
                </a:r>
                <a:endParaRPr lang="ja-JP" altLang="en-US" sz="1600" b="1" dirty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905D18C2-77A9-4649-8566-E4128BEE23AC}"/>
                  </a:ext>
                </a:extLst>
              </p:cNvPr>
              <p:cNvSpPr txBox="1"/>
              <p:nvPr/>
            </p:nvSpPr>
            <p:spPr>
              <a:xfrm rot="19616485">
                <a:off x="5669476" y="3034727"/>
                <a:ext cx="1327647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4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البيان</a:t>
                </a:r>
              </a:p>
            </p:txBody>
          </p:sp>
          <p:pic>
            <p:nvPicPr>
              <p:cNvPr id="21" name="Graphic 20" descr="Credit card">
                <a:extLst>
                  <a:ext uri="{FF2B5EF4-FFF2-40B4-BE49-F238E27FC236}">
                    <a16:creationId xmlns="" xmlns:a16="http://schemas.microsoft.com/office/drawing/2014/main" id="{7170BE0E-F29A-46C2-B16E-F320E12F7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616192">
                <a:off x="5523151" y="2070333"/>
                <a:ext cx="464755" cy="46475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340F8838-4E68-4658-9B1F-AAA90193EE67}"/>
                  </a:ext>
                </a:extLst>
              </p:cNvPr>
              <p:cNvSpPr txBox="1"/>
              <p:nvPr/>
            </p:nvSpPr>
            <p:spPr>
              <a:xfrm>
                <a:off x="6190438" y="4700335"/>
                <a:ext cx="99182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08/2024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0034179C-0A7F-4BC6-996B-FCE8A8C633CF}"/>
                  </a:ext>
                </a:extLst>
              </p:cNvPr>
              <p:cNvGrpSpPr/>
              <p:nvPr/>
            </p:nvGrpSpPr>
            <p:grpSpPr>
              <a:xfrm>
                <a:off x="-366512" y="2038594"/>
                <a:ext cx="4371975" cy="4371975"/>
                <a:chOff x="-172455" y="2202920"/>
                <a:chExt cx="4371975" cy="4371975"/>
              </a:xfrm>
            </p:grpSpPr>
            <p:pic>
              <p:nvPicPr>
                <p:cNvPr id="7" name="Graphic 6" descr="Building">
                  <a:extLst>
                    <a:ext uri="{FF2B5EF4-FFF2-40B4-BE49-F238E27FC236}">
                      <a16:creationId xmlns="" xmlns:a16="http://schemas.microsoft.com/office/drawing/2014/main" id="{D70D512C-4612-443B-92E9-03076CF7FE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72455" y="2202920"/>
                  <a:ext cx="4371975" cy="4371975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C36584BC-B2E4-4336-B91D-6E8F19AE6705}"/>
                    </a:ext>
                  </a:extLst>
                </p:cNvPr>
                <p:cNvSpPr txBox="1"/>
                <p:nvPr/>
              </p:nvSpPr>
              <p:spPr>
                <a:xfrm>
                  <a:off x="1290553" y="2591451"/>
                  <a:ext cx="168600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r" rtl="1"/>
                  <a:r>
                    <a:rPr lang="ar-SA" sz="28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  <a:rtl val="0"/>
                    </a:rPr>
                    <a:t>Contoso</a:t>
                  </a:r>
                </a:p>
              </p:txBody>
            </p:sp>
          </p:grpSp>
        </p:grpSp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BDF73DE5-C1BE-40DC-B2A5-15B1C7C3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 flipH="1">
              <a:off x="10330480" y="4908084"/>
              <a:ext cx="885009" cy="59000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D66511E-4EDB-407B-B084-9C1A5811A788}"/>
                </a:ext>
              </a:extLst>
            </p:cNvPr>
            <p:cNvSpPr txBox="1"/>
            <p:nvPr/>
          </p:nvSpPr>
          <p:spPr>
            <a:xfrm>
              <a:off x="10489778" y="5139814"/>
              <a:ext cx="98195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6">
                      <a:lumMod val="50000"/>
                    </a:schemeClr>
                  </a:solidFill>
                  <a:rtl/>
                </a:rPr>
                <a:t>الموظف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61A5FA-64E0-4A07-A5A9-2E1CDF056995}"/>
              </a:ext>
            </a:extLst>
          </p:cNvPr>
          <p:cNvSpPr txBox="1"/>
          <p:nvPr/>
        </p:nvSpPr>
        <p:spPr>
          <a:xfrm>
            <a:off x="9023171" y="6349014"/>
            <a:ext cx="29957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Personal Expense.pptx</a:t>
            </a:r>
          </a:p>
        </p:txBody>
      </p:sp>
    </p:spTree>
    <p:extLst>
      <p:ext uri="{BB962C8B-B14F-4D97-AF65-F5344CB8AC3E}">
        <p14:creationId xmlns:p14="http://schemas.microsoft.com/office/powerpoint/2010/main" val="22121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83FE541-D6B5-4F6A-B3DB-FCD05438D079}"/>
              </a:ext>
            </a:extLst>
          </p:cNvPr>
          <p:cNvGrpSpPr/>
          <p:nvPr/>
        </p:nvGrpSpPr>
        <p:grpSpPr>
          <a:xfrm>
            <a:off x="3389015" y="692065"/>
            <a:ext cx="5765180" cy="5765180"/>
            <a:chOff x="3493518" y="848819"/>
            <a:chExt cx="5765180" cy="5765180"/>
          </a:xfrm>
        </p:grpSpPr>
        <p:pic>
          <p:nvPicPr>
            <p:cNvPr id="5" name="Graphic 5" descr="Magnifying glass">
              <a:extLst>
                <a:ext uri="{FF2B5EF4-FFF2-40B4-BE49-F238E27FC236}">
                  <a16:creationId xmlns="" xmlns:a16="http://schemas.microsoft.com/office/drawing/2014/main" id="{B69B686C-9D56-44B7-96C4-F8310DB19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3518" y="848819"/>
              <a:ext cx="5765180" cy="5765180"/>
            </a:xfrm>
            <a:prstGeom prst="rect">
              <a:avLst/>
            </a:prstGeom>
          </p:spPr>
        </p:pic>
        <p:pic>
          <p:nvPicPr>
            <p:cNvPr id="4" name="Graphic 4" descr="Receipt">
              <a:extLst>
                <a:ext uri="{FF2B5EF4-FFF2-40B4-BE49-F238E27FC236}">
                  <a16:creationId xmlns="" xmlns:a16="http://schemas.microsoft.com/office/drawing/2014/main" id="{6A8D9638-955E-416C-8199-BD02E484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687" y="1926769"/>
              <a:ext cx="2280424" cy="2280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67CA7B3-2F3A-4C4D-BD31-B94A86035F8D}"/>
                </a:ext>
              </a:extLst>
            </p:cNvPr>
            <p:cNvSpPr txBox="1"/>
            <p:nvPr/>
          </p:nvSpPr>
          <p:spPr>
            <a:xfrm>
              <a:off x="5329753" y="2592127"/>
              <a:ext cx="8707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250</a:t>
              </a:r>
              <a:r>
                <a:rPr kumimoji="0" lang="ar-SA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72B8649-BC10-47E4-BD1C-225E2489282E}"/>
                </a:ext>
              </a:extLst>
            </p:cNvPr>
            <p:cNvSpPr txBox="1"/>
            <p:nvPr/>
          </p:nvSpPr>
          <p:spPr>
            <a:xfrm>
              <a:off x="5221743" y="2249431"/>
              <a:ext cx="9961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إيصال استلام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EC311FA-44B9-47F5-B721-50D1B3BA2684}"/>
              </a:ext>
            </a:extLst>
          </p:cNvPr>
          <p:cNvSpPr/>
          <p:nvPr/>
        </p:nvSpPr>
        <p:spPr>
          <a:xfrm>
            <a:off x="9772556" y="6272579"/>
            <a:ext cx="1361591" cy="369332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Receipt.pptx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="" xmlns:a16="http://schemas.microsoft.com/office/drawing/2014/main" id="{FC7B8D01-63FE-4A2F-BEA3-5EC861B8C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2644"/>
          <a:stretch/>
        </p:blipFill>
        <p:spPr>
          <a:xfrm>
            <a:off x="0" y="295274"/>
            <a:ext cx="12192000" cy="61341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4421BE-4D18-4EC4-9380-9266FDA29FAF}"/>
              </a:ext>
            </a:extLst>
          </p:cNvPr>
          <p:cNvSpPr/>
          <p:nvPr/>
        </p:nvSpPr>
        <p:spPr>
          <a:xfrm>
            <a:off x="9431017" y="6378060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Active Workflow.png</a:t>
            </a:r>
          </a:p>
        </p:txBody>
      </p:sp>
    </p:spTree>
    <p:extLst>
      <p:ext uri="{BB962C8B-B14F-4D97-AF65-F5344CB8AC3E}">
        <p14:creationId xmlns:p14="http://schemas.microsoft.com/office/powerpoint/2010/main" val="11640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6B1C1B3-E69F-4A7C-AB95-98A908A25F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28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D6203B-0F88-44FB-817D-1D633AA3F1D5}"/>
              </a:ext>
            </a:extLst>
          </p:cNvPr>
          <p:cNvSpPr/>
          <p:nvPr/>
        </p:nvSpPr>
        <p:spPr>
          <a:xfrm>
            <a:off x="9415223" y="6257499"/>
            <a:ext cx="260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Workflow </a:t>
            </a:r>
            <a:r>
              <a:rPr lang="en-US"/>
              <a:t>Screenshot.png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0FD0F93A6034196CC3474BD3BCA5C" ma:contentTypeVersion="12" ma:contentTypeDescription="Create a new document." ma:contentTypeScope="" ma:versionID="86b52005b69f4f0008605b99b8480488">
  <xsd:schema xmlns:xsd="http://www.w3.org/2001/XMLSchema" xmlns:xs="http://www.w3.org/2001/XMLSchema" xmlns:p="http://schemas.microsoft.com/office/2006/metadata/properties" xmlns:ns3="0c7cd758-a1cc-47ff-9439-d7f49357c1a0" xmlns:ns4="e307bc8f-3547-42d2-b891-34bd12384068" targetNamespace="http://schemas.microsoft.com/office/2006/metadata/properties" ma:root="true" ma:fieldsID="7a750378493dd7dd2aa84189ea728e43" ns3:_="" ns4:_="">
    <xsd:import namespace="0c7cd758-a1cc-47ff-9439-d7f49357c1a0"/>
    <xsd:import namespace="e307bc8f-3547-42d2-b891-34bd12384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cd758-a1cc-47ff-9439-d7f49357c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7bc8f-3547-42d2-b891-34bd12384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3E7D35-02AF-4904-8884-BC75EF3AAAF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0c7cd758-a1cc-47ff-9439-d7f49357c1a0"/>
    <ds:schemaRef ds:uri="http://schemas.openxmlformats.org/package/2006/metadata/core-properties"/>
    <ds:schemaRef ds:uri="e307bc8f-3547-42d2-b891-34bd1238406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DC3261-E55C-42FC-AD48-2314E166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cd758-a1cc-47ff-9439-d7f49357c1a0"/>
    <ds:schemaRef ds:uri="e307bc8f-3547-42d2-b891-34bd12384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0636C-F5B2-4994-B7BB-E20F485B5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18</Words>
  <Application>Microsoft Office PowerPoint</Application>
  <PresentationFormat>Widescreen</PresentationFormat>
  <Paragraphs>11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He, River</cp:lastModifiedBy>
  <cp:revision>10</cp:revision>
  <dcterms:created xsi:type="dcterms:W3CDTF">2020-10-30T18:55:53Z</dcterms:created>
  <dcterms:modified xsi:type="dcterms:W3CDTF">2021-07-27T08:48:10Z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0x010100AFD0FD0F93A6034196CC3474BD3BCA5C</vt:lpwstr>
  </property>
</Properties>
</file>