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F4DD3-5684-41A6-872B-BF5FFA7AC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2D47A2-D937-4063-9317-81AECBA96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F23549-435C-4424-B070-5EDA397B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FEEE775-5CC7-4141-A76E-058632D2819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031241-CFEC-4301-BF98-4899B2A4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89596D-5B93-4D6B-8D00-22CD1543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EB690A5-CE47-4A34-B67D-C5A64600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8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1683B-3269-4C05-A2BD-73CD7D0C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D018BC-0328-4BE3-86C0-F7A160E81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A9AC34-2274-4E79-BEF6-346F50A6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FEEE775-5CC7-4141-A76E-058632D2819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AD7DBD-7F2D-4F32-9A90-11C7E162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D3C5D8-D5AE-4649-B8FD-6C348D33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EB690A5-CE47-4A34-B67D-C5A64600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7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E0D4DC6-9EC2-44E8-A0B4-6CC38B69C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B7D18AA-3F75-44A2-9FD2-213443E76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25C3C7-32A0-45F3-BBE5-5074803A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FEEE775-5CC7-4141-A76E-058632D2819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7DA702-F110-4EFB-B1FB-5F91748F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A3E1A7-00F9-4BC8-913D-975407EB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EB690A5-CE47-4A34-B67D-C5A64600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7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98E98-AF69-429D-86FA-E16C68D0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120BB5-24DB-4789-9BA2-00B91D44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1F0295-7E4B-495F-A3FB-9977CD8C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FEEE775-5CC7-4141-A76E-058632D2819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B535E8-2DEC-4893-B1C4-459E1BA7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F1EC7B-F18A-4776-A227-FEF4443A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EB690A5-CE47-4A34-B67D-C5A64600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5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E2AE26-7402-4723-B01E-B290BD94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0AB597-122E-4850-979E-78CFF681E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894D18-346F-4C23-924A-0571DA91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FEEE775-5CC7-4141-A76E-058632D2819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C26173-3766-42C0-B54A-C35DFCAC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5A4AFE-3E89-4D85-ACDE-50A243C0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EB690A5-CE47-4A34-B67D-C5A64600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2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386122-B916-4EA9-BE66-5E341AD2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3419EC-7BB6-4D56-A7A3-92C6E2956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77F55A-A672-46B5-AB7C-9040B4B97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A8E200-22B6-42CD-AC0C-0631B0C8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FEEE775-5CC7-4141-A76E-058632D2819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CC7E3B-3C13-49AB-9FEF-8F1F4202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0A1158-00E4-481D-B09C-33F1DCA2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EB690A5-CE47-4A34-B67D-C5A64600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6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3544A3-E88A-4B73-96BB-68C2DBB0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D06B8E-80A0-443E-8C1D-0BBCA9E9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281088-4567-48A5-8F62-255063C80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8DACA19-6338-4EA2-BD55-0335C1A91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E615DD8-F39B-40EE-9B69-D3D2B6C73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CE97F47-DFF7-4BEE-9D62-5D36793F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FEEE775-5CC7-4141-A76E-058632D2819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48AADA-7FF5-45C8-AEC9-C574208E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08A312-BDB1-4A95-9FFE-579A0BDC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EB690A5-CE47-4A34-B67D-C5A64600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0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0CBEC-F906-4D87-B04D-134B72D6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53D7BAD-9F77-46BC-B315-11392925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FEEE775-5CC7-4141-A76E-058632D2819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C674B2-B476-47AF-AB90-715172D8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2DA106-2F14-41FF-9C40-00C31222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EB690A5-CE47-4A34-B67D-C5A64600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74641D-5374-4D00-8E73-C9FE2001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FEEE775-5CC7-4141-A76E-058632D2819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D08DCF-E46F-43F1-BFD5-CBDEF61A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9EF832-77D8-4E9C-9598-61A86497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EB690A5-CE47-4A34-B67D-C5A64600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5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62E2E-9FF6-43D9-90B4-CC33124B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1AB3A4-7F40-41A8-9C79-A66A6CF7B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91CBFB-B350-46A0-B0DD-334558A3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99A670-0790-46E0-AB6E-9C1B8F69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FEEE775-5CC7-4141-A76E-058632D2819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12CA03-70AF-4C8A-96E0-703F4F62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C424D8A-E4C6-488C-A48F-C57D57D1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EB690A5-CE47-4A34-B67D-C5A64600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0D7CB-9AB4-46DD-B7AA-CA4A7E79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BB40E96-70FC-418A-AEB9-E00C0F1E6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FAC7A1-B6B9-4D77-8363-E5C782297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9A0390-21B1-41DF-87F2-2F0A1718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FEEE775-5CC7-4141-A76E-058632D2819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2D6DC48-27AA-4CA5-9312-831E054E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8888A5-4985-4939-A380-B8F22CB1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EB690A5-CE47-4A34-B67D-C5A64600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7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A9839EB-C781-4382-80E5-50A24693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68CEA1-7403-4A00-8418-6DAC10B4F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E4272F-E13B-4FFC-B0FC-366CAE422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EE775-5CC7-4141-A76E-058632D2819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632F2F-2B16-4464-96E0-98FD62A7A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78D8BC-02AC-4219-8E8B-9D5A31D28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690A5-CE47-4A34-B67D-C5A64600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row: Right 34">
            <a:extLst>
              <a:ext uri="{FF2B5EF4-FFF2-40B4-BE49-F238E27FC236}">
                <a16:creationId xmlns:a16="http://schemas.microsoft.com/office/drawing/2014/main" xmlns="" id="{B1FAE836-D131-4BF0-8FA6-7CF43325CD51}"/>
              </a:ext>
            </a:extLst>
          </p:cNvPr>
          <p:cNvSpPr/>
          <p:nvPr/>
        </p:nvSpPr>
        <p:spPr>
          <a:xfrm flipH="1">
            <a:off x="1320807" y="3139069"/>
            <a:ext cx="9623499" cy="28993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pic>
        <p:nvPicPr>
          <p:cNvPr id="5" name="Graphic 4" descr="Female Profile">
            <a:extLst>
              <a:ext uri="{FF2B5EF4-FFF2-40B4-BE49-F238E27FC236}">
                <a16:creationId xmlns:a16="http://schemas.microsoft.com/office/drawing/2014/main" xmlns="" id="{EB067F5F-8289-4649-98BD-1FB9BF17D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60703" y="2302398"/>
            <a:ext cx="1766454" cy="1766454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EF39C595-B743-437F-8A32-49E9B37836B7}"/>
              </a:ext>
            </a:extLst>
          </p:cNvPr>
          <p:cNvGrpSpPr/>
          <p:nvPr/>
        </p:nvGrpSpPr>
        <p:grpSpPr>
          <a:xfrm flipH="1">
            <a:off x="8969855" y="2514373"/>
            <a:ext cx="1400614" cy="2454730"/>
            <a:chOff x="1612899" y="2514373"/>
            <a:chExt cx="1400614" cy="24547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6255A446-F5D4-4280-B112-6838BC43A250}"/>
                </a:ext>
              </a:extLst>
            </p:cNvPr>
            <p:cNvGrpSpPr/>
            <p:nvPr/>
          </p:nvGrpSpPr>
          <p:grpSpPr>
            <a:xfrm>
              <a:off x="1641913" y="2514373"/>
              <a:ext cx="1371600" cy="1371600"/>
              <a:chOff x="2377467" y="2447637"/>
              <a:chExt cx="1371600" cy="13716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B2B3A8EB-0E32-4DC5-BC48-9E4A73A10C9B}"/>
                  </a:ext>
                </a:extLst>
              </p:cNvPr>
              <p:cNvSpPr/>
              <p:nvPr/>
            </p:nvSpPr>
            <p:spPr>
              <a:xfrm>
                <a:off x="2377467" y="2447637"/>
                <a:ext cx="1371600" cy="1371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6E5ECA4A-12EC-4413-AFFC-B655BED930E2}"/>
                  </a:ext>
                </a:extLst>
              </p:cNvPr>
              <p:cNvSpPr/>
              <p:nvPr/>
            </p:nvSpPr>
            <p:spPr>
              <a:xfrm flipH="1">
                <a:off x="2515548" y="2575047"/>
                <a:ext cx="1095438" cy="1116779"/>
              </a:xfrm>
              <a:prstGeom prst="roundRect">
                <a:avLst>
                  <a:gd name="adj" fmla="val 10000"/>
                </a:avLst>
              </a:prstGeom>
              <a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9D9B49C8-ECCC-496D-9DE6-F0262145884C}"/>
                </a:ext>
              </a:extLst>
            </p:cNvPr>
            <p:cNvSpPr/>
            <p:nvPr/>
          </p:nvSpPr>
          <p:spPr>
            <a:xfrm>
              <a:off x="1612899" y="4357103"/>
              <a:ext cx="1397674" cy="612000"/>
            </a:xfrm>
            <a:custGeom>
              <a:avLst/>
              <a:gdLst>
                <a:gd name="connsiteX0" fmla="*/ 0 w 1397674"/>
                <a:gd name="connsiteY0" fmla="*/ 139767 h 1397674"/>
                <a:gd name="connsiteX1" fmla="*/ 139767 w 1397674"/>
                <a:gd name="connsiteY1" fmla="*/ 0 h 1397674"/>
                <a:gd name="connsiteX2" fmla="*/ 1257907 w 1397674"/>
                <a:gd name="connsiteY2" fmla="*/ 0 h 1397674"/>
                <a:gd name="connsiteX3" fmla="*/ 1397674 w 1397674"/>
                <a:gd name="connsiteY3" fmla="*/ 139767 h 1397674"/>
                <a:gd name="connsiteX4" fmla="*/ 1397674 w 1397674"/>
                <a:gd name="connsiteY4" fmla="*/ 1257907 h 1397674"/>
                <a:gd name="connsiteX5" fmla="*/ 1257907 w 1397674"/>
                <a:gd name="connsiteY5" fmla="*/ 1397674 h 1397674"/>
                <a:gd name="connsiteX6" fmla="*/ 139767 w 1397674"/>
                <a:gd name="connsiteY6" fmla="*/ 1397674 h 1397674"/>
                <a:gd name="connsiteX7" fmla="*/ 0 w 1397674"/>
                <a:gd name="connsiteY7" fmla="*/ 1257907 h 1397674"/>
                <a:gd name="connsiteX8" fmla="*/ 0 w 1397674"/>
                <a:gd name="connsiteY8" fmla="*/ 139767 h 139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7674" h="1397674">
                  <a:moveTo>
                    <a:pt x="0" y="139767"/>
                  </a:moveTo>
                  <a:cubicBezTo>
                    <a:pt x="0" y="62576"/>
                    <a:pt x="62576" y="0"/>
                    <a:pt x="139767" y="0"/>
                  </a:cubicBezTo>
                  <a:lnTo>
                    <a:pt x="1257907" y="0"/>
                  </a:lnTo>
                  <a:cubicBezTo>
                    <a:pt x="1335098" y="0"/>
                    <a:pt x="1397674" y="62576"/>
                    <a:pt x="1397674" y="139767"/>
                  </a:cubicBezTo>
                  <a:lnTo>
                    <a:pt x="1397674" y="1257907"/>
                  </a:lnTo>
                  <a:cubicBezTo>
                    <a:pt x="1397674" y="1335098"/>
                    <a:pt x="1335098" y="1397674"/>
                    <a:pt x="1257907" y="1397674"/>
                  </a:cubicBezTo>
                  <a:lnTo>
                    <a:pt x="139767" y="1397674"/>
                  </a:lnTo>
                  <a:cubicBezTo>
                    <a:pt x="62576" y="1397674"/>
                    <a:pt x="0" y="1335098"/>
                    <a:pt x="0" y="1257907"/>
                  </a:cubicBezTo>
                  <a:lnTo>
                    <a:pt x="0" y="139767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326" tIns="113326" rIns="113326" bIns="113326" numCol="1" spcCol="1270" rtlCol="1" anchor="ctr" anchorCtr="0">
              <a:noAutofit/>
            </a:bodyPr>
            <a:lstStyle/>
            <a:p>
              <a:pPr marL="0" lvl="0" indent="0" algn="ctr" defTabSz="8445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إنشاء طلب سفر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F17EA78F-93DF-4C7F-96EF-41DD728A7058}"/>
                </a:ext>
              </a:extLst>
            </p:cNvPr>
            <p:cNvCxnSpPr/>
            <p:nvPr/>
          </p:nvCxnSpPr>
          <p:spPr>
            <a:xfrm>
              <a:off x="2327713" y="3882380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4C761B2-0419-4E12-8D4C-DD54181BC3B6}"/>
              </a:ext>
            </a:extLst>
          </p:cNvPr>
          <p:cNvGrpSpPr/>
          <p:nvPr/>
        </p:nvGrpSpPr>
        <p:grpSpPr>
          <a:xfrm flipH="1">
            <a:off x="7009297" y="2514373"/>
            <a:ext cx="1949128" cy="2516274"/>
            <a:chOff x="3160177" y="2514373"/>
            <a:chExt cx="1949128" cy="251627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9CD61AC-85F5-41B3-9149-73FE781983B5}"/>
                </a:ext>
              </a:extLst>
            </p:cNvPr>
            <p:cNvGrpSpPr/>
            <p:nvPr/>
          </p:nvGrpSpPr>
          <p:grpSpPr>
            <a:xfrm>
              <a:off x="3452018" y="2514373"/>
              <a:ext cx="1371600" cy="1371600"/>
              <a:chOff x="4132230" y="2514373"/>
              <a:chExt cx="1371600" cy="13716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45EEC675-2EA9-4A53-BD21-0E9A2FC6F38C}"/>
                  </a:ext>
                </a:extLst>
              </p:cNvPr>
              <p:cNvSpPr/>
              <p:nvPr/>
            </p:nvSpPr>
            <p:spPr>
              <a:xfrm>
                <a:off x="4132230" y="2514373"/>
                <a:ext cx="1371600" cy="1371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46931BD0-ABAF-4BFF-A9CB-8917DE79D460}"/>
                  </a:ext>
                </a:extLst>
              </p:cNvPr>
              <p:cNvSpPr/>
              <p:nvPr/>
            </p:nvSpPr>
            <p:spPr>
              <a:xfrm flipH="1">
                <a:off x="4341116" y="2685972"/>
                <a:ext cx="986092" cy="1028402"/>
              </a:xfrm>
              <a:prstGeom prst="roundRect">
                <a:avLst>
                  <a:gd name="adj" fmla="val 10000"/>
                </a:avLst>
              </a:prstGeom>
              <a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5">
                  <a:tint val="50000"/>
                  <a:hueOff val="-2228342"/>
                  <a:satOff val="-8442"/>
                  <a:lumOff val="2804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F1300ED6-32AC-4218-A77D-A2CE30707EA8}"/>
                </a:ext>
              </a:extLst>
            </p:cNvPr>
            <p:cNvSpPr/>
            <p:nvPr/>
          </p:nvSpPr>
          <p:spPr>
            <a:xfrm>
              <a:off x="3160177" y="4418647"/>
              <a:ext cx="1949128" cy="612000"/>
            </a:xfrm>
            <a:custGeom>
              <a:avLst/>
              <a:gdLst>
                <a:gd name="connsiteX0" fmla="*/ 0 w 1397674"/>
                <a:gd name="connsiteY0" fmla="*/ 139767 h 1397674"/>
                <a:gd name="connsiteX1" fmla="*/ 139767 w 1397674"/>
                <a:gd name="connsiteY1" fmla="*/ 0 h 1397674"/>
                <a:gd name="connsiteX2" fmla="*/ 1257907 w 1397674"/>
                <a:gd name="connsiteY2" fmla="*/ 0 h 1397674"/>
                <a:gd name="connsiteX3" fmla="*/ 1397674 w 1397674"/>
                <a:gd name="connsiteY3" fmla="*/ 139767 h 1397674"/>
                <a:gd name="connsiteX4" fmla="*/ 1397674 w 1397674"/>
                <a:gd name="connsiteY4" fmla="*/ 1257907 h 1397674"/>
                <a:gd name="connsiteX5" fmla="*/ 1257907 w 1397674"/>
                <a:gd name="connsiteY5" fmla="*/ 1397674 h 1397674"/>
                <a:gd name="connsiteX6" fmla="*/ 139767 w 1397674"/>
                <a:gd name="connsiteY6" fmla="*/ 1397674 h 1397674"/>
                <a:gd name="connsiteX7" fmla="*/ 0 w 1397674"/>
                <a:gd name="connsiteY7" fmla="*/ 1257907 h 1397674"/>
                <a:gd name="connsiteX8" fmla="*/ 0 w 1397674"/>
                <a:gd name="connsiteY8" fmla="*/ 139767 h 139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7674" h="1397674">
                  <a:moveTo>
                    <a:pt x="0" y="139767"/>
                  </a:moveTo>
                  <a:cubicBezTo>
                    <a:pt x="0" y="62576"/>
                    <a:pt x="62576" y="0"/>
                    <a:pt x="139767" y="0"/>
                  </a:cubicBezTo>
                  <a:lnTo>
                    <a:pt x="1257907" y="0"/>
                  </a:lnTo>
                  <a:cubicBezTo>
                    <a:pt x="1335098" y="0"/>
                    <a:pt x="1397674" y="62576"/>
                    <a:pt x="1397674" y="139767"/>
                  </a:cubicBezTo>
                  <a:lnTo>
                    <a:pt x="1397674" y="1257907"/>
                  </a:lnTo>
                  <a:cubicBezTo>
                    <a:pt x="1397674" y="1335098"/>
                    <a:pt x="1335098" y="1397674"/>
                    <a:pt x="1257907" y="1397674"/>
                  </a:cubicBezTo>
                  <a:lnTo>
                    <a:pt x="139767" y="1397674"/>
                  </a:lnTo>
                  <a:cubicBezTo>
                    <a:pt x="62576" y="1397674"/>
                    <a:pt x="0" y="1335098"/>
                    <a:pt x="0" y="1257907"/>
                  </a:cubicBezTo>
                  <a:lnTo>
                    <a:pt x="0" y="139767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52848"/>
                <a:satOff val="-5806"/>
                <a:lumOff val="-3922"/>
                <a:alphaOff val="0"/>
              </a:schemeClr>
            </a:fillRef>
            <a:effectRef idx="1">
              <a:schemeClr val="accent5">
                <a:hueOff val="-2252848"/>
                <a:satOff val="-5806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326" tIns="113326" rIns="113326" bIns="113326" numCol="1" spcCol="1270" rtlCol="1" anchor="ctr" anchorCtr="0">
              <a:noAutofit/>
            </a:bodyPr>
            <a:lstStyle/>
            <a:p>
              <a:pPr marL="0" lvl="0" indent="0" algn="ctr" defTabSz="8445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طلب الدفع نقداً مقدماً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40ECB0B8-E243-4F03-8A57-627E611BD100}"/>
                </a:ext>
              </a:extLst>
            </p:cNvPr>
            <p:cNvCxnSpPr/>
            <p:nvPr/>
          </p:nvCxnSpPr>
          <p:spPr>
            <a:xfrm>
              <a:off x="4137818" y="3882380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ABAB0C6C-9689-4473-8472-CD6CA31FAAB0}"/>
              </a:ext>
            </a:extLst>
          </p:cNvPr>
          <p:cNvGrpSpPr/>
          <p:nvPr/>
        </p:nvGrpSpPr>
        <p:grpSpPr>
          <a:xfrm flipH="1">
            <a:off x="1650392" y="2514372"/>
            <a:ext cx="1822568" cy="2516278"/>
            <a:chOff x="9134551" y="2514372"/>
            <a:chExt cx="1822568" cy="251627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CC5310CF-2C5E-4920-882E-3F605FBAF4FC}"/>
                </a:ext>
              </a:extLst>
            </p:cNvPr>
            <p:cNvGrpSpPr/>
            <p:nvPr/>
          </p:nvGrpSpPr>
          <p:grpSpPr>
            <a:xfrm>
              <a:off x="9344337" y="2514372"/>
              <a:ext cx="1371600" cy="1371600"/>
              <a:chOff x="10024549" y="2514372"/>
              <a:chExt cx="1371600" cy="13716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C0921501-5D64-414C-A332-ADB56A9EC0FE}"/>
                  </a:ext>
                </a:extLst>
              </p:cNvPr>
              <p:cNvSpPr/>
              <p:nvPr/>
            </p:nvSpPr>
            <p:spPr>
              <a:xfrm>
                <a:off x="10024549" y="2514372"/>
                <a:ext cx="1371600" cy="1371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5F3108E0-BAFA-485E-8DB1-629D8D5C32B0}"/>
                  </a:ext>
                </a:extLst>
              </p:cNvPr>
              <p:cNvSpPr/>
              <p:nvPr/>
            </p:nvSpPr>
            <p:spPr>
              <a:xfrm flipH="1">
                <a:off x="10193555" y="2685971"/>
                <a:ext cx="1013421" cy="1028402"/>
              </a:xfrm>
              <a:prstGeom prst="roundRect">
                <a:avLst>
                  <a:gd name="adj" fmla="val 10000"/>
                </a:avLst>
              </a:prstGeom>
              <a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5">
                  <a:tint val="50000"/>
                  <a:hueOff val="-6685025"/>
                  <a:satOff val="-25325"/>
                  <a:lumOff val="8413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AA6FE0E0-8410-4F2E-8482-98C6B8AD0828}"/>
                </a:ext>
              </a:extLst>
            </p:cNvPr>
            <p:cNvSpPr/>
            <p:nvPr/>
          </p:nvSpPr>
          <p:spPr>
            <a:xfrm>
              <a:off x="9134551" y="4418650"/>
              <a:ext cx="1822568" cy="612000"/>
            </a:xfrm>
            <a:custGeom>
              <a:avLst/>
              <a:gdLst>
                <a:gd name="connsiteX0" fmla="*/ 0 w 1397674"/>
                <a:gd name="connsiteY0" fmla="*/ 139767 h 1397674"/>
                <a:gd name="connsiteX1" fmla="*/ 139767 w 1397674"/>
                <a:gd name="connsiteY1" fmla="*/ 0 h 1397674"/>
                <a:gd name="connsiteX2" fmla="*/ 1257907 w 1397674"/>
                <a:gd name="connsiteY2" fmla="*/ 0 h 1397674"/>
                <a:gd name="connsiteX3" fmla="*/ 1397674 w 1397674"/>
                <a:gd name="connsiteY3" fmla="*/ 139767 h 1397674"/>
                <a:gd name="connsiteX4" fmla="*/ 1397674 w 1397674"/>
                <a:gd name="connsiteY4" fmla="*/ 1257907 h 1397674"/>
                <a:gd name="connsiteX5" fmla="*/ 1257907 w 1397674"/>
                <a:gd name="connsiteY5" fmla="*/ 1397674 h 1397674"/>
                <a:gd name="connsiteX6" fmla="*/ 139767 w 1397674"/>
                <a:gd name="connsiteY6" fmla="*/ 1397674 h 1397674"/>
                <a:gd name="connsiteX7" fmla="*/ 0 w 1397674"/>
                <a:gd name="connsiteY7" fmla="*/ 1257907 h 1397674"/>
                <a:gd name="connsiteX8" fmla="*/ 0 w 1397674"/>
                <a:gd name="connsiteY8" fmla="*/ 139767 h 139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7674" h="1397674">
                  <a:moveTo>
                    <a:pt x="0" y="139767"/>
                  </a:moveTo>
                  <a:cubicBezTo>
                    <a:pt x="0" y="62576"/>
                    <a:pt x="62576" y="0"/>
                    <a:pt x="139767" y="0"/>
                  </a:cubicBezTo>
                  <a:lnTo>
                    <a:pt x="1257907" y="0"/>
                  </a:lnTo>
                  <a:cubicBezTo>
                    <a:pt x="1335098" y="0"/>
                    <a:pt x="1397674" y="62576"/>
                    <a:pt x="1397674" y="139767"/>
                  </a:cubicBezTo>
                  <a:lnTo>
                    <a:pt x="1397674" y="1257907"/>
                  </a:lnTo>
                  <a:cubicBezTo>
                    <a:pt x="1397674" y="1335098"/>
                    <a:pt x="1335098" y="1397674"/>
                    <a:pt x="1257907" y="1397674"/>
                  </a:cubicBezTo>
                  <a:lnTo>
                    <a:pt x="139767" y="1397674"/>
                  </a:lnTo>
                  <a:cubicBezTo>
                    <a:pt x="62576" y="1397674"/>
                    <a:pt x="0" y="1335098"/>
                    <a:pt x="0" y="1257907"/>
                  </a:cubicBezTo>
                  <a:lnTo>
                    <a:pt x="0" y="139767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1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326" tIns="113326" rIns="113326" bIns="113326" numCol="1" spcCol="1270" rtlCol="1" anchor="ctr" anchorCtr="0">
              <a:noAutofit/>
            </a:bodyPr>
            <a:lstStyle/>
            <a:p>
              <a:pPr marL="0" lvl="0" indent="0" algn="ctr" defTabSz="8445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تم تعويض الموظف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B38B98CB-2E3A-4111-AE50-493B0A0E63DE}"/>
                </a:ext>
              </a:extLst>
            </p:cNvPr>
            <p:cNvCxnSpPr/>
            <p:nvPr/>
          </p:nvCxnSpPr>
          <p:spPr>
            <a:xfrm>
              <a:off x="10030137" y="3882380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6062AB77-599F-4494-9CBA-235B62C16196}"/>
              </a:ext>
            </a:extLst>
          </p:cNvPr>
          <p:cNvGrpSpPr/>
          <p:nvPr/>
        </p:nvGrpSpPr>
        <p:grpSpPr>
          <a:xfrm flipH="1">
            <a:off x="3365176" y="2514372"/>
            <a:ext cx="1848660" cy="2567582"/>
            <a:chOff x="7256971" y="2514372"/>
            <a:chExt cx="1848660" cy="256758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38BC1FAF-FC6E-4BA7-9C0B-CC9818535E2E}"/>
                </a:ext>
              </a:extLst>
            </p:cNvPr>
            <p:cNvGrpSpPr/>
            <p:nvPr/>
          </p:nvGrpSpPr>
          <p:grpSpPr>
            <a:xfrm>
              <a:off x="7519725" y="2514372"/>
              <a:ext cx="1371600" cy="1371600"/>
              <a:chOff x="8199937" y="2514372"/>
              <a:chExt cx="1371600" cy="13716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xmlns="" id="{DD3F0249-407D-476C-AFAC-FA152E58CE5C}"/>
                  </a:ext>
                </a:extLst>
              </p:cNvPr>
              <p:cNvSpPr/>
              <p:nvPr/>
            </p:nvSpPr>
            <p:spPr>
              <a:xfrm>
                <a:off x="8199937" y="2514372"/>
                <a:ext cx="1371600" cy="1371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pic>
            <p:nvPicPr>
              <p:cNvPr id="18" name="Picture 1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xmlns="" id="{EC74CE46-73AB-4D88-A2F1-3E640077D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431439" y="2745874"/>
                <a:ext cx="908596" cy="908596"/>
              </a:xfrm>
              <a:prstGeom prst="rect">
                <a:avLst/>
              </a:prstGeom>
            </p:spPr>
          </p:pic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DFDD51A-8885-49BD-B4C8-41325F11C3AB}"/>
                </a:ext>
              </a:extLst>
            </p:cNvPr>
            <p:cNvSpPr/>
            <p:nvPr/>
          </p:nvSpPr>
          <p:spPr>
            <a:xfrm>
              <a:off x="7256971" y="4471403"/>
              <a:ext cx="1848660" cy="610551"/>
            </a:xfrm>
            <a:custGeom>
              <a:avLst/>
              <a:gdLst>
                <a:gd name="connsiteX0" fmla="*/ 0 w 1397674"/>
                <a:gd name="connsiteY0" fmla="*/ 139767 h 1397674"/>
                <a:gd name="connsiteX1" fmla="*/ 139767 w 1397674"/>
                <a:gd name="connsiteY1" fmla="*/ 0 h 1397674"/>
                <a:gd name="connsiteX2" fmla="*/ 1257907 w 1397674"/>
                <a:gd name="connsiteY2" fmla="*/ 0 h 1397674"/>
                <a:gd name="connsiteX3" fmla="*/ 1397674 w 1397674"/>
                <a:gd name="connsiteY3" fmla="*/ 139767 h 1397674"/>
                <a:gd name="connsiteX4" fmla="*/ 1397674 w 1397674"/>
                <a:gd name="connsiteY4" fmla="*/ 1257907 h 1397674"/>
                <a:gd name="connsiteX5" fmla="*/ 1257907 w 1397674"/>
                <a:gd name="connsiteY5" fmla="*/ 1397674 h 1397674"/>
                <a:gd name="connsiteX6" fmla="*/ 139767 w 1397674"/>
                <a:gd name="connsiteY6" fmla="*/ 1397674 h 1397674"/>
                <a:gd name="connsiteX7" fmla="*/ 0 w 1397674"/>
                <a:gd name="connsiteY7" fmla="*/ 1257907 h 1397674"/>
                <a:gd name="connsiteX8" fmla="*/ 0 w 1397674"/>
                <a:gd name="connsiteY8" fmla="*/ 139767 h 139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7674" h="1397674">
                  <a:moveTo>
                    <a:pt x="0" y="139767"/>
                  </a:moveTo>
                  <a:cubicBezTo>
                    <a:pt x="0" y="62576"/>
                    <a:pt x="62576" y="0"/>
                    <a:pt x="139767" y="0"/>
                  </a:cubicBezTo>
                  <a:lnTo>
                    <a:pt x="1257907" y="0"/>
                  </a:lnTo>
                  <a:cubicBezTo>
                    <a:pt x="1335098" y="0"/>
                    <a:pt x="1397674" y="62576"/>
                    <a:pt x="1397674" y="139767"/>
                  </a:cubicBezTo>
                  <a:lnTo>
                    <a:pt x="1397674" y="1257907"/>
                  </a:lnTo>
                  <a:cubicBezTo>
                    <a:pt x="1397674" y="1335098"/>
                    <a:pt x="1335098" y="1397674"/>
                    <a:pt x="1257907" y="1397674"/>
                  </a:cubicBezTo>
                  <a:lnTo>
                    <a:pt x="139767" y="1397674"/>
                  </a:lnTo>
                  <a:cubicBezTo>
                    <a:pt x="62576" y="1397674"/>
                    <a:pt x="0" y="1335098"/>
                    <a:pt x="0" y="1257907"/>
                  </a:cubicBezTo>
                  <a:lnTo>
                    <a:pt x="0" y="139767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505695"/>
                <a:satOff val="-11613"/>
                <a:lumOff val="-7843"/>
                <a:alphaOff val="0"/>
              </a:schemeClr>
            </a:fillRef>
            <a:effectRef idx="1">
              <a:schemeClr val="accent5">
                <a:hueOff val="-4505695"/>
                <a:satOff val="-11613"/>
                <a:lumOff val="-784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326" tIns="113326" rIns="113326" bIns="113326" numCol="1" spcCol="1270" rtlCol="1" anchor="ctr" anchorCtr="0">
              <a:noAutofit/>
            </a:bodyPr>
            <a:lstStyle/>
            <a:p>
              <a:pPr marL="0" lvl="0" indent="0" algn="ctr" defTabSz="844550" rtl="1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إرسال تقرير المصروفات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4448771D-D8D9-4B94-85BB-6D6C3F2A2F6B}"/>
                </a:ext>
              </a:extLst>
            </p:cNvPr>
            <p:cNvCxnSpPr/>
            <p:nvPr/>
          </p:nvCxnSpPr>
          <p:spPr>
            <a:xfrm>
              <a:off x="8180209" y="3882380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53B11EF6-8542-4EF4-A0A2-9555DB1324F1}"/>
              </a:ext>
            </a:extLst>
          </p:cNvPr>
          <p:cNvGrpSpPr/>
          <p:nvPr/>
        </p:nvGrpSpPr>
        <p:grpSpPr>
          <a:xfrm flipH="1">
            <a:off x="5254353" y="2331492"/>
            <a:ext cx="1737360" cy="2745666"/>
            <a:chOff x="5294387" y="2331492"/>
            <a:chExt cx="1737360" cy="274566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5830598E-4CCC-4E3E-93A2-0EE25884F0CE}"/>
                </a:ext>
              </a:extLst>
            </p:cNvPr>
            <p:cNvSpPr/>
            <p:nvPr/>
          </p:nvSpPr>
          <p:spPr>
            <a:xfrm>
              <a:off x="5313801" y="4465158"/>
              <a:ext cx="1687309" cy="612000"/>
            </a:xfrm>
            <a:custGeom>
              <a:avLst/>
              <a:gdLst>
                <a:gd name="connsiteX0" fmla="*/ 0 w 1397674"/>
                <a:gd name="connsiteY0" fmla="*/ 139767 h 1397674"/>
                <a:gd name="connsiteX1" fmla="*/ 139767 w 1397674"/>
                <a:gd name="connsiteY1" fmla="*/ 0 h 1397674"/>
                <a:gd name="connsiteX2" fmla="*/ 1257907 w 1397674"/>
                <a:gd name="connsiteY2" fmla="*/ 0 h 1397674"/>
                <a:gd name="connsiteX3" fmla="*/ 1397674 w 1397674"/>
                <a:gd name="connsiteY3" fmla="*/ 139767 h 1397674"/>
                <a:gd name="connsiteX4" fmla="*/ 1397674 w 1397674"/>
                <a:gd name="connsiteY4" fmla="*/ 1257907 h 1397674"/>
                <a:gd name="connsiteX5" fmla="*/ 1257907 w 1397674"/>
                <a:gd name="connsiteY5" fmla="*/ 1397674 h 1397674"/>
                <a:gd name="connsiteX6" fmla="*/ 139767 w 1397674"/>
                <a:gd name="connsiteY6" fmla="*/ 1397674 h 1397674"/>
                <a:gd name="connsiteX7" fmla="*/ 0 w 1397674"/>
                <a:gd name="connsiteY7" fmla="*/ 1257907 h 1397674"/>
                <a:gd name="connsiteX8" fmla="*/ 0 w 1397674"/>
                <a:gd name="connsiteY8" fmla="*/ 139767 h 139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7674" h="1397674">
                  <a:moveTo>
                    <a:pt x="0" y="139767"/>
                  </a:moveTo>
                  <a:cubicBezTo>
                    <a:pt x="0" y="62576"/>
                    <a:pt x="62576" y="0"/>
                    <a:pt x="139767" y="0"/>
                  </a:cubicBezTo>
                  <a:lnTo>
                    <a:pt x="1257907" y="0"/>
                  </a:lnTo>
                  <a:cubicBezTo>
                    <a:pt x="1335098" y="0"/>
                    <a:pt x="1397674" y="62576"/>
                    <a:pt x="1397674" y="139767"/>
                  </a:cubicBezTo>
                  <a:lnTo>
                    <a:pt x="1397674" y="1257907"/>
                  </a:lnTo>
                  <a:cubicBezTo>
                    <a:pt x="1397674" y="1335098"/>
                    <a:pt x="1335098" y="1397674"/>
                    <a:pt x="1257907" y="1397674"/>
                  </a:cubicBezTo>
                  <a:lnTo>
                    <a:pt x="139767" y="1397674"/>
                  </a:lnTo>
                  <a:cubicBezTo>
                    <a:pt x="62576" y="1397674"/>
                    <a:pt x="0" y="1335098"/>
                    <a:pt x="0" y="1257907"/>
                  </a:cubicBezTo>
                  <a:lnTo>
                    <a:pt x="0" y="139767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52848"/>
                <a:satOff val="-5806"/>
                <a:lumOff val="-3922"/>
                <a:alphaOff val="0"/>
              </a:schemeClr>
            </a:fillRef>
            <a:effectRef idx="1">
              <a:schemeClr val="accent5">
                <a:hueOff val="-2252848"/>
                <a:satOff val="-5806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326" tIns="113326" rIns="113326" bIns="113326" numCol="1" spcCol="1270" rtlCol="1" anchor="ctr" anchorCtr="0">
              <a:noAutofit/>
            </a:bodyPr>
            <a:lstStyle/>
            <a:p>
              <a:pPr marL="0" lvl="0" indent="0" algn="ctr" defTabSz="844550" rtl="1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حضور مؤتمر </a:t>
              </a:r>
              <a:r>
                <a:rPr lang="ar-SA" kern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الأعمال</a:t>
              </a:r>
              <a:endParaRPr lang="ar-SA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7129AF72-9F2B-4598-9796-BAD4BE05B857}"/>
                </a:ext>
              </a:extLst>
            </p:cNvPr>
            <p:cNvCxnSpPr/>
            <p:nvPr/>
          </p:nvCxnSpPr>
          <p:spPr>
            <a:xfrm>
              <a:off x="6163066" y="3882380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799AB7D7-183A-460E-B09E-073F2B0BAB3F}"/>
                </a:ext>
              </a:extLst>
            </p:cNvPr>
            <p:cNvGrpSpPr/>
            <p:nvPr/>
          </p:nvGrpSpPr>
          <p:grpSpPr>
            <a:xfrm>
              <a:off x="5294387" y="2331492"/>
              <a:ext cx="1737360" cy="1737360"/>
              <a:chOff x="5974599" y="2331492"/>
              <a:chExt cx="1737360" cy="173736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xmlns="" id="{1EE19D15-451A-429A-AD00-5197FCD366E9}"/>
                  </a:ext>
                </a:extLst>
              </p:cNvPr>
              <p:cNvSpPr/>
              <p:nvPr/>
            </p:nvSpPr>
            <p:spPr>
              <a:xfrm>
                <a:off x="5974599" y="2331492"/>
                <a:ext cx="1737360" cy="17373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pic>
            <p:nvPicPr>
              <p:cNvPr id="16" name="Graphic 15" descr="Group success">
                <a:extLst>
                  <a:ext uri="{FF2B5EF4-FFF2-40B4-BE49-F238E27FC236}">
                    <a16:creationId xmlns:a16="http://schemas.microsoft.com/office/drawing/2014/main" xmlns="" id="{006E726C-F69C-4481-BAE6-94A97A74BD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6145914" y="2502807"/>
                <a:ext cx="1394729" cy="1394729"/>
              </a:xfrm>
              <a:prstGeom prst="rect">
                <a:avLst/>
              </a:prstGeom>
            </p:spPr>
          </p:pic>
        </p:grpSp>
      </p:grpSp>
      <p:pic>
        <p:nvPicPr>
          <p:cNvPr id="39" name="Graphic 38" descr="Female Profile">
            <a:extLst>
              <a:ext uri="{FF2B5EF4-FFF2-40B4-BE49-F238E27FC236}">
                <a16:creationId xmlns:a16="http://schemas.microsoft.com/office/drawing/2014/main" xmlns="" id="{7BEB0BF5-6DB3-40E4-A5A0-C56ACA904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-178152" y="2292463"/>
            <a:ext cx="1766454" cy="1766454"/>
          </a:xfrm>
          <a:prstGeom prst="rect">
            <a:avLst/>
          </a:prstGeom>
        </p:spPr>
      </p:pic>
      <p:sp>
        <p:nvSpPr>
          <p:cNvPr id="45" name="Block Arc 44">
            <a:extLst>
              <a:ext uri="{FF2B5EF4-FFF2-40B4-BE49-F238E27FC236}">
                <a16:creationId xmlns:a16="http://schemas.microsoft.com/office/drawing/2014/main" xmlns="" id="{7FC2F68A-A8CC-4B8C-A68C-7F80C1BFAFE0}"/>
              </a:ext>
            </a:extLst>
          </p:cNvPr>
          <p:cNvSpPr/>
          <p:nvPr/>
        </p:nvSpPr>
        <p:spPr>
          <a:xfrm flipH="1" flipV="1">
            <a:off x="578270" y="2888165"/>
            <a:ext cx="274320" cy="175293"/>
          </a:xfrm>
          <a:prstGeom prst="blockArc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31DB458ED2B489D46850A20681F90" ma:contentTypeVersion="10" ma:contentTypeDescription="Create a new document." ma:contentTypeScope="" ma:versionID="5f6e3738d68063e1dcb0e31a4ea128c0">
  <xsd:schema xmlns:xsd="http://www.w3.org/2001/XMLSchema" xmlns:xs="http://www.w3.org/2001/XMLSchema" xmlns:p="http://schemas.microsoft.com/office/2006/metadata/properties" xmlns:ns3="f530132e-d3f7-40a5-acb6-77942d12adb5" targetNamespace="http://schemas.microsoft.com/office/2006/metadata/properties" ma:root="true" ma:fieldsID="130015175eebc8447f1e0d57fc001fd1" ns3:_="">
    <xsd:import namespace="f530132e-d3f7-40a5-acb6-77942d12adb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30132e-d3f7-40a5-acb6-77942d12ad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C5E1D7-C93B-48A6-AD06-8D2D85CC68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30132e-d3f7-40a5-acb6-77942d12ad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A55AA2-E4B0-4559-B7B9-68EDBA7BBB18}">
  <ds:schemaRefs>
    <ds:schemaRef ds:uri="f530132e-d3f7-40a5-acb6-77942d12adb5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616E57C-5D77-411A-9229-B483AC98BF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5493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Strate, Sarah</dc:creator>
  <cp:lastModifiedBy>He, River</cp:lastModifiedBy>
  <cp:revision>19</cp:revision>
  <dcterms:created xsi:type="dcterms:W3CDTF">2020-11-05T12:52:15Z</dcterms:created>
  <dcterms:modified xsi:type="dcterms:W3CDTF">2021-07-27T08:34:13Z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0x01010035C31DB458ED2B489D46850A20681F90</vt:lpwstr>
  </property>
</Properties>
</file>