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0E99-9811-4C33-A4B7-60CEB333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5B1CD-7768-41C4-9100-764C17F6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680A-477A-4585-9829-32515CCF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2925-E849-441A-AA55-E1AF02E5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4956-F5E1-44B9-9B67-8FD306C2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F828-55CD-434E-B4B4-E6F4A427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A0004-516B-4310-AB49-AC3AE0CF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798D-6C34-4E49-BD92-BE189ECE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1B66-E833-4506-AA81-FC5CF443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CA56-2110-4953-BBD7-802CE2BE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0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1767D-ADA1-4EE7-B105-6E26625D0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D1EE-D0C7-47D1-8539-FB52AC72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87E6-7962-4FD6-A957-66D8C61F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690C3-C763-4AB4-B138-91DB5254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BC80-44F3-4C65-82E0-0C2FD302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F81C-866B-40EE-9CA2-90A1321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8648-EE83-4945-A4DC-7175658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605-747A-4801-A621-0C6D75C0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648D-C8A9-415C-902B-156EE2AE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8248-D03C-4537-B17C-AB1B8C8A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AC71-DB1D-424F-AD57-872E8A7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0E6CA-6F3F-41FF-9F16-D9AC1B04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25EF-6A3C-4874-85B8-3A66C404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5FAE-74DC-48F3-86C6-062E5117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FCF5-F139-4565-8834-9AA00380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EB1-5EF6-4E74-B9E2-F4E86FD3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F4F1-C27E-4A48-ADF6-75C8F51A3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CEC06-2C19-4AA7-ABF3-8679A39F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1727D-E4AF-4593-9CEC-5AF88083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7F36-C277-444F-B6B1-39592583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8C3B4-9973-434A-933B-86D48951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EE6-8815-48FE-92EA-87B8D5AD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AEAB-30D3-4BB6-8047-B236C75E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8CDBF-01FC-40EF-AAEB-A566096F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BDA49-0CD8-4103-B285-19BC27B8D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845D-B3BD-4F14-BED4-47A59F3C7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38603-4E1F-4FD1-91B0-42B6AA10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32F1-1361-4355-9DA5-7E9B5360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D5A8-7B0A-47BF-9AD0-7A41B43A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A368-A4E8-45B1-A158-9419BAC3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22EB0-3C4A-4F07-9F03-76BB6EEE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0A9A6-01E0-4094-AAC8-7812B57B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614CF-0114-4F2B-BA85-4637FF22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1587B-6CDE-4AB7-81AA-A11ACB55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2EB9F-1898-478F-91CC-4404DD78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AC510-15AA-4D48-93EF-FDB1DF28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3D96-94DC-475D-8B7D-F1E1B4D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CDE1-9DB8-435B-B90A-F5E4A173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291F5-3BA3-4473-A73C-710D231F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7BC3-E3F3-4FC3-8F06-D505CA1C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AB4A-44A1-41B6-B847-F85FB105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2080B-98EE-40DE-9D98-212536CB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810C-0273-4778-9345-6ED4E099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6AD14-E911-4673-815E-5DA76D0CF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4EB8B-30C0-4EEE-BEB7-8D63BFC5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23AB-BAE6-443A-B129-A2E658E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E53A-C358-4C6E-9A46-878B7F93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68558-BD7C-4975-94DD-5771F60F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A0324-E24F-413D-99D6-BC18A1EC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2C40-5059-4F21-93A2-0E3CB0CE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7EF4-CB4F-4EDF-AADB-4609BE36C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B43B-E76F-4260-82E3-BF3C0829830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324F-DCF1-4F43-8F50-F013EF5A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90D6-AE77-4352-8A88-627E6C164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79C7C6-8560-4C9A-AE51-10088F40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97" y="19476"/>
            <a:ext cx="7540205" cy="681904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 flipH="1">
            <a:off x="3239311" y="2212639"/>
            <a:ext cx="2675106" cy="1225886"/>
            <a:chOff x="6277583" y="2212639"/>
            <a:chExt cx="2675106" cy="12258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D7C570-4763-4EFC-908F-F278A604E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600" y="2212639"/>
              <a:ext cx="723089" cy="4448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85016-BEED-4D20-84DB-39CC90644E2C}"/>
                </a:ext>
              </a:extLst>
            </p:cNvPr>
            <p:cNvSpPr/>
            <p:nvPr/>
          </p:nvSpPr>
          <p:spPr>
            <a:xfrm>
              <a:off x="6277583" y="2563036"/>
              <a:ext cx="1952017" cy="875489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التعيين على تقليل المتبقي عند إنشاء حالة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 flipH="1">
            <a:off x="4600575" y="2343574"/>
            <a:ext cx="3600450" cy="2148191"/>
            <a:chOff x="3990975" y="2657475"/>
            <a:chExt cx="3600450" cy="214819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244FFC-2DDF-4452-BE68-4A2E7B768A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0975" y="2657475"/>
              <a:ext cx="1762126" cy="15811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3D6115-49CA-4295-B0F3-9BB6A89C8B15}"/>
                </a:ext>
              </a:extLst>
            </p:cNvPr>
            <p:cNvSpPr/>
            <p:nvPr/>
          </p:nvSpPr>
          <p:spPr>
            <a:xfrm>
              <a:off x="5639408" y="3930177"/>
              <a:ext cx="1952017" cy="875489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البدء بتاريخ اليوم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16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FFCA-DB1D-4913-9EE8-DE829EF2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14" y="623417"/>
            <a:ext cx="8701371" cy="5611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1BE7B1-D910-4A56-A7BB-2774D5B92285}"/>
              </a:ext>
            </a:extLst>
          </p:cNvPr>
          <p:cNvSpPr/>
          <p:nvPr/>
        </p:nvSpPr>
        <p:spPr>
          <a:xfrm>
            <a:off x="4872251" y="4643791"/>
            <a:ext cx="2674961" cy="556004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/>
              </a:rPr>
              <a:t>الهاتف = </a:t>
            </a:r>
            <a:r>
              <a:rPr lang="ar-EG" dirty="0" smtClean="0">
                <a:rtl val="0"/>
              </a:rPr>
              <a:t>30</a:t>
            </a:r>
            <a:r>
              <a:rPr lang="ar-EG" dirty="0" smtClean="0">
                <a:rtl/>
              </a:rPr>
              <a:t> | كل الأشخاص الآخرين = </a:t>
            </a:r>
            <a:r>
              <a:rPr lang="ar-EG" dirty="0" smtClean="0">
                <a:rtl val="0"/>
              </a:rPr>
              <a:t>0</a:t>
            </a:r>
            <a:endParaRPr lang="ar-EG" dirty="0">
              <a:rtl val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5D2AB-5899-4E5D-9DD8-767E2B83C622}"/>
              </a:ext>
            </a:extLst>
          </p:cNvPr>
          <p:cNvSpPr/>
          <p:nvPr/>
        </p:nvSpPr>
        <p:spPr>
          <a:xfrm>
            <a:off x="1959130" y="4643791"/>
            <a:ext cx="2708404" cy="40005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/>
              </a:rPr>
              <a:t>تمت إضافة أوليفيا كجهة اتصال</a:t>
            </a:r>
            <a:endParaRPr lang="ar-EG" dirty="0">
              <a:rtl/>
            </a:endParaRPr>
          </a:p>
        </p:txBody>
      </p:sp>
    </p:spTree>
    <p:extLst>
      <p:ext uri="{BB962C8B-B14F-4D97-AF65-F5344CB8AC3E}">
        <p14:creationId xmlns:p14="http://schemas.microsoft.com/office/powerpoint/2010/main" val="17454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57ABE1-B3A7-453C-90B6-5AA475B1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07" y="1014415"/>
            <a:ext cx="7536786" cy="48291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06483-FA99-42E1-BDC0-145FFA7AF15B}"/>
              </a:ext>
            </a:extLst>
          </p:cNvPr>
          <p:cNvSpPr/>
          <p:nvPr/>
        </p:nvSpPr>
        <p:spPr>
          <a:xfrm>
            <a:off x="5029199" y="4257674"/>
            <a:ext cx="2331721" cy="75628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/>
              </a:rPr>
              <a:t>يتم تعريف قناة الهاتف  فقط.</a:t>
            </a:r>
          </a:p>
          <a:p>
            <a:pPr algn="ctr" rtl="1"/>
            <a:r>
              <a:rPr lang="ar-EG" dirty="0" smtClean="0">
                <a:rtl/>
              </a:rPr>
              <a:t>تم تعيين إجمالي الشروط </a:t>
            </a:r>
            <a:br>
              <a:rPr lang="ar-EG" dirty="0" smtClean="0">
                <a:rtl/>
              </a:rPr>
            </a:br>
            <a:r>
              <a:rPr lang="ar-EG" dirty="0" smtClean="0">
                <a:rtl/>
              </a:rPr>
              <a:t>على </a:t>
            </a:r>
            <a:r>
              <a:rPr lang="ar-EG" dirty="0" smtClean="0">
                <a:rtl val="0"/>
              </a:rPr>
              <a:t>0</a:t>
            </a:r>
            <a:endParaRPr lang="ar-EG" dirty="0"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982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086481-E913-4A00-AEC5-8DEF6DF5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5" y="1190807"/>
            <a:ext cx="11398449" cy="447638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 flipH="1">
            <a:off x="858855" y="3509367"/>
            <a:ext cx="2675106" cy="1301330"/>
            <a:chOff x="9277958" y="3509367"/>
            <a:chExt cx="2675106" cy="130133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8FE021-B59D-4AAD-A3FB-9BCE60600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9975" y="3509367"/>
              <a:ext cx="723089" cy="4448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AC113B-E7DA-4A5D-8D44-B07C29311312}"/>
                </a:ext>
              </a:extLst>
            </p:cNvPr>
            <p:cNvSpPr/>
            <p:nvPr/>
          </p:nvSpPr>
          <p:spPr>
            <a:xfrm>
              <a:off x="9277958" y="3935208"/>
              <a:ext cx="1952017" cy="875489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noProof="1" smtClean="0">
                  <a:rtl/>
                </a:rPr>
                <a:t>التبديل لعرض الاستحقاق</a:t>
              </a:r>
              <a:endParaRPr lang="ar-EG" noProof="1">
                <a:rtl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flipH="1">
            <a:off x="4239263" y="2666521"/>
            <a:ext cx="2976491" cy="875489"/>
            <a:chOff x="6243942" y="2991255"/>
            <a:chExt cx="2976491" cy="8754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6BAFE6-0C4D-4321-8DA6-31EDD56A0EA4}"/>
                </a:ext>
              </a:extLst>
            </p:cNvPr>
            <p:cNvSpPr/>
            <p:nvPr/>
          </p:nvSpPr>
          <p:spPr>
            <a:xfrm flipH="1">
              <a:off x="6243942" y="2991255"/>
              <a:ext cx="1952017" cy="875489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noProof="1" smtClean="0">
                  <a:rtl/>
                </a:rPr>
                <a:t>تم تخفيض الاستحقاقين بمقدار </a:t>
              </a:r>
              <a:r>
                <a:rPr lang="ar-EG" noProof="1" smtClean="0">
                  <a:rtl val="0"/>
                </a:rPr>
                <a:t>1</a:t>
              </a:r>
              <a:endParaRPr lang="ar-EG" noProof="1">
                <a:rtl val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6CDF9A-A7B9-408F-97D1-02FB03C9D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5959" y="3235535"/>
              <a:ext cx="1024474" cy="1934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2E987-2F79-4914-8F86-35E4B5E4C31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243942" y="3429000"/>
              <a:ext cx="2976491" cy="1340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15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12</cp:revision>
  <dcterms:created xsi:type="dcterms:W3CDTF">2018-11-18T21:49:33Z</dcterms:created>
  <dcterms:modified xsi:type="dcterms:W3CDTF">2021-08-31T11:54:13Z</dcterms:modified>
</cp:coreProperties>
</file>