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58FC15-759E-426B-8DF4-93FBD1BC222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405A9F1-E430-4613-82B7-84EFA3267174}">
      <dgm:prSet phldrT="[Text]"/>
      <dgm:spPr/>
      <dgm:t>
        <a:bodyPr/>
        <a:lstStyle/>
        <a:p>
          <a:r>
            <a:rPr lang="ar-sa">
              <a:rtl/>
            </a:rPr>
            <a:t>عميل متوقع </a:t>
          </a:r>
        </a:p>
      </dgm:t>
    </dgm:pt>
    <dgm:pt modelId="{D0B98E9F-7DF0-464C-B7CB-43485B6F60A4}" type="parTrans" cxnId="{D17091D0-0F3D-4997-917E-C3CB882292E8}">
      <dgm:prSet/>
      <dgm:spPr/>
      <dgm:t>
        <a:bodyPr/>
        <a:lstStyle/>
        <a:p>
          <a:endParaRPr lang="en-US"/>
        </a:p>
      </dgm:t>
    </dgm:pt>
    <dgm:pt modelId="{B29F6D9B-1924-4C31-8B54-5CE2CC65C295}" type="sibTrans" cxnId="{D17091D0-0F3D-4997-917E-C3CB882292E8}">
      <dgm:prSet/>
      <dgm:spPr/>
      <dgm:t>
        <a:bodyPr/>
        <a:lstStyle/>
        <a:p>
          <a:endParaRPr lang="en-US"/>
        </a:p>
      </dgm:t>
    </dgm:pt>
    <dgm:pt modelId="{314CCE8D-FB8C-40C9-8D2F-B46BAB90930E}">
      <dgm:prSet phldrT="[Text]"/>
      <dgm:spPr/>
      <dgm:t>
        <a:bodyPr/>
        <a:lstStyle/>
        <a:p>
          <a:r>
            <a:rPr lang="ar-sa">
              <a:rtl/>
            </a:rPr>
            <a:t>الفرصة</a:t>
          </a:r>
        </a:p>
      </dgm:t>
    </dgm:pt>
    <dgm:pt modelId="{EF2C6F1F-5492-4C2F-B1B1-04F8FEFA40CF}" type="parTrans" cxnId="{C9237CEE-02EA-4EAD-9E61-5749F6799BA1}">
      <dgm:prSet/>
      <dgm:spPr/>
      <dgm:t>
        <a:bodyPr/>
        <a:lstStyle/>
        <a:p>
          <a:endParaRPr lang="en-US"/>
        </a:p>
      </dgm:t>
    </dgm:pt>
    <dgm:pt modelId="{01480DFD-E336-439E-80EA-9C7E6A62C6F9}" type="sibTrans" cxnId="{C9237CEE-02EA-4EAD-9E61-5749F6799BA1}">
      <dgm:prSet/>
      <dgm:spPr/>
      <dgm:t>
        <a:bodyPr/>
        <a:lstStyle/>
        <a:p>
          <a:endParaRPr lang="en-US"/>
        </a:p>
      </dgm:t>
    </dgm:pt>
    <dgm:pt modelId="{F5728A37-160F-4100-9DC3-CEDE5C88D7C3}">
      <dgm:prSet phldrT="[Text]"/>
      <dgm:spPr/>
      <dgm:t>
        <a:bodyPr/>
        <a:lstStyle/>
        <a:p>
          <a:r>
            <a:rPr lang="ar-sa">
              <a:rtl/>
            </a:rPr>
            <a:t>بيع</a:t>
          </a:r>
        </a:p>
      </dgm:t>
    </dgm:pt>
    <dgm:pt modelId="{BA215A5A-C55B-451D-905E-10AB5E2B554C}" type="parTrans" cxnId="{917ECA47-4713-4FAE-BCC8-CDF054D7D23A}">
      <dgm:prSet/>
      <dgm:spPr/>
      <dgm:t>
        <a:bodyPr/>
        <a:lstStyle/>
        <a:p>
          <a:endParaRPr lang="en-US"/>
        </a:p>
      </dgm:t>
    </dgm:pt>
    <dgm:pt modelId="{BBAA66C1-C06A-4943-90E8-206D0543B397}" type="sibTrans" cxnId="{917ECA47-4713-4FAE-BCC8-CDF054D7D23A}">
      <dgm:prSet/>
      <dgm:spPr/>
      <dgm:t>
        <a:bodyPr/>
        <a:lstStyle/>
        <a:p>
          <a:endParaRPr lang="en-US"/>
        </a:p>
      </dgm:t>
    </dgm:pt>
    <dgm:pt modelId="{5F8375E5-8DC2-4452-B1D5-5AC172D63926}" type="pres">
      <dgm:prSet presAssocID="{FF58FC15-759E-426B-8DF4-93FBD1BC2229}" presName="Name0" presStyleCnt="0">
        <dgm:presLayoutVars>
          <dgm:dir val="rev"/>
          <dgm:resizeHandles val="exact"/>
        </dgm:presLayoutVars>
      </dgm:prSet>
      <dgm:spPr/>
    </dgm:pt>
    <dgm:pt modelId="{0690C930-6E9A-4D64-B9C8-10623D704DC8}" type="pres">
      <dgm:prSet presAssocID="{C405A9F1-E430-4613-82B7-84EFA3267174}" presName="node" presStyleLbl="node1" presStyleIdx="0" presStyleCnt="3">
        <dgm:presLayoutVars>
          <dgm:bulletEnabled val="1"/>
        </dgm:presLayoutVars>
      </dgm:prSet>
      <dgm:spPr/>
    </dgm:pt>
    <dgm:pt modelId="{2975477F-BCDC-4862-B5F7-B37E586435BF}" type="pres">
      <dgm:prSet presAssocID="{B29F6D9B-1924-4C31-8B54-5CE2CC65C295}" presName="sibTrans" presStyleLbl="sibTrans2D1" presStyleIdx="0" presStyleCnt="2"/>
      <dgm:spPr/>
    </dgm:pt>
    <dgm:pt modelId="{7FC192F2-DD3B-4528-983B-D3F51CE8C88B}" type="pres">
      <dgm:prSet presAssocID="{B29F6D9B-1924-4C31-8B54-5CE2CC65C295}" presName="connectorText" presStyleLbl="sibTrans2D1" presStyleIdx="0" presStyleCnt="2"/>
      <dgm:spPr/>
    </dgm:pt>
    <dgm:pt modelId="{F1BA15AC-BB73-465E-AEE6-47BF3EBA8AD4}" type="pres">
      <dgm:prSet presAssocID="{314CCE8D-FB8C-40C9-8D2F-B46BAB90930E}" presName="node" presStyleLbl="node1" presStyleIdx="1" presStyleCnt="3">
        <dgm:presLayoutVars>
          <dgm:bulletEnabled val="1"/>
        </dgm:presLayoutVars>
      </dgm:prSet>
      <dgm:spPr/>
    </dgm:pt>
    <dgm:pt modelId="{211E13C3-7172-4E1A-9B09-57306FB29C1E}" type="pres">
      <dgm:prSet presAssocID="{01480DFD-E336-439E-80EA-9C7E6A62C6F9}" presName="sibTrans" presStyleLbl="sibTrans2D1" presStyleIdx="1" presStyleCnt="2"/>
      <dgm:spPr/>
    </dgm:pt>
    <dgm:pt modelId="{28D1E5A5-74C1-41E8-BDDD-CC570AF1496E}" type="pres">
      <dgm:prSet presAssocID="{01480DFD-E336-439E-80EA-9C7E6A62C6F9}" presName="connectorText" presStyleLbl="sibTrans2D1" presStyleIdx="1" presStyleCnt="2"/>
      <dgm:spPr/>
    </dgm:pt>
    <dgm:pt modelId="{04A612E0-DADF-4B17-BBB9-979E8D9AEC03}" type="pres">
      <dgm:prSet presAssocID="{F5728A37-160F-4100-9DC3-CEDE5C88D7C3}" presName="node" presStyleLbl="node1" presStyleIdx="2" presStyleCnt="3">
        <dgm:presLayoutVars>
          <dgm:bulletEnabled val="1"/>
        </dgm:presLayoutVars>
      </dgm:prSet>
      <dgm:spPr/>
    </dgm:pt>
  </dgm:ptLst>
  <dgm:cxnLst>
    <dgm:cxn modelId="{26B2BA09-21A2-4B7A-B383-60C1F2A7775D}" type="presOf" srcId="{B29F6D9B-1924-4C31-8B54-5CE2CC65C295}" destId="{2975477F-BCDC-4862-B5F7-B37E586435BF}" srcOrd="0" destOrd="0" presId="urn:microsoft.com/office/officeart/2005/8/layout/process1"/>
    <dgm:cxn modelId="{46174042-3024-4F24-829C-3301049407E2}" type="presOf" srcId="{01480DFD-E336-439E-80EA-9C7E6A62C6F9}" destId="{28D1E5A5-74C1-41E8-BDDD-CC570AF1496E}" srcOrd="1" destOrd="0" presId="urn:microsoft.com/office/officeart/2005/8/layout/process1"/>
    <dgm:cxn modelId="{917ECA47-4713-4FAE-BCC8-CDF054D7D23A}" srcId="{FF58FC15-759E-426B-8DF4-93FBD1BC2229}" destId="{F5728A37-160F-4100-9DC3-CEDE5C88D7C3}" srcOrd="2" destOrd="0" parTransId="{BA215A5A-C55B-451D-905E-10AB5E2B554C}" sibTransId="{BBAA66C1-C06A-4943-90E8-206D0543B397}"/>
    <dgm:cxn modelId="{B828746C-F2A7-4C43-B02E-3F0A7480C228}" type="presOf" srcId="{F5728A37-160F-4100-9DC3-CEDE5C88D7C3}" destId="{04A612E0-DADF-4B17-BBB9-979E8D9AEC03}" srcOrd="0" destOrd="0" presId="urn:microsoft.com/office/officeart/2005/8/layout/process1"/>
    <dgm:cxn modelId="{8D9AD3A9-3954-47F3-9CC9-F90BE908FDB7}" type="presOf" srcId="{B29F6D9B-1924-4C31-8B54-5CE2CC65C295}" destId="{7FC192F2-DD3B-4528-983B-D3F51CE8C88B}" srcOrd="1" destOrd="0" presId="urn:microsoft.com/office/officeart/2005/8/layout/process1"/>
    <dgm:cxn modelId="{D17091D0-0F3D-4997-917E-C3CB882292E8}" srcId="{FF58FC15-759E-426B-8DF4-93FBD1BC2229}" destId="{C405A9F1-E430-4613-82B7-84EFA3267174}" srcOrd="0" destOrd="0" parTransId="{D0B98E9F-7DF0-464C-B7CB-43485B6F60A4}" sibTransId="{B29F6D9B-1924-4C31-8B54-5CE2CC65C295}"/>
    <dgm:cxn modelId="{C9237CEE-02EA-4EAD-9E61-5749F6799BA1}" srcId="{FF58FC15-759E-426B-8DF4-93FBD1BC2229}" destId="{314CCE8D-FB8C-40C9-8D2F-B46BAB90930E}" srcOrd="1" destOrd="0" parTransId="{EF2C6F1F-5492-4C2F-B1B1-04F8FEFA40CF}" sibTransId="{01480DFD-E336-439E-80EA-9C7E6A62C6F9}"/>
    <dgm:cxn modelId="{AED451F2-FF87-42D3-9EF1-C690F2F55D55}" type="presOf" srcId="{C405A9F1-E430-4613-82B7-84EFA3267174}" destId="{0690C930-6E9A-4D64-B9C8-10623D704DC8}" srcOrd="0" destOrd="0" presId="urn:microsoft.com/office/officeart/2005/8/layout/process1"/>
    <dgm:cxn modelId="{D1D362F3-A66E-43A7-839D-A5F8873061D3}" type="presOf" srcId="{FF58FC15-759E-426B-8DF4-93FBD1BC2229}" destId="{5F8375E5-8DC2-4452-B1D5-5AC172D63926}" srcOrd="0" destOrd="0" presId="urn:microsoft.com/office/officeart/2005/8/layout/process1"/>
    <dgm:cxn modelId="{211E7BF6-0E65-4248-99E3-9F886545EA6B}" type="presOf" srcId="{01480DFD-E336-439E-80EA-9C7E6A62C6F9}" destId="{211E13C3-7172-4E1A-9B09-57306FB29C1E}" srcOrd="0" destOrd="0" presId="urn:microsoft.com/office/officeart/2005/8/layout/process1"/>
    <dgm:cxn modelId="{75D1DDFC-58DD-4FA7-9F0A-7CD78562F6CB}" type="presOf" srcId="{314CCE8D-FB8C-40C9-8D2F-B46BAB90930E}" destId="{F1BA15AC-BB73-465E-AEE6-47BF3EBA8AD4}" srcOrd="0" destOrd="0" presId="urn:microsoft.com/office/officeart/2005/8/layout/process1"/>
    <dgm:cxn modelId="{B2A16776-3233-436C-BB51-FF3D628831B8}" type="presParOf" srcId="{5F8375E5-8DC2-4452-B1D5-5AC172D63926}" destId="{0690C930-6E9A-4D64-B9C8-10623D704DC8}" srcOrd="0" destOrd="0" presId="urn:microsoft.com/office/officeart/2005/8/layout/process1"/>
    <dgm:cxn modelId="{F310694C-535D-4614-A7AE-2CF288EE2614}" type="presParOf" srcId="{5F8375E5-8DC2-4452-B1D5-5AC172D63926}" destId="{2975477F-BCDC-4862-B5F7-B37E586435BF}" srcOrd="1" destOrd="0" presId="urn:microsoft.com/office/officeart/2005/8/layout/process1"/>
    <dgm:cxn modelId="{C175469E-7380-4BA6-86EF-55F787EB0CAF}" type="presParOf" srcId="{2975477F-BCDC-4862-B5F7-B37E586435BF}" destId="{7FC192F2-DD3B-4528-983B-D3F51CE8C88B}" srcOrd="0" destOrd="0" presId="urn:microsoft.com/office/officeart/2005/8/layout/process1"/>
    <dgm:cxn modelId="{CC911A0D-5CCB-45AE-BFD1-DD6EA39B4486}" type="presParOf" srcId="{5F8375E5-8DC2-4452-B1D5-5AC172D63926}" destId="{F1BA15AC-BB73-465E-AEE6-47BF3EBA8AD4}" srcOrd="2" destOrd="0" presId="urn:microsoft.com/office/officeart/2005/8/layout/process1"/>
    <dgm:cxn modelId="{411A8ABA-629C-4921-9F90-2AFC10D57A3E}" type="presParOf" srcId="{5F8375E5-8DC2-4452-B1D5-5AC172D63926}" destId="{211E13C3-7172-4E1A-9B09-57306FB29C1E}" srcOrd="3" destOrd="0" presId="urn:microsoft.com/office/officeart/2005/8/layout/process1"/>
    <dgm:cxn modelId="{7D5FF384-5A3C-49D1-AB0E-B345C184F1B8}" type="presParOf" srcId="{211E13C3-7172-4E1A-9B09-57306FB29C1E}" destId="{28D1E5A5-74C1-41E8-BDDD-CC570AF1496E}" srcOrd="0" destOrd="0" presId="urn:microsoft.com/office/officeart/2005/8/layout/process1"/>
    <dgm:cxn modelId="{92B8F9DC-9C44-4B7F-BBC3-5971FEED654D}" type="presParOf" srcId="{5F8375E5-8DC2-4452-B1D5-5AC172D63926}" destId="{04A612E0-DADF-4B17-BBB9-979E8D9AEC0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0C930-6E9A-4D64-B9C8-10623D704DC8}">
      <dsp:nvSpPr>
        <dsp:cNvPr id="0" name=""/>
        <dsp:cNvSpPr/>
      </dsp:nvSpPr>
      <dsp:spPr>
        <a:xfrm>
          <a:off x="4362991" y="142694"/>
          <a:ext cx="1556351" cy="933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500" kern="1200">
              <a:rtl/>
            </a:rPr>
            <a:t>عميل متوقع </a:t>
          </a:r>
        </a:p>
      </dsp:txBody>
      <dsp:txXfrm>
        <a:off x="4390341" y="170044"/>
        <a:ext cx="1501651" cy="879110"/>
      </dsp:txXfrm>
    </dsp:sp>
    <dsp:sp modelId="{2975477F-BCDC-4862-B5F7-B37E586435BF}">
      <dsp:nvSpPr>
        <dsp:cNvPr id="0" name=""/>
        <dsp:cNvSpPr/>
      </dsp:nvSpPr>
      <dsp:spPr>
        <a:xfrm rot="10800000">
          <a:off x="3877409" y="416612"/>
          <a:ext cx="329946" cy="3859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3976393" y="493807"/>
        <a:ext cx="230962" cy="231585"/>
      </dsp:txXfrm>
    </dsp:sp>
    <dsp:sp modelId="{F1BA15AC-BB73-465E-AEE6-47BF3EBA8AD4}">
      <dsp:nvSpPr>
        <dsp:cNvPr id="0" name=""/>
        <dsp:cNvSpPr/>
      </dsp:nvSpPr>
      <dsp:spPr>
        <a:xfrm>
          <a:off x="2184099" y="142694"/>
          <a:ext cx="1556351" cy="933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500" kern="1200">
              <a:rtl/>
            </a:rPr>
            <a:t>الفرصة</a:t>
          </a:r>
        </a:p>
      </dsp:txBody>
      <dsp:txXfrm>
        <a:off x="2211449" y="170044"/>
        <a:ext cx="1501651" cy="879110"/>
      </dsp:txXfrm>
    </dsp:sp>
    <dsp:sp modelId="{211E13C3-7172-4E1A-9B09-57306FB29C1E}">
      <dsp:nvSpPr>
        <dsp:cNvPr id="0" name=""/>
        <dsp:cNvSpPr/>
      </dsp:nvSpPr>
      <dsp:spPr>
        <a:xfrm rot="10800000">
          <a:off x="1698517" y="416612"/>
          <a:ext cx="329946" cy="3859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1797501" y="493807"/>
        <a:ext cx="230962" cy="231585"/>
      </dsp:txXfrm>
    </dsp:sp>
    <dsp:sp modelId="{04A612E0-DADF-4B17-BBB9-979E8D9AEC03}">
      <dsp:nvSpPr>
        <dsp:cNvPr id="0" name=""/>
        <dsp:cNvSpPr/>
      </dsp:nvSpPr>
      <dsp:spPr>
        <a:xfrm>
          <a:off x="5207" y="142694"/>
          <a:ext cx="1556351" cy="933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500" kern="1200">
              <a:rtl/>
            </a:rPr>
            <a:t>بيع</a:t>
          </a:r>
        </a:p>
      </dsp:txBody>
      <dsp:txXfrm>
        <a:off x="32557" y="170044"/>
        <a:ext cx="1501651" cy="879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002-C711-1F97-8A52-443D4D3F4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341D7-0E9F-7C50-6E5A-D04EEBCBC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58D8-09B4-B81F-A599-E33E2043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214FC5E-0FF4-468A-8022-C94E27B4D7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DC3D-665D-1406-68B7-258F1138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4B69-E290-C011-947E-DCB9CCF6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4A1EA6-A373-4502-9927-31D00E05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0496-4273-3CB0-AE80-2EE034F3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5C3D2-52F7-F639-380F-B93B8E47D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B8EF-8DFF-6650-1353-8D0DDAAC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214FC5E-0FF4-468A-8022-C94E27B4D7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1D59-BE1C-A7EE-9DCD-4AC1A581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34FB-3416-BB93-8131-59CF7370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4A1EA6-A373-4502-9927-31D00E05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3028A-8449-4BFD-A2B7-257B250FF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26871-02F9-0676-7ED3-A74AA0F3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922C3-7AFD-EC27-C424-37C11DFE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214FC5E-0FF4-468A-8022-C94E27B4D7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2EED-C5E6-AAFA-59B4-F81F0772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6FB7-34C1-0569-2867-F79452CF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4A1EA6-A373-4502-9927-31D00E05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5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7361-B1A2-7652-2EA7-C021D356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8C28-0C8C-2E6A-885B-7BEAC675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476F0-F1E8-9A60-1793-81244697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214FC5E-0FF4-468A-8022-C94E27B4D7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2CD8-5048-C0B4-7718-A5CFDC29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1911-D18D-712E-436E-B2595B43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4A1EA6-A373-4502-9927-31D00E05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1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4A5A-7B76-85C1-A544-A8E0EB98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F4D0-1DD3-41BE-74BD-D11BDC7B2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5C0F2-B8F2-78F7-14D2-2754D204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214FC5E-0FF4-468A-8022-C94E27B4D7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6D14-DDD7-AF05-AEF4-F836ED7B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A996-A8D8-ACE7-E296-FAA65AB4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4A1EA6-A373-4502-9927-31D00E05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DBEA-00B8-366D-83A6-AF1DD5C5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EDDF-5BED-9309-F3D8-9BA994F3F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AEE6E-5633-D487-DA5C-5A42616C8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AEC31-7CE8-A921-324B-0AB64BC4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214FC5E-0FF4-468A-8022-C94E27B4D7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8F58-670A-22B7-16E4-D7BEFE80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ECB1C-6D8C-6240-0D6D-F7F2BDD5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4A1EA6-A373-4502-9927-31D00E05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5ABD-C4EF-B234-97B0-FE9A5DB9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B55-CCEE-70A7-3676-350008D6D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B326-2B34-696C-CDE8-9A1F11D5D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39FB1-7577-479C-3847-2D6540FBB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EA8E5-5BE1-CB40-F0E3-6825E0222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D5326-685F-BBD8-8A0C-254AF4D8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214FC5E-0FF4-468A-8022-C94E27B4D7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8DB49-B16A-70D7-C87E-797BC02B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B753C-A674-EC5B-3457-087BC91E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4A1EA6-A373-4502-9927-31D00E05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9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ECDE-94A5-8254-17E0-61ECE0C0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51105-65D2-0CFA-961D-02C588D9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214FC5E-0FF4-468A-8022-C94E27B4D7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0227E-97A9-287F-9AEE-627115F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0162F-8310-B190-8FEE-74A5D5D4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4A1EA6-A373-4502-9927-31D00E05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2B3F7-AEB7-D136-20B3-56603FF7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214FC5E-0FF4-468A-8022-C94E27B4D7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7D62E-768E-21A3-6D99-8446F244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1E6B2-DA5A-5C18-181E-C981333A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4A1EA6-A373-4502-9927-31D00E05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2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12FB-C266-E162-1E30-AB963863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7406-18D6-DDE3-58B5-2D835943B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23EBB-7FB6-CFB2-9942-E8B9A9EF0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39EE-5FE1-F1F4-5993-46D61A38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214FC5E-0FF4-468A-8022-C94E27B4D7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2DDF4-795A-B708-D011-45FD70D8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D2CD7-AFE3-A7A5-9848-761E1769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4A1EA6-A373-4502-9927-31D00E05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8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E628-3FB6-0453-46F5-F3953D81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8E6FA-62FE-1C75-3EDD-4F41C2DD6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1A0C1-A8DB-A656-4C4A-17E07FB3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55DD3-7231-431C-5172-B9C54EED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E214FC5E-0FF4-468A-8022-C94E27B4D7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8567E-622A-CDDB-F262-F9C997EF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8AD84-F278-CA5A-8E28-66BD7B4C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B4A1EA6-A373-4502-9927-31D00E05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74096-0A43-0BC7-29D2-6F036AC4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0ADB1-E142-733B-AB99-3DAFDA1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8C69-6956-0A91-3369-ECF1E4BE4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FC5E-0FF4-468A-8022-C94E27B4D7F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26A3-D5D2-2FF8-6E18-5254BAC2A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659C-1F89-E3F1-F7D0-24C75D916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1EA6-A373-4502-9927-31D00E050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8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24B28EE-9D4B-37F4-98F3-CE2054BB7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081002"/>
              </p:ext>
            </p:extLst>
          </p:nvPr>
        </p:nvGraphicFramePr>
        <p:xfrm>
          <a:off x="3133725" y="2819400"/>
          <a:ext cx="592455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7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Silbernagel</dc:creator>
  <cp:lastModifiedBy>Mohamed Qassem</cp:lastModifiedBy>
  <cp:revision>3</cp:revision>
  <dcterms:created xsi:type="dcterms:W3CDTF">2022-09-29T17:58:06Z</dcterms:created>
  <dcterms:modified xsi:type="dcterms:W3CDTF">2022-10-11T09:31:24Z</dcterms:modified>
</cp:coreProperties>
</file>