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566" r:id="rId5"/>
    <p:sldId id="21474701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5136B-D48D-4B38-BC9A-BD9EDBD40089}" v="1" dt="2022-09-26T08:09:1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20F5136B-D48D-4B38-BC9A-BD9EDBD40089}"/>
    <pc:docChg chg="addSld delSld modSld">
      <pc:chgData name="Claire Nielsen" userId="ebf09baf-0b46-49dc-b5e4-5c911106321b" providerId="ADAL" clId="{20F5136B-D48D-4B38-BC9A-BD9EDBD40089}" dt="2022-09-26T08:09:12.331" v="9" actId="47"/>
      <pc:docMkLst>
        <pc:docMk/>
      </pc:docMkLst>
      <pc:sldChg chg="del">
        <pc:chgData name="Claire Nielsen" userId="ebf09baf-0b46-49dc-b5e4-5c911106321b" providerId="ADAL" clId="{20F5136B-D48D-4B38-BC9A-BD9EDBD40089}" dt="2022-09-26T08:09:12.331" v="9" actId="47"/>
        <pc:sldMkLst>
          <pc:docMk/>
          <pc:sldMk cId="2353265337" sldId="256"/>
        </pc:sldMkLst>
      </pc:sldChg>
      <pc:sldChg chg="modSp mod">
        <pc:chgData name="Claire Nielsen" userId="ebf09baf-0b46-49dc-b5e4-5c911106321b" providerId="ADAL" clId="{20F5136B-D48D-4B38-BC9A-BD9EDBD40089}" dt="2022-09-26T08:07:34.315" v="7" actId="20577"/>
        <pc:sldMkLst>
          <pc:docMk/>
          <pc:sldMk cId="730336570" sldId="3566"/>
        </pc:sldMkLst>
        <pc:spChg chg="mod">
          <ac:chgData name="Claire Nielsen" userId="ebf09baf-0b46-49dc-b5e4-5c911106321b" providerId="ADAL" clId="{20F5136B-D48D-4B38-BC9A-BD9EDBD40089}" dt="2022-09-26T08:07:34.315" v="7" actId="20577"/>
          <ac:spMkLst>
            <pc:docMk/>
            <pc:sldMk cId="730336570" sldId="3566"/>
            <ac:spMk id="448" creationId="{A998BE12-5A8A-4A79-94EF-6375C568254E}"/>
          </ac:spMkLst>
        </pc:spChg>
        <pc:spChg chg="mod">
          <ac:chgData name="Claire Nielsen" userId="ebf09baf-0b46-49dc-b5e4-5c911106321b" providerId="ADAL" clId="{20F5136B-D48D-4B38-BC9A-BD9EDBD40089}" dt="2022-09-26T08:07:31.548" v="5" actId="20577"/>
          <ac:spMkLst>
            <pc:docMk/>
            <pc:sldMk cId="730336570" sldId="3566"/>
            <ac:spMk id="449" creationId="{A65E8DAC-9C8D-44AA-AAF7-A257BD374E19}"/>
          </ac:spMkLst>
        </pc:spChg>
        <pc:spChg chg="mod">
          <ac:chgData name="Claire Nielsen" userId="ebf09baf-0b46-49dc-b5e4-5c911106321b" providerId="ADAL" clId="{20F5136B-D48D-4B38-BC9A-BD9EDBD40089}" dt="2022-09-26T08:07:25.735" v="3" actId="20577"/>
          <ac:spMkLst>
            <pc:docMk/>
            <pc:sldMk cId="730336570" sldId="3566"/>
            <ac:spMk id="455" creationId="{FE5A72A8-FEE6-489B-8FFB-B9B03F988D08}"/>
          </ac:spMkLst>
        </pc:spChg>
        <pc:spChg chg="mod">
          <ac:chgData name="Claire Nielsen" userId="ebf09baf-0b46-49dc-b5e4-5c911106321b" providerId="ADAL" clId="{20F5136B-D48D-4B38-BC9A-BD9EDBD40089}" dt="2022-09-26T08:07:21.316" v="1" actId="20577"/>
          <ac:spMkLst>
            <pc:docMk/>
            <pc:sldMk cId="730336570" sldId="3566"/>
            <ac:spMk id="523" creationId="{06EB1B1E-4360-4157-A5AE-B5FA657C7205}"/>
          </ac:spMkLst>
        </pc:spChg>
      </pc:sldChg>
      <pc:sldChg chg="add modTransition setBg">
        <pc:chgData name="Claire Nielsen" userId="ebf09baf-0b46-49dc-b5e4-5c911106321b" providerId="ADAL" clId="{20F5136B-D48D-4B38-BC9A-BD9EDBD40089}" dt="2022-09-26T08:09:10.715" v="8"/>
        <pc:sldMkLst>
          <pc:docMk/>
          <pc:sldMk cId="1979951005" sldId="21474701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0591-317B-4B0D-8E39-48D975E62ED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8674-CDA5-43E3-8B63-F40944C3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 digital feedback back alternatives: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”returns digital feedback to the source.”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“sends critical information back”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“drives digital feedback home”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“drive feedback into products and services.”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Companies who survive the digital revolution, will do so only by capturing critical information across software-infused products, operations, customer engagement and employees through the digital feedback loop. </a:t>
            </a:r>
          </a:p>
          <a:p>
            <a:endParaRPr lang="en-US" dirty="0"/>
          </a:p>
          <a:p>
            <a:r>
              <a:rPr lang="en-US" dirty="0"/>
              <a:t>The Digital Feedback Loop breeds success by allowing companies to improve customer experience based on their continually evolving needs and innovate based on what customers really want. 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has two parts: First is capturing critical information across software-infused products, operations, customer engagement and employees.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endParaRPr lang="en-US" dirty="0"/>
          </a:p>
          <a:p>
            <a:r>
              <a:rPr lang="en-US" dirty="0"/>
              <a:t>Second is taking that signal 'digital feedback' and driving it back into the products &amp; services you deliver.</a:t>
            </a:r>
          </a:p>
          <a:p>
            <a:endParaRPr lang="en-US" dirty="0"/>
          </a:p>
          <a:p>
            <a:r>
              <a:rPr lang="en-US" dirty="0"/>
              <a:t>Let us show you one example of a company who is using the digital feedback loop well.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8852D-A642-44AF-93F0-4A3BD6E6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70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Times New Roman" panose="02020603050405020304" pitchFamily="18" charset="0"/>
                <a:cs typeface="Segoe UI Semibold"/>
              </a:rPr>
              <a:t>Transform any business process with a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8D4"/>
                    </a:gs>
                    <a:gs pos="100000">
                      <a:srgbClr val="50E6FF"/>
                    </a:gs>
                  </a:gsLst>
                  <a:lin ang="18900000" scaled="0"/>
                </a:gradFill>
                <a:effectLst/>
                <a:uLnTx/>
                <a:uFillTx/>
                <a:latin typeface="Segoe UI Semibold"/>
                <a:ea typeface="Segoe UI Black"/>
                <a:cs typeface="Segoe UI" pitchFamily="34" charset="0"/>
              </a:rPr>
              <a:t> portfolio of intelligent, composable cloud-based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 Black"/>
                <a:cs typeface="Segoe UI Semibold"/>
              </a:rPr>
              <a:t>solutions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deliver cohesive customer experiences across the both back office and front office.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Dynamics 365 is the truly the only portfolio of intelligent business applications that helps organizations reach their limitless potential.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data, business processes and customer experiences all together for cohesive customer experiences and optimized business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C2F85-91A6-4237-8AF0-6BEF03C5BA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8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433F-8D34-60B9-217B-C4BEA047D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1D1B6-46F3-F3AA-9850-3F37EAB11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9178-60A5-5CFD-29B2-A280463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3FB2-22E2-6ADD-6667-0AD3C705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45DE-F24D-170B-06C2-4774DC01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E31F-99C4-DBFA-A32C-0758E73F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E7BCA-2762-DF9F-A732-770D64268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062C-89C1-8E4C-544B-1B549B7B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20CB-F170-0236-C00A-38B05D5F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7C3E-37A8-DA6F-0BA8-C0D20564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4B834-E3E9-9AE4-F95C-36E3DF9C3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177D-6C98-9456-EB9A-C42A7C885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0A75-FFC4-D874-0C46-CA545A10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6D04-8B6F-A895-B396-9EE749BA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F36B-9DEB-3835-56D3-D196E2A9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5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816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22B1-09D7-D2B7-70C8-C50F7680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5BE5-AC24-DF10-74B3-77C334EC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8B51-E85E-A725-CB40-E491F7E6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8E2D-1025-C402-AFF6-9B13451B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53B5-0F22-4EEF-27F4-593142B5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248A-F26C-5FD2-11B1-6E27D8F3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4F5D-82DB-BC96-5581-57C133E6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5ADA-4315-0169-F117-4EF26E8C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2E4F-FC37-A0FB-013A-FC278F9C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6A7D-7CD7-2BB2-7117-F7088C4A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56D4-055F-D25C-91E2-921656CD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7648-1EEA-B0A4-1B23-F7542F47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34BD7-065E-882A-325C-01EFBC27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9E1B8-54DA-4635-A974-AE7246A8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DBDA-EBF0-B881-45A6-7AF8497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77AF-B891-0399-4C63-46FF9FA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7573-05FD-CF57-9C90-CD7ED9FC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D9701-CBB2-CA41-FDD5-0BB3900F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E588-DB92-F44A-6A09-2F377F396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763B6-76B8-C240-8B7B-62CE5219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297F-85E4-0873-CCE7-218CCB5FA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026FE-04B0-3F87-CB98-A27F135A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B0608-6DB7-AC56-E2AD-F5CB686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AE60B-413D-5314-97E3-77747DC0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0193-C59C-63E9-B326-4754A2CF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C4EC3-C4CF-0C3F-D39E-D5A323C3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1048A-A503-2B5F-7B66-A211E9F3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31560-12A4-2DB0-1F82-129466EE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E450-06A6-4ECD-8BD0-26996554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672C1-D5CE-4B7C-84A3-B2C1517F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2EB1-47A3-56F1-DFD6-7682A1DA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8F68-37AA-C3B2-3073-897C19BF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03AE-77E4-DA83-79F5-A433CC91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5DBE-00A8-1F26-EDCA-F2B3AB09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2CF9E-E21D-D091-7EC4-31DF6E1D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545D-318F-5887-B17C-B21DF238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85E69-8D7D-A41D-FA2F-6DD67013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09D5-0723-93B8-D6CC-BC005536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FBB9-10B3-A7E3-D865-DF83BF7F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A8AE2-EFBB-16A3-3ED2-BC8DBC711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5FE9-AE39-6CB9-D7DE-85F3B6B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CC5B-DAF6-72F6-3E21-E0FB7D7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B974-94DF-CB31-BE40-835B5222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82ED4-71A7-6F07-E9F2-DD51EF67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3743-ADAB-3870-8D27-55D17896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5E39-C4B2-61AF-3776-F50E1697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13C6-3477-4326-B124-FA12A7F78DA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5232-C18D-3BD0-C4FA-31EC45A4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FA3D-E875-C950-A79A-695CEE928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088E-EC8C-4D23-B764-064EB9EB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B038DB2-2F67-4836-8462-07B22A95E6DE}"/>
              </a:ext>
            </a:extLst>
          </p:cNvPr>
          <p:cNvGrpSpPr/>
          <p:nvPr/>
        </p:nvGrpSpPr>
        <p:grpSpPr>
          <a:xfrm>
            <a:off x="3507501" y="616061"/>
            <a:ext cx="7992889" cy="5625878"/>
            <a:chOff x="3519149" y="582013"/>
            <a:chExt cx="7992889" cy="5625878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557413-97D8-412D-B802-8473E4F1C44D}"/>
                </a:ext>
              </a:extLst>
            </p:cNvPr>
            <p:cNvSpPr/>
            <p:nvPr/>
          </p:nvSpPr>
          <p:spPr bwMode="auto">
            <a:xfrm>
              <a:off x="7112165" y="3022764"/>
              <a:ext cx="812472" cy="81247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83963E6-4573-47A6-89E0-DF84F6DEDF69}"/>
                </a:ext>
              </a:extLst>
            </p:cNvPr>
            <p:cNvSpPr/>
            <p:nvPr/>
          </p:nvSpPr>
          <p:spPr bwMode="auto">
            <a:xfrm>
              <a:off x="7112165" y="3022764"/>
              <a:ext cx="812472" cy="81247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1AC9A78-AE86-42AF-B3EE-83396C5093E1}"/>
                </a:ext>
              </a:extLst>
            </p:cNvPr>
            <p:cNvSpPr/>
            <p:nvPr/>
          </p:nvSpPr>
          <p:spPr bwMode="auto">
            <a:xfrm>
              <a:off x="7112165" y="3022764"/>
              <a:ext cx="812472" cy="81247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90EFA9C-DF49-4ACD-963F-28FEF6B76DF8}"/>
                </a:ext>
              </a:extLst>
            </p:cNvPr>
            <p:cNvSpPr/>
            <p:nvPr/>
          </p:nvSpPr>
          <p:spPr bwMode="auto">
            <a:xfrm>
              <a:off x="9000862" y="4375099"/>
              <a:ext cx="1950000" cy="1176502"/>
            </a:xfrm>
            <a:prstGeom prst="ellipse">
              <a:avLst/>
            </a:prstGeom>
            <a:gradFill flip="none" rotWithShape="1">
              <a:gsLst>
                <a:gs pos="9000">
                  <a:schemeClr val="bg2">
                    <a:alpha val="92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C0508C2-DAD6-49F0-92BB-1D16C0C8D739}"/>
                </a:ext>
              </a:extLst>
            </p:cNvPr>
            <p:cNvSpPr/>
            <p:nvPr/>
          </p:nvSpPr>
          <p:spPr bwMode="auto">
            <a:xfrm>
              <a:off x="9000862" y="1402590"/>
              <a:ext cx="1950000" cy="1176502"/>
            </a:xfrm>
            <a:prstGeom prst="ellipse">
              <a:avLst/>
            </a:prstGeom>
            <a:gradFill flip="none" rotWithShape="1">
              <a:gsLst>
                <a:gs pos="9000">
                  <a:schemeClr val="bg2">
                    <a:alpha val="92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5C275D4-4E5C-4452-B0B4-1300C4C98680}"/>
                </a:ext>
              </a:extLst>
            </p:cNvPr>
            <p:cNvSpPr/>
            <p:nvPr/>
          </p:nvSpPr>
          <p:spPr bwMode="auto">
            <a:xfrm>
              <a:off x="4055495" y="4375099"/>
              <a:ext cx="1950000" cy="1176502"/>
            </a:xfrm>
            <a:prstGeom prst="ellipse">
              <a:avLst/>
            </a:prstGeom>
            <a:gradFill flip="none" rotWithShape="1">
              <a:gsLst>
                <a:gs pos="9000">
                  <a:schemeClr val="bg2">
                    <a:alpha val="92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722C009-329C-40F2-8A6B-63FB92D5C48F}"/>
                </a:ext>
              </a:extLst>
            </p:cNvPr>
            <p:cNvSpPr/>
            <p:nvPr/>
          </p:nvSpPr>
          <p:spPr bwMode="auto">
            <a:xfrm>
              <a:off x="4055495" y="1402590"/>
              <a:ext cx="1950000" cy="1176502"/>
            </a:xfrm>
            <a:prstGeom prst="ellipse">
              <a:avLst/>
            </a:prstGeom>
            <a:gradFill flip="none" rotWithShape="1">
              <a:gsLst>
                <a:gs pos="9000">
                  <a:schemeClr val="bg2">
                    <a:alpha val="92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grpSp>
          <p:nvGrpSpPr>
            <p:cNvPr id="301" name="Group 145">
              <a:extLst>
                <a:ext uri="{FF2B5EF4-FFF2-40B4-BE49-F238E27FC236}">
                  <a16:creationId xmlns:a16="http://schemas.microsoft.com/office/drawing/2014/main" id="{D7A8B04A-62BA-47EF-8D7A-B24CB959FB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9680" y="1460281"/>
              <a:ext cx="996232" cy="999197"/>
              <a:chOff x="3502" y="1823"/>
              <a:chExt cx="672" cy="674"/>
            </a:xfrm>
          </p:grpSpPr>
          <p:sp>
            <p:nvSpPr>
              <p:cNvPr id="302" name="Oval 146">
                <a:extLst>
                  <a:ext uri="{FF2B5EF4-FFF2-40B4-BE49-F238E27FC236}">
                    <a16:creationId xmlns:a16="http://schemas.microsoft.com/office/drawing/2014/main" id="{28922D59-98E4-440D-85E9-F3710A348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823"/>
                <a:ext cx="672" cy="674"/>
              </a:xfrm>
              <a:prstGeom prst="ellipse">
                <a:avLst/>
              </a:prstGeom>
              <a:solidFill>
                <a:schemeClr val="accent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101000" sy="101000" algn="tl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6637" rIns="0" bIns="46637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</a:endParaRPr>
              </a:p>
            </p:txBody>
          </p:sp>
          <p:sp>
            <p:nvSpPr>
              <p:cNvPr id="303" name="Freeform 147">
                <a:extLst>
                  <a:ext uri="{FF2B5EF4-FFF2-40B4-BE49-F238E27FC236}">
                    <a16:creationId xmlns:a16="http://schemas.microsoft.com/office/drawing/2014/main" id="{727AD46A-6F97-4BC4-A16D-006BAA19E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" y="2006"/>
                <a:ext cx="244" cy="279"/>
              </a:xfrm>
              <a:custGeom>
                <a:avLst/>
                <a:gdLst>
                  <a:gd name="T0" fmla="*/ 0 w 119"/>
                  <a:gd name="T1" fmla="*/ 69 h 135"/>
                  <a:gd name="T2" fmla="*/ 17 w 119"/>
                  <a:gd name="T3" fmla="*/ 29 h 135"/>
                  <a:gd name="T4" fmla="*/ 17 w 119"/>
                  <a:gd name="T5" fmla="*/ 11 h 135"/>
                  <a:gd name="T6" fmla="*/ 28 w 119"/>
                  <a:gd name="T7" fmla="*/ 0 h 135"/>
                  <a:gd name="T8" fmla="*/ 108 w 119"/>
                  <a:gd name="T9" fmla="*/ 0 h 135"/>
                  <a:gd name="T10" fmla="*/ 119 w 119"/>
                  <a:gd name="T11" fmla="*/ 11 h 135"/>
                  <a:gd name="T12" fmla="*/ 119 w 119"/>
                  <a:gd name="T13" fmla="*/ 97 h 135"/>
                  <a:gd name="T14" fmla="*/ 108 w 119"/>
                  <a:gd name="T15" fmla="*/ 108 h 135"/>
                  <a:gd name="T16" fmla="*/ 105 w 119"/>
                  <a:gd name="T17" fmla="*/ 108 h 135"/>
                  <a:gd name="T18" fmla="*/ 103 w 119"/>
                  <a:gd name="T19" fmla="*/ 108 h 135"/>
                  <a:gd name="T20" fmla="*/ 77 w 119"/>
                  <a:gd name="T21" fmla="*/ 135 h 135"/>
                  <a:gd name="T22" fmla="*/ 77 w 119"/>
                  <a:gd name="T23" fmla="*/ 108 h 135"/>
                  <a:gd name="T24" fmla="*/ 28 w 119"/>
                  <a:gd name="T25" fmla="*/ 108 h 135"/>
                  <a:gd name="T26" fmla="*/ 17 w 119"/>
                  <a:gd name="T27" fmla="*/ 97 h 135"/>
                  <a:gd name="T28" fmla="*/ 17 w 119"/>
                  <a:gd name="T29" fmla="*/ 69 h 135"/>
                  <a:gd name="T30" fmla="*/ 0 w 119"/>
                  <a:gd name="T31" fmla="*/ 6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9" h="135">
                    <a:moveTo>
                      <a:pt x="0" y="69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22" y="0"/>
                      <a:pt x="2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4" y="0"/>
                      <a:pt x="119" y="5"/>
                      <a:pt x="119" y="11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119" y="103"/>
                      <a:pt x="114" y="108"/>
                      <a:pt x="108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77" y="108"/>
                      <a:pt x="77" y="108"/>
                      <a:pt x="77" y="108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2" y="108"/>
                      <a:pt x="17" y="103"/>
                      <a:pt x="17" y="97"/>
                    </a:cubicBezTo>
                    <a:cubicBezTo>
                      <a:pt x="17" y="69"/>
                      <a:pt x="17" y="69"/>
                      <a:pt x="17" y="69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4" name="Line 148">
                <a:extLst>
                  <a:ext uri="{FF2B5EF4-FFF2-40B4-BE49-F238E27FC236}">
                    <a16:creationId xmlns:a16="http://schemas.microsoft.com/office/drawing/2014/main" id="{6D9B7B15-403E-4AD7-B2BC-C69FF934E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22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5" name="Line 149">
                <a:extLst>
                  <a:ext uri="{FF2B5EF4-FFF2-40B4-BE49-F238E27FC236}">
                    <a16:creationId xmlns:a16="http://schemas.microsoft.com/office/drawing/2014/main" id="{FC553643-CDFF-4E32-97E1-30E5FF498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229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6" name="Freeform 150">
                <a:extLst>
                  <a:ext uri="{FF2B5EF4-FFF2-40B4-BE49-F238E27FC236}">
                    <a16:creationId xmlns:a16="http://schemas.microsoft.com/office/drawing/2014/main" id="{FF23D987-A52C-4CE3-A4FB-525BCD466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2229"/>
                <a:ext cx="56" cy="19"/>
              </a:xfrm>
              <a:custGeom>
                <a:avLst/>
                <a:gdLst>
                  <a:gd name="T0" fmla="*/ 51 w 56"/>
                  <a:gd name="T1" fmla="*/ 2 h 19"/>
                  <a:gd name="T2" fmla="*/ 0 w 56"/>
                  <a:gd name="T3" fmla="*/ 19 h 19"/>
                  <a:gd name="T4" fmla="*/ 0 w 56"/>
                  <a:gd name="T5" fmla="*/ 0 h 19"/>
                  <a:gd name="T6" fmla="*/ 56 w 56"/>
                  <a:gd name="T7" fmla="*/ 0 h 19"/>
                  <a:gd name="T8" fmla="*/ 51 w 56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9">
                    <a:moveTo>
                      <a:pt x="51" y="2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1" y="2"/>
                    </a:lnTo>
                    <a:close/>
                  </a:path>
                </a:pathLst>
              </a:custGeom>
              <a:solidFill>
                <a:srgbClr val="095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7" name="Freeform 151">
                <a:extLst>
                  <a:ext uri="{FF2B5EF4-FFF2-40B4-BE49-F238E27FC236}">
                    <a16:creationId xmlns:a16="http://schemas.microsoft.com/office/drawing/2014/main" id="{188B6429-F370-4C17-9BA9-34D997C38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2058"/>
                <a:ext cx="210" cy="278"/>
              </a:xfrm>
              <a:custGeom>
                <a:avLst/>
                <a:gdLst>
                  <a:gd name="T0" fmla="*/ 68 w 102"/>
                  <a:gd name="T1" fmla="*/ 0 h 135"/>
                  <a:gd name="T2" fmla="*/ 10 w 102"/>
                  <a:gd name="T3" fmla="*/ 0 h 135"/>
                  <a:gd name="T4" fmla="*/ 0 w 102"/>
                  <a:gd name="T5" fmla="*/ 11 h 135"/>
                  <a:gd name="T6" fmla="*/ 0 w 102"/>
                  <a:gd name="T7" fmla="*/ 97 h 135"/>
                  <a:gd name="T8" fmla="*/ 10 w 102"/>
                  <a:gd name="T9" fmla="*/ 108 h 135"/>
                  <a:gd name="T10" fmla="*/ 13 w 102"/>
                  <a:gd name="T11" fmla="*/ 108 h 135"/>
                  <a:gd name="T12" fmla="*/ 15 w 102"/>
                  <a:gd name="T13" fmla="*/ 108 h 135"/>
                  <a:gd name="T14" fmla="*/ 42 w 102"/>
                  <a:gd name="T15" fmla="*/ 135 h 135"/>
                  <a:gd name="T16" fmla="*/ 42 w 102"/>
                  <a:gd name="T17" fmla="*/ 108 h 135"/>
                  <a:gd name="T18" fmla="*/ 91 w 102"/>
                  <a:gd name="T19" fmla="*/ 108 h 135"/>
                  <a:gd name="T20" fmla="*/ 102 w 102"/>
                  <a:gd name="T21" fmla="*/ 97 h 135"/>
                  <a:gd name="T22" fmla="*/ 102 w 102"/>
                  <a:gd name="T23" fmla="*/ 83 h 135"/>
                  <a:gd name="T24" fmla="*/ 68 w 102"/>
                  <a:gd name="T2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35">
                    <a:moveTo>
                      <a:pt x="6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3"/>
                      <a:pt x="4" y="108"/>
                      <a:pt x="10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7" y="108"/>
                      <a:pt x="102" y="103"/>
                      <a:pt x="102" y="97"/>
                    </a:cubicBezTo>
                    <a:cubicBezTo>
                      <a:pt x="102" y="83"/>
                      <a:pt x="102" y="83"/>
                      <a:pt x="102" y="83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8" name="Freeform 152">
                <a:extLst>
                  <a:ext uri="{FF2B5EF4-FFF2-40B4-BE49-F238E27FC236}">
                    <a16:creationId xmlns:a16="http://schemas.microsoft.com/office/drawing/2014/main" id="{657D0051-68F7-483A-8384-90944518C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2058"/>
                <a:ext cx="135" cy="171"/>
              </a:xfrm>
              <a:custGeom>
                <a:avLst/>
                <a:gdLst>
                  <a:gd name="T0" fmla="*/ 50 w 66"/>
                  <a:gd name="T1" fmla="*/ 69 h 83"/>
                  <a:gd name="T2" fmla="*/ 61 w 66"/>
                  <a:gd name="T3" fmla="*/ 69 h 83"/>
                  <a:gd name="T4" fmla="*/ 64 w 66"/>
                  <a:gd name="T5" fmla="*/ 63 h 83"/>
                  <a:gd name="T6" fmla="*/ 50 w 66"/>
                  <a:gd name="T7" fmla="*/ 29 h 83"/>
                  <a:gd name="T8" fmla="*/ 50 w 66"/>
                  <a:gd name="T9" fmla="*/ 11 h 83"/>
                  <a:gd name="T10" fmla="*/ 39 w 66"/>
                  <a:gd name="T11" fmla="*/ 0 h 83"/>
                  <a:gd name="T12" fmla="*/ 16 w 66"/>
                  <a:gd name="T13" fmla="*/ 0 h 83"/>
                  <a:gd name="T14" fmla="*/ 16 w 66"/>
                  <a:gd name="T15" fmla="*/ 4 h 83"/>
                  <a:gd name="T16" fmla="*/ 1 w 66"/>
                  <a:gd name="T17" fmla="*/ 38 h 83"/>
                  <a:gd name="T18" fmla="*/ 5 w 66"/>
                  <a:gd name="T19" fmla="*/ 44 h 83"/>
                  <a:gd name="T20" fmla="*/ 16 w 66"/>
                  <a:gd name="T21" fmla="*/ 44 h 83"/>
                  <a:gd name="T22" fmla="*/ 16 w 66"/>
                  <a:gd name="T23" fmla="*/ 72 h 83"/>
                  <a:gd name="T24" fmla="*/ 27 w 66"/>
                  <a:gd name="T25" fmla="*/ 83 h 83"/>
                  <a:gd name="T26" fmla="*/ 50 w 66"/>
                  <a:gd name="T27" fmla="*/ 83 h 83"/>
                  <a:gd name="T28" fmla="*/ 50 w 66"/>
                  <a:gd name="T29" fmla="*/ 6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83">
                    <a:moveTo>
                      <a:pt x="50" y="69"/>
                    </a:moveTo>
                    <a:cubicBezTo>
                      <a:pt x="61" y="69"/>
                      <a:pt x="61" y="69"/>
                      <a:pt x="61" y="69"/>
                    </a:cubicBezTo>
                    <a:cubicBezTo>
                      <a:pt x="64" y="69"/>
                      <a:pt x="66" y="66"/>
                      <a:pt x="64" y="63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5"/>
                      <a:pt x="45" y="0"/>
                      <a:pt x="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41"/>
                      <a:pt x="2" y="44"/>
                      <a:pt x="5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8"/>
                      <a:pt x="21" y="83"/>
                      <a:pt x="27" y="83"/>
                    </a:cubicBezTo>
                    <a:cubicBezTo>
                      <a:pt x="50" y="83"/>
                      <a:pt x="50" y="83"/>
                      <a:pt x="50" y="83"/>
                    </a:cubicBezTo>
                    <a:lnTo>
                      <a:pt x="50" y="69"/>
                    </a:lnTo>
                    <a:close/>
                  </a:path>
                </a:pathLst>
              </a:custGeom>
              <a:solidFill>
                <a:srgbClr val="459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09" name="Line 153">
                <a:extLst>
                  <a:ext uri="{FF2B5EF4-FFF2-40B4-BE49-F238E27FC236}">
                    <a16:creationId xmlns:a16="http://schemas.microsoft.com/office/drawing/2014/main" id="{F59DF84E-AFB7-4A11-9BDF-09AA12F3F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28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0" name="Line 154">
                <a:extLst>
                  <a:ext uri="{FF2B5EF4-FFF2-40B4-BE49-F238E27FC236}">
                    <a16:creationId xmlns:a16="http://schemas.microsoft.com/office/drawing/2014/main" id="{76B6B4AA-7F26-4408-898B-AE68678BC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28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1" name="Freeform 155">
                <a:extLst>
                  <a:ext uri="{FF2B5EF4-FFF2-40B4-BE49-F238E27FC236}">
                    <a16:creationId xmlns:a16="http://schemas.microsoft.com/office/drawing/2014/main" id="{B1C377E5-2494-4036-BDAF-F17814032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5" y="2281"/>
                <a:ext cx="55" cy="20"/>
              </a:xfrm>
              <a:custGeom>
                <a:avLst/>
                <a:gdLst>
                  <a:gd name="T0" fmla="*/ 4 w 55"/>
                  <a:gd name="T1" fmla="*/ 4 h 20"/>
                  <a:gd name="T2" fmla="*/ 55 w 55"/>
                  <a:gd name="T3" fmla="*/ 20 h 20"/>
                  <a:gd name="T4" fmla="*/ 55 w 55"/>
                  <a:gd name="T5" fmla="*/ 0 h 20"/>
                  <a:gd name="T6" fmla="*/ 0 w 55"/>
                  <a:gd name="T7" fmla="*/ 0 h 20"/>
                  <a:gd name="T8" fmla="*/ 4 w 55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0">
                    <a:moveTo>
                      <a:pt x="4" y="4"/>
                    </a:moveTo>
                    <a:lnTo>
                      <a:pt x="55" y="2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  <p:grpSp>
          <p:nvGrpSpPr>
            <p:cNvPr id="312" name="Group 101">
              <a:extLst>
                <a:ext uri="{FF2B5EF4-FFF2-40B4-BE49-F238E27FC236}">
                  <a16:creationId xmlns:a16="http://schemas.microsoft.com/office/drawing/2014/main" id="{44A3BDC2-CD97-47C9-A9FB-00ECB102ECA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9680" y="4398522"/>
              <a:ext cx="996234" cy="999197"/>
              <a:chOff x="3504" y="1821"/>
              <a:chExt cx="672" cy="674"/>
            </a:xfrm>
          </p:grpSpPr>
          <p:sp>
            <p:nvSpPr>
              <p:cNvPr id="313" name="Oval 102">
                <a:extLst>
                  <a:ext uri="{FF2B5EF4-FFF2-40B4-BE49-F238E27FC236}">
                    <a16:creationId xmlns:a16="http://schemas.microsoft.com/office/drawing/2014/main" id="{AF4B2FB4-24E7-468A-9028-11CD1615A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821"/>
                <a:ext cx="672" cy="674"/>
              </a:xfrm>
              <a:prstGeom prst="ellipse">
                <a:avLst/>
              </a:prstGeom>
              <a:solidFill>
                <a:schemeClr val="accent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101000" sy="101000" algn="tl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6637" rIns="0" bIns="46637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</a:endParaRPr>
              </a:p>
            </p:txBody>
          </p:sp>
          <p:sp>
            <p:nvSpPr>
              <p:cNvPr id="314" name="Freeform 103">
                <a:extLst>
                  <a:ext uri="{FF2B5EF4-FFF2-40B4-BE49-F238E27FC236}">
                    <a16:creationId xmlns:a16="http://schemas.microsoft.com/office/drawing/2014/main" id="{F7C90E5E-9DDB-4418-8B60-CE81EE302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75" y="1996"/>
                <a:ext cx="310" cy="315"/>
              </a:xfrm>
              <a:custGeom>
                <a:avLst/>
                <a:gdLst>
                  <a:gd name="T0" fmla="*/ 56 w 151"/>
                  <a:gd name="T1" fmla="*/ 11 h 153"/>
                  <a:gd name="T2" fmla="*/ 35 w 151"/>
                  <a:gd name="T3" fmla="*/ 0 h 153"/>
                  <a:gd name="T4" fmla="*/ 33 w 151"/>
                  <a:gd name="T5" fmla="*/ 3 h 153"/>
                  <a:gd name="T6" fmla="*/ 46 w 151"/>
                  <a:gd name="T7" fmla="*/ 23 h 153"/>
                  <a:gd name="T8" fmla="*/ 44 w 151"/>
                  <a:gd name="T9" fmla="*/ 30 h 153"/>
                  <a:gd name="T10" fmla="*/ 27 w 151"/>
                  <a:gd name="T11" fmla="*/ 40 h 153"/>
                  <a:gd name="T12" fmla="*/ 19 w 151"/>
                  <a:gd name="T13" fmla="*/ 38 h 153"/>
                  <a:gd name="T14" fmla="*/ 7 w 151"/>
                  <a:gd name="T15" fmla="*/ 20 h 153"/>
                  <a:gd name="T16" fmla="*/ 4 w 151"/>
                  <a:gd name="T17" fmla="*/ 20 h 153"/>
                  <a:gd name="T18" fmla="*/ 4 w 151"/>
                  <a:gd name="T19" fmla="*/ 44 h 153"/>
                  <a:gd name="T20" fmla="*/ 26 w 151"/>
                  <a:gd name="T21" fmla="*/ 62 h 153"/>
                  <a:gd name="T22" fmla="*/ 51 w 151"/>
                  <a:gd name="T23" fmla="*/ 69 h 153"/>
                  <a:gd name="T24" fmla="*/ 130 w 151"/>
                  <a:gd name="T25" fmla="*/ 148 h 153"/>
                  <a:gd name="T26" fmla="*/ 147 w 151"/>
                  <a:gd name="T27" fmla="*/ 148 h 153"/>
                  <a:gd name="T28" fmla="*/ 147 w 151"/>
                  <a:gd name="T29" fmla="*/ 131 h 153"/>
                  <a:gd name="T30" fmla="*/ 67 w 151"/>
                  <a:gd name="T31" fmla="*/ 52 h 153"/>
                  <a:gd name="T32" fmla="*/ 64 w 151"/>
                  <a:gd name="T33" fmla="*/ 36 h 153"/>
                  <a:gd name="T34" fmla="*/ 56 w 151"/>
                  <a:gd name="T35" fmla="*/ 11 h 153"/>
                  <a:gd name="T36" fmla="*/ 144 w 151"/>
                  <a:gd name="T37" fmla="*/ 144 h 153"/>
                  <a:gd name="T38" fmla="*/ 133 w 151"/>
                  <a:gd name="T39" fmla="*/ 144 h 153"/>
                  <a:gd name="T40" fmla="*/ 133 w 151"/>
                  <a:gd name="T41" fmla="*/ 134 h 153"/>
                  <a:gd name="T42" fmla="*/ 144 w 151"/>
                  <a:gd name="T43" fmla="*/ 134 h 153"/>
                  <a:gd name="T44" fmla="*/ 144 w 151"/>
                  <a:gd name="T45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1" h="153">
                    <a:moveTo>
                      <a:pt x="56" y="11"/>
                    </a:moveTo>
                    <a:cubicBezTo>
                      <a:pt x="48" y="5"/>
                      <a:pt x="43" y="3"/>
                      <a:pt x="35" y="0"/>
                    </a:cubicBezTo>
                    <a:cubicBezTo>
                      <a:pt x="34" y="0"/>
                      <a:pt x="32" y="2"/>
                      <a:pt x="33" y="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3"/>
                      <a:pt x="47" y="27"/>
                      <a:pt x="44" y="30"/>
                    </a:cubicBezTo>
                    <a:cubicBezTo>
                      <a:pt x="40" y="32"/>
                      <a:pt x="27" y="40"/>
                      <a:pt x="27" y="40"/>
                    </a:cubicBezTo>
                    <a:cubicBezTo>
                      <a:pt x="27" y="40"/>
                      <a:pt x="23" y="43"/>
                      <a:pt x="19" y="38"/>
                    </a:cubicBezTo>
                    <a:cubicBezTo>
                      <a:pt x="16" y="33"/>
                      <a:pt x="10" y="24"/>
                      <a:pt x="7" y="20"/>
                    </a:cubicBezTo>
                    <a:cubicBezTo>
                      <a:pt x="7" y="19"/>
                      <a:pt x="5" y="19"/>
                      <a:pt x="4" y="20"/>
                    </a:cubicBezTo>
                    <a:cubicBezTo>
                      <a:pt x="2" y="24"/>
                      <a:pt x="0" y="33"/>
                      <a:pt x="4" y="44"/>
                    </a:cubicBezTo>
                    <a:cubicBezTo>
                      <a:pt x="9" y="60"/>
                      <a:pt x="19" y="63"/>
                      <a:pt x="26" y="62"/>
                    </a:cubicBezTo>
                    <a:cubicBezTo>
                      <a:pt x="34" y="62"/>
                      <a:pt x="40" y="58"/>
                      <a:pt x="51" y="69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4" y="153"/>
                      <a:pt x="142" y="153"/>
                      <a:pt x="147" y="148"/>
                    </a:cubicBezTo>
                    <a:cubicBezTo>
                      <a:pt x="151" y="143"/>
                      <a:pt x="151" y="136"/>
                      <a:pt x="147" y="131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7" y="52"/>
                      <a:pt x="60" y="44"/>
                      <a:pt x="64" y="36"/>
                    </a:cubicBezTo>
                    <a:cubicBezTo>
                      <a:pt x="67" y="28"/>
                      <a:pt x="65" y="18"/>
                      <a:pt x="56" y="11"/>
                    </a:cubicBezTo>
                    <a:moveTo>
                      <a:pt x="144" y="144"/>
                    </a:moveTo>
                    <a:cubicBezTo>
                      <a:pt x="141" y="147"/>
                      <a:pt x="136" y="147"/>
                      <a:pt x="133" y="144"/>
                    </a:cubicBezTo>
                    <a:cubicBezTo>
                      <a:pt x="130" y="141"/>
                      <a:pt x="130" y="137"/>
                      <a:pt x="133" y="134"/>
                    </a:cubicBezTo>
                    <a:cubicBezTo>
                      <a:pt x="136" y="131"/>
                      <a:pt x="141" y="131"/>
                      <a:pt x="144" y="134"/>
                    </a:cubicBezTo>
                    <a:cubicBezTo>
                      <a:pt x="147" y="137"/>
                      <a:pt x="147" y="141"/>
                      <a:pt x="144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5" name="Freeform 104">
                <a:extLst>
                  <a:ext uri="{FF2B5EF4-FFF2-40B4-BE49-F238E27FC236}">
                    <a16:creationId xmlns:a16="http://schemas.microsoft.com/office/drawing/2014/main" id="{348F6BB2-3991-4815-B034-611DC89A9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112"/>
                <a:ext cx="156" cy="158"/>
              </a:xfrm>
              <a:custGeom>
                <a:avLst/>
                <a:gdLst>
                  <a:gd name="T0" fmla="*/ 74 w 76"/>
                  <a:gd name="T1" fmla="*/ 74 h 77"/>
                  <a:gd name="T2" fmla="*/ 65 w 76"/>
                  <a:gd name="T3" fmla="*/ 74 h 77"/>
                  <a:gd name="T4" fmla="*/ 2 w 76"/>
                  <a:gd name="T5" fmla="*/ 12 h 77"/>
                  <a:gd name="T6" fmla="*/ 2 w 76"/>
                  <a:gd name="T7" fmla="*/ 3 h 77"/>
                  <a:gd name="T8" fmla="*/ 12 w 76"/>
                  <a:gd name="T9" fmla="*/ 3 h 77"/>
                  <a:gd name="T10" fmla="*/ 74 w 76"/>
                  <a:gd name="T11" fmla="*/ 65 h 77"/>
                  <a:gd name="T12" fmla="*/ 74 w 76"/>
                  <a:gd name="T13" fmla="*/ 7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77">
                    <a:moveTo>
                      <a:pt x="74" y="74"/>
                    </a:moveTo>
                    <a:cubicBezTo>
                      <a:pt x="71" y="77"/>
                      <a:pt x="67" y="77"/>
                      <a:pt x="65" y="7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5" y="0"/>
                      <a:pt x="9" y="0"/>
                      <a:pt x="12" y="3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6" y="67"/>
                      <a:pt x="76" y="72"/>
                      <a:pt x="74" y="74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6" name="Freeform 105">
                <a:extLst>
                  <a:ext uri="{FF2B5EF4-FFF2-40B4-BE49-F238E27FC236}">
                    <a16:creationId xmlns:a16="http://schemas.microsoft.com/office/drawing/2014/main" id="{6A9E206A-FE40-4C1F-950A-57C0F735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116"/>
                <a:ext cx="154" cy="154"/>
              </a:xfrm>
              <a:custGeom>
                <a:avLst/>
                <a:gdLst>
                  <a:gd name="T0" fmla="*/ 67 w 75"/>
                  <a:gd name="T1" fmla="*/ 70 h 75"/>
                  <a:gd name="T2" fmla="*/ 4 w 75"/>
                  <a:gd name="T3" fmla="*/ 8 h 75"/>
                  <a:gd name="T4" fmla="*/ 3 w 75"/>
                  <a:gd name="T5" fmla="*/ 0 h 75"/>
                  <a:gd name="T6" fmla="*/ 2 w 75"/>
                  <a:gd name="T7" fmla="*/ 1 h 75"/>
                  <a:gd name="T8" fmla="*/ 2 w 75"/>
                  <a:gd name="T9" fmla="*/ 10 h 75"/>
                  <a:gd name="T10" fmla="*/ 65 w 75"/>
                  <a:gd name="T11" fmla="*/ 72 h 75"/>
                  <a:gd name="T12" fmla="*/ 74 w 75"/>
                  <a:gd name="T13" fmla="*/ 72 h 75"/>
                  <a:gd name="T14" fmla="*/ 75 w 75"/>
                  <a:gd name="T15" fmla="*/ 71 h 75"/>
                  <a:gd name="T16" fmla="*/ 67 w 75"/>
                  <a:gd name="T17" fmla="*/ 7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67" y="70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6"/>
                      <a:pt x="2" y="2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0" y="3"/>
                      <a:pt x="0" y="7"/>
                      <a:pt x="2" y="10"/>
                    </a:cubicBezTo>
                    <a:cubicBezTo>
                      <a:pt x="65" y="72"/>
                      <a:pt x="65" y="72"/>
                      <a:pt x="65" y="72"/>
                    </a:cubicBezTo>
                    <a:cubicBezTo>
                      <a:pt x="67" y="75"/>
                      <a:pt x="71" y="75"/>
                      <a:pt x="74" y="72"/>
                    </a:cubicBezTo>
                    <a:cubicBezTo>
                      <a:pt x="74" y="72"/>
                      <a:pt x="75" y="71"/>
                      <a:pt x="75" y="71"/>
                    </a:cubicBezTo>
                    <a:cubicBezTo>
                      <a:pt x="72" y="73"/>
                      <a:pt x="69" y="72"/>
                      <a:pt x="67" y="7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7" name="Freeform 106">
                <a:extLst>
                  <a:ext uri="{FF2B5EF4-FFF2-40B4-BE49-F238E27FC236}">
                    <a16:creationId xmlns:a16="http://schemas.microsoft.com/office/drawing/2014/main" id="{81882E5A-F6BB-45CE-91AC-77307042DD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0" y="2138"/>
                <a:ext cx="72" cy="72"/>
              </a:xfrm>
              <a:custGeom>
                <a:avLst/>
                <a:gdLst>
                  <a:gd name="T0" fmla="*/ 0 w 72"/>
                  <a:gd name="T1" fmla="*/ 42 h 72"/>
                  <a:gd name="T2" fmla="*/ 0 w 72"/>
                  <a:gd name="T3" fmla="*/ 42 h 72"/>
                  <a:gd name="T4" fmla="*/ 31 w 72"/>
                  <a:gd name="T5" fmla="*/ 72 h 72"/>
                  <a:gd name="T6" fmla="*/ 0 w 72"/>
                  <a:gd name="T7" fmla="*/ 42 h 72"/>
                  <a:gd name="T8" fmla="*/ 27 w 72"/>
                  <a:gd name="T9" fmla="*/ 0 h 72"/>
                  <a:gd name="T10" fmla="*/ 27 w 72"/>
                  <a:gd name="T11" fmla="*/ 0 h 72"/>
                  <a:gd name="T12" fmla="*/ 72 w 72"/>
                  <a:gd name="T13" fmla="*/ 46 h 72"/>
                  <a:gd name="T14" fmla="*/ 72 w 72"/>
                  <a:gd name="T15" fmla="*/ 46 h 72"/>
                  <a:gd name="T16" fmla="*/ 27 w 72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2">
                    <a:moveTo>
                      <a:pt x="0" y="42"/>
                    </a:moveTo>
                    <a:lnTo>
                      <a:pt x="0" y="42"/>
                    </a:lnTo>
                    <a:lnTo>
                      <a:pt x="31" y="72"/>
                    </a:lnTo>
                    <a:lnTo>
                      <a:pt x="0" y="42"/>
                    </a:lnTo>
                    <a:close/>
                    <a:moveTo>
                      <a:pt x="27" y="0"/>
                    </a:moveTo>
                    <a:lnTo>
                      <a:pt x="27" y="0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66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8" name="Freeform 107">
                <a:extLst>
                  <a:ext uri="{FF2B5EF4-FFF2-40B4-BE49-F238E27FC236}">
                    <a16:creationId xmlns:a16="http://schemas.microsoft.com/office/drawing/2014/main" id="{0A67438D-3A65-4457-840C-174241292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0" y="2138"/>
                <a:ext cx="72" cy="72"/>
              </a:xfrm>
              <a:custGeom>
                <a:avLst/>
                <a:gdLst>
                  <a:gd name="T0" fmla="*/ 0 w 72"/>
                  <a:gd name="T1" fmla="*/ 42 h 72"/>
                  <a:gd name="T2" fmla="*/ 0 w 72"/>
                  <a:gd name="T3" fmla="*/ 42 h 72"/>
                  <a:gd name="T4" fmla="*/ 31 w 72"/>
                  <a:gd name="T5" fmla="*/ 72 h 72"/>
                  <a:gd name="T6" fmla="*/ 0 w 72"/>
                  <a:gd name="T7" fmla="*/ 42 h 72"/>
                  <a:gd name="T8" fmla="*/ 27 w 72"/>
                  <a:gd name="T9" fmla="*/ 0 h 72"/>
                  <a:gd name="T10" fmla="*/ 27 w 72"/>
                  <a:gd name="T11" fmla="*/ 0 h 72"/>
                  <a:gd name="T12" fmla="*/ 72 w 72"/>
                  <a:gd name="T13" fmla="*/ 46 h 72"/>
                  <a:gd name="T14" fmla="*/ 72 w 72"/>
                  <a:gd name="T15" fmla="*/ 46 h 72"/>
                  <a:gd name="T16" fmla="*/ 27 w 72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72">
                    <a:moveTo>
                      <a:pt x="0" y="42"/>
                    </a:moveTo>
                    <a:lnTo>
                      <a:pt x="0" y="42"/>
                    </a:lnTo>
                    <a:lnTo>
                      <a:pt x="31" y="72"/>
                    </a:lnTo>
                    <a:lnTo>
                      <a:pt x="0" y="42"/>
                    </a:lnTo>
                    <a:moveTo>
                      <a:pt x="27" y="0"/>
                    </a:moveTo>
                    <a:lnTo>
                      <a:pt x="27" y="0"/>
                    </a:lnTo>
                    <a:lnTo>
                      <a:pt x="72" y="46"/>
                    </a:lnTo>
                    <a:lnTo>
                      <a:pt x="72" y="46"/>
                    </a:lnTo>
                    <a:lnTo>
                      <a:pt x="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19" name="Freeform 108">
                <a:extLst>
                  <a:ext uri="{FF2B5EF4-FFF2-40B4-BE49-F238E27FC236}">
                    <a16:creationId xmlns:a16="http://schemas.microsoft.com/office/drawing/2014/main" id="{51227DC3-447C-4833-AC47-8C0C78C735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0" y="2138"/>
                <a:ext cx="72" cy="72"/>
              </a:xfrm>
              <a:custGeom>
                <a:avLst/>
                <a:gdLst>
                  <a:gd name="T0" fmla="*/ 4 w 35"/>
                  <a:gd name="T1" fmla="*/ 16 h 35"/>
                  <a:gd name="T2" fmla="*/ 4 w 35"/>
                  <a:gd name="T3" fmla="*/ 16 h 35"/>
                  <a:gd name="T4" fmla="*/ 0 w 35"/>
                  <a:gd name="T5" fmla="*/ 20 h 35"/>
                  <a:gd name="T6" fmla="*/ 15 w 35"/>
                  <a:gd name="T7" fmla="*/ 35 h 35"/>
                  <a:gd name="T8" fmla="*/ 17 w 35"/>
                  <a:gd name="T9" fmla="*/ 33 h 35"/>
                  <a:gd name="T10" fmla="*/ 19 w 35"/>
                  <a:gd name="T11" fmla="*/ 31 h 35"/>
                  <a:gd name="T12" fmla="*/ 19 w 35"/>
                  <a:gd name="T13" fmla="*/ 31 h 35"/>
                  <a:gd name="T14" fmla="*/ 4 w 35"/>
                  <a:gd name="T15" fmla="*/ 16 h 35"/>
                  <a:gd name="T16" fmla="*/ 13 w 35"/>
                  <a:gd name="T17" fmla="*/ 0 h 35"/>
                  <a:gd name="T18" fmla="*/ 13 w 35"/>
                  <a:gd name="T19" fmla="*/ 0 h 35"/>
                  <a:gd name="T20" fmla="*/ 9 w 35"/>
                  <a:gd name="T21" fmla="*/ 3 h 35"/>
                  <a:gd name="T22" fmla="*/ 31 w 35"/>
                  <a:gd name="T23" fmla="*/ 26 h 35"/>
                  <a:gd name="T24" fmla="*/ 31 w 35"/>
                  <a:gd name="T25" fmla="*/ 26 h 35"/>
                  <a:gd name="T26" fmla="*/ 35 w 35"/>
                  <a:gd name="T27" fmla="*/ 22 h 35"/>
                  <a:gd name="T28" fmla="*/ 35 w 35"/>
                  <a:gd name="T29" fmla="*/ 22 h 35"/>
                  <a:gd name="T30" fmla="*/ 13 w 35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5">
                    <a:moveTo>
                      <a:pt x="4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2" y="18"/>
                      <a:pt x="1" y="19"/>
                      <a:pt x="0" y="20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4"/>
                      <a:pt x="17" y="34"/>
                      <a:pt x="17" y="33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4" y="16"/>
                      <a:pt x="4" y="16"/>
                      <a:pt x="4" y="16"/>
                    </a:cubicBezTo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0" name="Freeform 109">
                <a:extLst>
                  <a:ext uri="{FF2B5EF4-FFF2-40B4-BE49-F238E27FC236}">
                    <a16:creationId xmlns:a16="http://schemas.microsoft.com/office/drawing/2014/main" id="{357CCBD9-8EE7-4EB8-AF81-1A02FFAE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45"/>
                <a:ext cx="57" cy="59"/>
              </a:xfrm>
              <a:custGeom>
                <a:avLst/>
                <a:gdLst>
                  <a:gd name="T0" fmla="*/ 6 w 28"/>
                  <a:gd name="T1" fmla="*/ 0 h 29"/>
                  <a:gd name="T2" fmla="*/ 6 w 28"/>
                  <a:gd name="T3" fmla="*/ 0 h 29"/>
                  <a:gd name="T4" fmla="*/ 1 w 28"/>
                  <a:gd name="T5" fmla="*/ 5 h 29"/>
                  <a:gd name="T6" fmla="*/ 0 w 28"/>
                  <a:gd name="T7" fmla="*/ 8 h 29"/>
                  <a:gd name="T8" fmla="*/ 21 w 28"/>
                  <a:gd name="T9" fmla="*/ 29 h 29"/>
                  <a:gd name="T10" fmla="*/ 23 w 28"/>
                  <a:gd name="T11" fmla="*/ 28 h 29"/>
                  <a:gd name="T12" fmla="*/ 28 w 28"/>
                  <a:gd name="T13" fmla="*/ 23 h 29"/>
                  <a:gd name="T14" fmla="*/ 6 w 28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3" y="28"/>
                      <a:pt x="23" y="28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1" name="Freeform 110">
                <a:extLst>
                  <a:ext uri="{FF2B5EF4-FFF2-40B4-BE49-F238E27FC236}">
                    <a16:creationId xmlns:a16="http://schemas.microsoft.com/office/drawing/2014/main" id="{D7AF2E45-1FBE-4755-8476-000C5F3FE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61"/>
                <a:ext cx="43" cy="43"/>
              </a:xfrm>
              <a:custGeom>
                <a:avLst/>
                <a:gdLst>
                  <a:gd name="T0" fmla="*/ 0 w 21"/>
                  <a:gd name="T1" fmla="*/ 0 h 21"/>
                  <a:gd name="T2" fmla="*/ 0 w 21"/>
                  <a:gd name="T3" fmla="*/ 2 h 21"/>
                  <a:gd name="T4" fmla="*/ 0 w 21"/>
                  <a:gd name="T5" fmla="*/ 2 h 21"/>
                  <a:gd name="T6" fmla="*/ 0 w 21"/>
                  <a:gd name="T7" fmla="*/ 2 h 21"/>
                  <a:gd name="T8" fmla="*/ 0 w 21"/>
                  <a:gd name="T9" fmla="*/ 3 h 21"/>
                  <a:gd name="T10" fmla="*/ 1 w 21"/>
                  <a:gd name="T11" fmla="*/ 4 h 21"/>
                  <a:gd name="T12" fmla="*/ 2 w 21"/>
                  <a:gd name="T13" fmla="*/ 4 h 21"/>
                  <a:gd name="T14" fmla="*/ 1 w 21"/>
                  <a:gd name="T15" fmla="*/ 5 h 21"/>
                  <a:gd name="T16" fmla="*/ 16 w 21"/>
                  <a:gd name="T17" fmla="*/ 20 h 21"/>
                  <a:gd name="T18" fmla="*/ 17 w 21"/>
                  <a:gd name="T19" fmla="*/ 19 h 21"/>
                  <a:gd name="T20" fmla="*/ 17 w 21"/>
                  <a:gd name="T21" fmla="*/ 20 h 21"/>
                  <a:gd name="T22" fmla="*/ 20 w 21"/>
                  <a:gd name="T23" fmla="*/ 21 h 21"/>
                  <a:gd name="T24" fmla="*/ 21 w 21"/>
                  <a:gd name="T25" fmla="*/ 21 h 21"/>
                  <a:gd name="T26" fmla="*/ 0 w 21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1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2" name="Freeform 111">
                <a:extLst>
                  <a:ext uri="{FF2B5EF4-FFF2-40B4-BE49-F238E27FC236}">
                    <a16:creationId xmlns:a16="http://schemas.microsoft.com/office/drawing/2014/main" id="{A765DAFE-BFE4-4211-90BA-9FB2CCB0E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61"/>
                <a:ext cx="43" cy="43"/>
              </a:xfrm>
              <a:custGeom>
                <a:avLst/>
                <a:gdLst>
                  <a:gd name="T0" fmla="*/ 0 w 21"/>
                  <a:gd name="T1" fmla="*/ 0 h 21"/>
                  <a:gd name="T2" fmla="*/ 0 w 21"/>
                  <a:gd name="T3" fmla="*/ 2 h 21"/>
                  <a:gd name="T4" fmla="*/ 0 w 21"/>
                  <a:gd name="T5" fmla="*/ 2 h 21"/>
                  <a:gd name="T6" fmla="*/ 0 w 21"/>
                  <a:gd name="T7" fmla="*/ 2 h 21"/>
                  <a:gd name="T8" fmla="*/ 0 w 21"/>
                  <a:gd name="T9" fmla="*/ 3 h 21"/>
                  <a:gd name="T10" fmla="*/ 1 w 21"/>
                  <a:gd name="T11" fmla="*/ 4 h 21"/>
                  <a:gd name="T12" fmla="*/ 2 w 21"/>
                  <a:gd name="T13" fmla="*/ 4 h 21"/>
                  <a:gd name="T14" fmla="*/ 1 w 21"/>
                  <a:gd name="T15" fmla="*/ 5 h 21"/>
                  <a:gd name="T16" fmla="*/ 16 w 21"/>
                  <a:gd name="T17" fmla="*/ 20 h 21"/>
                  <a:gd name="T18" fmla="*/ 17 w 21"/>
                  <a:gd name="T19" fmla="*/ 19 h 21"/>
                  <a:gd name="T20" fmla="*/ 17 w 21"/>
                  <a:gd name="T21" fmla="*/ 20 h 21"/>
                  <a:gd name="T22" fmla="*/ 21 w 21"/>
                  <a:gd name="T23" fmla="*/ 21 h 21"/>
                  <a:gd name="T24" fmla="*/ 0 w 21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1"/>
                      <a:pt x="19" y="21"/>
                      <a:pt x="21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3" name="Freeform 112">
                <a:extLst>
                  <a:ext uri="{FF2B5EF4-FFF2-40B4-BE49-F238E27FC236}">
                    <a16:creationId xmlns:a16="http://schemas.microsoft.com/office/drawing/2014/main" id="{4CE15616-1316-47BA-BD16-90902FF39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70"/>
                <a:ext cx="72" cy="54"/>
              </a:xfrm>
              <a:custGeom>
                <a:avLst/>
                <a:gdLst>
                  <a:gd name="T0" fmla="*/ 34 w 35"/>
                  <a:gd name="T1" fmla="*/ 1 h 26"/>
                  <a:gd name="T2" fmla="*/ 14 w 35"/>
                  <a:gd name="T3" fmla="*/ 20 h 26"/>
                  <a:gd name="T4" fmla="*/ 0 w 35"/>
                  <a:gd name="T5" fmla="*/ 26 h 26"/>
                  <a:gd name="T6" fmla="*/ 11 w 35"/>
                  <a:gd name="T7" fmla="*/ 26 h 26"/>
                  <a:gd name="T8" fmla="*/ 16 w 35"/>
                  <a:gd name="T9" fmla="*/ 23 h 26"/>
                  <a:gd name="T10" fmla="*/ 34 w 35"/>
                  <a:gd name="T11" fmla="*/ 7 h 26"/>
                  <a:gd name="T12" fmla="*/ 35 w 35"/>
                  <a:gd name="T13" fmla="*/ 0 h 26"/>
                  <a:gd name="T14" fmla="*/ 34 w 35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26">
                    <a:moveTo>
                      <a:pt x="34" y="1"/>
                    </a:moveTo>
                    <a:cubicBezTo>
                      <a:pt x="34" y="1"/>
                      <a:pt x="27" y="12"/>
                      <a:pt x="14" y="20"/>
                    </a:cubicBezTo>
                    <a:cubicBezTo>
                      <a:pt x="8" y="24"/>
                      <a:pt x="4" y="25"/>
                      <a:pt x="0" y="26"/>
                    </a:cubicBezTo>
                    <a:cubicBezTo>
                      <a:pt x="3" y="25"/>
                      <a:pt x="7" y="25"/>
                      <a:pt x="11" y="26"/>
                    </a:cubicBezTo>
                    <a:cubicBezTo>
                      <a:pt x="12" y="25"/>
                      <a:pt x="14" y="24"/>
                      <a:pt x="16" y="23"/>
                    </a:cubicBezTo>
                    <a:cubicBezTo>
                      <a:pt x="24" y="17"/>
                      <a:pt x="31" y="11"/>
                      <a:pt x="34" y="7"/>
                    </a:cubicBezTo>
                    <a:cubicBezTo>
                      <a:pt x="34" y="5"/>
                      <a:pt x="34" y="3"/>
                      <a:pt x="35" y="0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4" name="Freeform 113">
                <a:extLst>
                  <a:ext uri="{FF2B5EF4-FFF2-40B4-BE49-F238E27FC236}">
                    <a16:creationId xmlns:a16="http://schemas.microsoft.com/office/drawing/2014/main" id="{169E71CF-215D-43CC-8552-73B4FB99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155"/>
                <a:ext cx="169" cy="167"/>
              </a:xfrm>
              <a:custGeom>
                <a:avLst/>
                <a:gdLst>
                  <a:gd name="T0" fmla="*/ 82 w 82"/>
                  <a:gd name="T1" fmla="*/ 15 h 81"/>
                  <a:gd name="T2" fmla="*/ 74 w 82"/>
                  <a:gd name="T3" fmla="*/ 8 h 81"/>
                  <a:gd name="T4" fmla="*/ 67 w 82"/>
                  <a:gd name="T5" fmla="*/ 0 h 81"/>
                  <a:gd name="T6" fmla="*/ 48 w 82"/>
                  <a:gd name="T7" fmla="*/ 12 h 81"/>
                  <a:gd name="T8" fmla="*/ 46 w 82"/>
                  <a:gd name="T9" fmla="*/ 13 h 81"/>
                  <a:gd name="T10" fmla="*/ 6 w 82"/>
                  <a:gd name="T11" fmla="*/ 54 h 81"/>
                  <a:gd name="T12" fmla="*/ 6 w 82"/>
                  <a:gd name="T13" fmla="*/ 74 h 81"/>
                  <a:gd name="T14" fmla="*/ 8 w 82"/>
                  <a:gd name="T15" fmla="*/ 76 h 81"/>
                  <a:gd name="T16" fmla="*/ 28 w 82"/>
                  <a:gd name="T17" fmla="*/ 76 h 81"/>
                  <a:gd name="T18" fmla="*/ 69 w 82"/>
                  <a:gd name="T19" fmla="*/ 35 h 81"/>
                  <a:gd name="T20" fmla="*/ 69 w 82"/>
                  <a:gd name="T21" fmla="*/ 33 h 81"/>
                  <a:gd name="T22" fmla="*/ 82 w 82"/>
                  <a:gd name="T23" fmla="*/ 1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1">
                    <a:moveTo>
                      <a:pt x="82" y="15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6" y="11"/>
                      <a:pt x="50" y="12"/>
                      <a:pt x="48" y="12"/>
                    </a:cubicBezTo>
                    <a:cubicBezTo>
                      <a:pt x="48" y="12"/>
                      <a:pt x="47" y="13"/>
                      <a:pt x="46" y="13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0" y="59"/>
                      <a:pt x="0" y="68"/>
                      <a:pt x="6" y="74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14" y="81"/>
                      <a:pt x="23" y="81"/>
                      <a:pt x="28" y="76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9" y="34"/>
                      <a:pt x="69" y="33"/>
                    </a:cubicBezTo>
                    <a:cubicBezTo>
                      <a:pt x="69" y="31"/>
                      <a:pt x="71" y="26"/>
                      <a:pt x="82" y="15"/>
                    </a:cubicBez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5" name="Freeform 114">
                <a:extLst>
                  <a:ext uri="{FF2B5EF4-FFF2-40B4-BE49-F238E27FC236}">
                    <a16:creationId xmlns:a16="http://schemas.microsoft.com/office/drawing/2014/main" id="{AD8ADEB6-E36F-4C88-A362-DE1E964FD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2015"/>
                <a:ext cx="131" cy="132"/>
              </a:xfrm>
              <a:custGeom>
                <a:avLst/>
                <a:gdLst>
                  <a:gd name="T0" fmla="*/ 56 w 64"/>
                  <a:gd name="T1" fmla="*/ 18 h 64"/>
                  <a:gd name="T2" fmla="*/ 64 w 64"/>
                  <a:gd name="T3" fmla="*/ 6 h 64"/>
                  <a:gd name="T4" fmla="*/ 61 w 64"/>
                  <a:gd name="T5" fmla="*/ 3 h 64"/>
                  <a:gd name="T6" fmla="*/ 58 w 64"/>
                  <a:gd name="T7" fmla="*/ 0 h 64"/>
                  <a:gd name="T8" fmla="*/ 45 w 64"/>
                  <a:gd name="T9" fmla="*/ 8 h 64"/>
                  <a:gd name="T10" fmla="*/ 44 w 64"/>
                  <a:gd name="T11" fmla="*/ 9 h 64"/>
                  <a:gd name="T12" fmla="*/ 36 w 64"/>
                  <a:gd name="T13" fmla="*/ 21 h 64"/>
                  <a:gd name="T14" fmla="*/ 0 w 64"/>
                  <a:gd name="T15" fmla="*/ 58 h 64"/>
                  <a:gd name="T16" fmla="*/ 1 w 64"/>
                  <a:gd name="T17" fmla="*/ 63 h 64"/>
                  <a:gd name="T18" fmla="*/ 6 w 64"/>
                  <a:gd name="T19" fmla="*/ 64 h 64"/>
                  <a:gd name="T20" fmla="*/ 43 w 64"/>
                  <a:gd name="T21" fmla="*/ 27 h 64"/>
                  <a:gd name="T22" fmla="*/ 55 w 64"/>
                  <a:gd name="T23" fmla="*/ 20 h 64"/>
                  <a:gd name="T24" fmla="*/ 56 w 64"/>
                  <a:gd name="T25" fmla="*/ 1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4">
                    <a:moveTo>
                      <a:pt x="56" y="18"/>
                    </a:moveTo>
                    <a:cubicBezTo>
                      <a:pt x="64" y="6"/>
                      <a:pt x="64" y="6"/>
                      <a:pt x="64" y="6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4" y="8"/>
                      <a:pt x="44" y="9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6" name="Freeform 115">
                <a:extLst>
                  <a:ext uri="{FF2B5EF4-FFF2-40B4-BE49-F238E27FC236}">
                    <a16:creationId xmlns:a16="http://schemas.microsoft.com/office/drawing/2014/main" id="{61BFB4A1-33B9-4529-BD23-C7C3015DF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2188"/>
                <a:ext cx="93" cy="93"/>
              </a:xfrm>
              <a:custGeom>
                <a:avLst/>
                <a:gdLst>
                  <a:gd name="T0" fmla="*/ 1 w 45"/>
                  <a:gd name="T1" fmla="*/ 44 h 45"/>
                  <a:gd name="T2" fmla="*/ 1 w 45"/>
                  <a:gd name="T3" fmla="*/ 44 h 45"/>
                  <a:gd name="T4" fmla="*/ 1 w 45"/>
                  <a:gd name="T5" fmla="*/ 40 h 45"/>
                  <a:gd name="T6" fmla="*/ 40 w 45"/>
                  <a:gd name="T7" fmla="*/ 1 h 45"/>
                  <a:gd name="T8" fmla="*/ 44 w 45"/>
                  <a:gd name="T9" fmla="*/ 1 h 45"/>
                  <a:gd name="T10" fmla="*/ 44 w 45"/>
                  <a:gd name="T11" fmla="*/ 6 h 45"/>
                  <a:gd name="T12" fmla="*/ 6 w 45"/>
                  <a:gd name="T13" fmla="*/ 44 h 45"/>
                  <a:gd name="T14" fmla="*/ 1 w 45"/>
                  <a:gd name="T15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5">
                    <a:moveTo>
                      <a:pt x="1" y="44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45" y="2"/>
                      <a:pt x="45" y="4"/>
                      <a:pt x="44" y="6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4" y="45"/>
                      <a:pt x="2" y="45"/>
                      <a:pt x="1" y="44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7" name="Freeform 116">
                <a:extLst>
                  <a:ext uri="{FF2B5EF4-FFF2-40B4-BE49-F238E27FC236}">
                    <a16:creationId xmlns:a16="http://schemas.microsoft.com/office/drawing/2014/main" id="{E83AA5EB-99D0-4E47-80AA-555183DF8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17"/>
                <a:ext cx="95" cy="94"/>
              </a:xfrm>
              <a:custGeom>
                <a:avLst/>
                <a:gdLst>
                  <a:gd name="T0" fmla="*/ 2 w 46"/>
                  <a:gd name="T1" fmla="*/ 45 h 46"/>
                  <a:gd name="T2" fmla="*/ 2 w 46"/>
                  <a:gd name="T3" fmla="*/ 45 h 46"/>
                  <a:gd name="T4" fmla="*/ 2 w 46"/>
                  <a:gd name="T5" fmla="*/ 40 h 46"/>
                  <a:gd name="T6" fmla="*/ 40 w 46"/>
                  <a:gd name="T7" fmla="*/ 2 h 46"/>
                  <a:gd name="T8" fmla="*/ 45 w 46"/>
                  <a:gd name="T9" fmla="*/ 2 h 46"/>
                  <a:gd name="T10" fmla="*/ 45 w 46"/>
                  <a:gd name="T11" fmla="*/ 6 h 46"/>
                  <a:gd name="T12" fmla="*/ 6 w 46"/>
                  <a:gd name="T13" fmla="*/ 45 h 46"/>
                  <a:gd name="T14" fmla="*/ 2 w 46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6">
                    <a:moveTo>
                      <a:pt x="2" y="45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3"/>
                      <a:pt x="0" y="41"/>
                      <a:pt x="2" y="4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0"/>
                      <a:pt x="43" y="0"/>
                      <a:pt x="45" y="2"/>
                    </a:cubicBezTo>
                    <a:cubicBezTo>
                      <a:pt x="46" y="3"/>
                      <a:pt x="46" y="5"/>
                      <a:pt x="45" y="6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6"/>
                      <a:pt x="3" y="46"/>
                      <a:pt x="2" y="45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8" name="Freeform 117">
                <a:extLst>
                  <a:ext uri="{FF2B5EF4-FFF2-40B4-BE49-F238E27FC236}">
                    <a16:creationId xmlns:a16="http://schemas.microsoft.com/office/drawing/2014/main" id="{5EF4965B-A710-416E-90B8-3EE5AB3C61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6" y="2202"/>
                <a:ext cx="98" cy="99"/>
              </a:xfrm>
              <a:custGeom>
                <a:avLst/>
                <a:gdLst>
                  <a:gd name="T0" fmla="*/ 2 w 48"/>
                  <a:gd name="T1" fmla="*/ 46 h 48"/>
                  <a:gd name="T2" fmla="*/ 2 w 48"/>
                  <a:gd name="T3" fmla="*/ 46 h 48"/>
                  <a:gd name="T4" fmla="*/ 2 w 48"/>
                  <a:gd name="T5" fmla="*/ 40 h 48"/>
                  <a:gd name="T6" fmla="*/ 41 w 48"/>
                  <a:gd name="T7" fmla="*/ 1 h 48"/>
                  <a:gd name="T8" fmla="*/ 46 w 48"/>
                  <a:gd name="T9" fmla="*/ 1 h 48"/>
                  <a:gd name="T10" fmla="*/ 46 w 48"/>
                  <a:gd name="T11" fmla="*/ 7 h 48"/>
                  <a:gd name="T12" fmla="*/ 7 w 48"/>
                  <a:gd name="T13" fmla="*/ 46 h 48"/>
                  <a:gd name="T14" fmla="*/ 2 w 48"/>
                  <a:gd name="T15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2" y="46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0" y="45"/>
                      <a:pt x="0" y="42"/>
                      <a:pt x="2" y="4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5" y="0"/>
                      <a:pt x="46" y="1"/>
                    </a:cubicBezTo>
                    <a:cubicBezTo>
                      <a:pt x="48" y="3"/>
                      <a:pt x="48" y="6"/>
                      <a:pt x="46" y="7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8"/>
                      <a:pt x="3" y="48"/>
                      <a:pt x="2" y="46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29" name="Freeform 118">
                <a:extLst>
                  <a:ext uri="{FF2B5EF4-FFF2-40B4-BE49-F238E27FC236}">
                    <a16:creationId xmlns:a16="http://schemas.microsoft.com/office/drawing/2014/main" id="{23294296-18E7-4EE7-967B-AD93C8206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2015"/>
                <a:ext cx="47" cy="45"/>
              </a:xfrm>
              <a:custGeom>
                <a:avLst/>
                <a:gdLst>
                  <a:gd name="T0" fmla="*/ 5 w 23"/>
                  <a:gd name="T1" fmla="*/ 9 h 22"/>
                  <a:gd name="T2" fmla="*/ 1 w 23"/>
                  <a:gd name="T3" fmla="*/ 20 h 22"/>
                  <a:gd name="T4" fmla="*/ 3 w 23"/>
                  <a:gd name="T5" fmla="*/ 22 h 22"/>
                  <a:gd name="T6" fmla="*/ 14 w 23"/>
                  <a:gd name="T7" fmla="*/ 17 h 22"/>
                  <a:gd name="T8" fmla="*/ 14 w 23"/>
                  <a:gd name="T9" fmla="*/ 17 h 22"/>
                  <a:gd name="T10" fmla="*/ 23 w 23"/>
                  <a:gd name="T11" fmla="*/ 6 h 22"/>
                  <a:gd name="T12" fmla="*/ 20 w 23"/>
                  <a:gd name="T13" fmla="*/ 3 h 22"/>
                  <a:gd name="T14" fmla="*/ 17 w 23"/>
                  <a:gd name="T15" fmla="*/ 0 h 22"/>
                  <a:gd name="T16" fmla="*/ 6 w 23"/>
                  <a:gd name="T17" fmla="*/ 8 h 22"/>
                  <a:gd name="T18" fmla="*/ 5 w 23"/>
                  <a:gd name="T19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5" y="9"/>
                    </a:moveTo>
                    <a:cubicBezTo>
                      <a:pt x="1" y="20"/>
                      <a:pt x="1" y="20"/>
                      <a:pt x="1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6" y="8"/>
                      <a:pt x="6" y="8"/>
                      <a:pt x="6" y="8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30" name="Freeform 119">
                <a:extLst>
                  <a:ext uri="{FF2B5EF4-FFF2-40B4-BE49-F238E27FC236}">
                    <a16:creationId xmlns:a16="http://schemas.microsoft.com/office/drawing/2014/main" id="{E9A96B4E-4F1F-40E7-9395-648714A17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2155"/>
                <a:ext cx="31" cy="37"/>
              </a:xfrm>
              <a:custGeom>
                <a:avLst/>
                <a:gdLst>
                  <a:gd name="T0" fmla="*/ 12 w 15"/>
                  <a:gd name="T1" fmla="*/ 18 h 18"/>
                  <a:gd name="T2" fmla="*/ 15 w 15"/>
                  <a:gd name="T3" fmla="*/ 15 h 18"/>
                  <a:gd name="T4" fmla="*/ 7 w 15"/>
                  <a:gd name="T5" fmla="*/ 8 h 18"/>
                  <a:gd name="T6" fmla="*/ 0 w 15"/>
                  <a:gd name="T7" fmla="*/ 0 h 18"/>
                  <a:gd name="T8" fmla="*/ 12 w 15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8">
                    <a:moveTo>
                      <a:pt x="12" y="18"/>
                    </a:moveTo>
                    <a:cubicBezTo>
                      <a:pt x="13" y="17"/>
                      <a:pt x="14" y="16"/>
                      <a:pt x="15" y="1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0137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31" name="Freeform 120">
                <a:extLst>
                  <a:ext uri="{FF2B5EF4-FFF2-40B4-BE49-F238E27FC236}">
                    <a16:creationId xmlns:a16="http://schemas.microsoft.com/office/drawing/2014/main" id="{076CA68F-355F-4477-B092-64D9F569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20"/>
                <a:ext cx="69" cy="70"/>
              </a:xfrm>
              <a:custGeom>
                <a:avLst/>
                <a:gdLst>
                  <a:gd name="T0" fmla="*/ 16 w 34"/>
                  <a:gd name="T1" fmla="*/ 32 h 34"/>
                  <a:gd name="T2" fmla="*/ 2 w 34"/>
                  <a:gd name="T3" fmla="*/ 18 h 34"/>
                  <a:gd name="T4" fmla="*/ 2 w 34"/>
                  <a:gd name="T5" fmla="*/ 10 h 34"/>
                  <a:gd name="T6" fmla="*/ 9 w 34"/>
                  <a:gd name="T7" fmla="*/ 2 h 34"/>
                  <a:gd name="T8" fmla="*/ 17 w 34"/>
                  <a:gd name="T9" fmla="*/ 2 h 34"/>
                  <a:gd name="T10" fmla="*/ 31 w 34"/>
                  <a:gd name="T11" fmla="*/ 17 h 34"/>
                  <a:gd name="T12" fmla="*/ 31 w 34"/>
                  <a:gd name="T13" fmla="*/ 25 h 34"/>
                  <a:gd name="T14" fmla="*/ 24 w 34"/>
                  <a:gd name="T15" fmla="*/ 32 h 34"/>
                  <a:gd name="T16" fmla="*/ 16 w 34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16" y="3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0" y="15"/>
                      <a:pt x="0" y="12"/>
                      <a:pt x="2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0"/>
                      <a:pt x="15" y="0"/>
                      <a:pt x="17" y="2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4" y="19"/>
                      <a:pt x="34" y="22"/>
                      <a:pt x="31" y="25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2" y="34"/>
                      <a:pt x="18" y="34"/>
                      <a:pt x="16" y="32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  <p:grpSp>
          <p:nvGrpSpPr>
            <p:cNvPr id="332" name="Group 137">
              <a:extLst>
                <a:ext uri="{FF2B5EF4-FFF2-40B4-BE49-F238E27FC236}">
                  <a16:creationId xmlns:a16="http://schemas.microsoft.com/office/drawing/2014/main" id="{E4E006FD-E01C-4232-AB0D-2AA14F527B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87921" y="4398522"/>
              <a:ext cx="999197" cy="999197"/>
              <a:chOff x="3504" y="1823"/>
              <a:chExt cx="674" cy="674"/>
            </a:xfrm>
          </p:grpSpPr>
          <p:sp>
            <p:nvSpPr>
              <p:cNvPr id="333" name="Oval 138">
                <a:extLst>
                  <a:ext uri="{FF2B5EF4-FFF2-40B4-BE49-F238E27FC236}">
                    <a16:creationId xmlns:a16="http://schemas.microsoft.com/office/drawing/2014/main" id="{00D63FE2-BB1E-4483-A0F6-E1F7F5CF0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823"/>
                <a:ext cx="674" cy="674"/>
              </a:xfrm>
              <a:prstGeom prst="ellipse">
                <a:avLst/>
              </a:prstGeom>
              <a:solidFill>
                <a:schemeClr val="accent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101000" sy="101000" algn="tl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6637" rIns="0" bIns="46637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</a:endParaRPr>
              </a:p>
            </p:txBody>
          </p:sp>
          <p:sp>
            <p:nvSpPr>
              <p:cNvPr id="334" name="Freeform 139">
                <a:extLst>
                  <a:ext uri="{FF2B5EF4-FFF2-40B4-BE49-F238E27FC236}">
                    <a16:creationId xmlns:a16="http://schemas.microsoft.com/office/drawing/2014/main" id="{9EE71A03-85B3-4F1E-A713-0EADC1293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0" y="2006"/>
                <a:ext cx="263" cy="147"/>
              </a:xfrm>
              <a:custGeom>
                <a:avLst/>
                <a:gdLst>
                  <a:gd name="T0" fmla="*/ 263 w 263"/>
                  <a:gd name="T1" fmla="*/ 73 h 147"/>
                  <a:gd name="T2" fmla="*/ 131 w 263"/>
                  <a:gd name="T3" fmla="*/ 147 h 147"/>
                  <a:gd name="T4" fmla="*/ 0 w 263"/>
                  <a:gd name="T5" fmla="*/ 73 h 147"/>
                  <a:gd name="T6" fmla="*/ 131 w 263"/>
                  <a:gd name="T7" fmla="*/ 0 h 147"/>
                  <a:gd name="T8" fmla="*/ 263 w 263"/>
                  <a:gd name="T9" fmla="*/ 73 h 147"/>
                  <a:gd name="T10" fmla="*/ 263 w 263"/>
                  <a:gd name="T11" fmla="*/ 73 h 147"/>
                  <a:gd name="T12" fmla="*/ 263 w 263"/>
                  <a:gd name="T13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147">
                    <a:moveTo>
                      <a:pt x="263" y="73"/>
                    </a:moveTo>
                    <a:lnTo>
                      <a:pt x="131" y="147"/>
                    </a:lnTo>
                    <a:lnTo>
                      <a:pt x="0" y="73"/>
                    </a:lnTo>
                    <a:lnTo>
                      <a:pt x="131" y="0"/>
                    </a:lnTo>
                    <a:lnTo>
                      <a:pt x="263" y="73"/>
                    </a:lnTo>
                    <a:lnTo>
                      <a:pt x="263" y="73"/>
                    </a:lnTo>
                    <a:lnTo>
                      <a:pt x="263" y="73"/>
                    </a:lnTo>
                    <a:close/>
                  </a:path>
                </a:pathLst>
              </a:custGeom>
              <a:solidFill>
                <a:srgbClr val="459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35" name="Freeform 140">
                <a:extLst>
                  <a:ext uri="{FF2B5EF4-FFF2-40B4-BE49-F238E27FC236}">
                    <a16:creationId xmlns:a16="http://schemas.microsoft.com/office/drawing/2014/main" id="{86600887-DD78-4EA7-B0DE-04960A0A4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0" y="2079"/>
                <a:ext cx="131" cy="235"/>
              </a:xfrm>
              <a:custGeom>
                <a:avLst/>
                <a:gdLst>
                  <a:gd name="T0" fmla="*/ 131 w 131"/>
                  <a:gd name="T1" fmla="*/ 235 h 235"/>
                  <a:gd name="T2" fmla="*/ 131 w 131"/>
                  <a:gd name="T3" fmla="*/ 72 h 235"/>
                  <a:gd name="T4" fmla="*/ 0 w 131"/>
                  <a:gd name="T5" fmla="*/ 0 h 235"/>
                  <a:gd name="T6" fmla="*/ 0 w 131"/>
                  <a:gd name="T7" fmla="*/ 162 h 235"/>
                  <a:gd name="T8" fmla="*/ 131 w 131"/>
                  <a:gd name="T9" fmla="*/ 235 h 235"/>
                  <a:gd name="T10" fmla="*/ 131 w 131"/>
                  <a:gd name="T11" fmla="*/ 235 h 235"/>
                  <a:gd name="T12" fmla="*/ 131 w 131"/>
                  <a:gd name="T1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235">
                    <a:moveTo>
                      <a:pt x="131" y="235"/>
                    </a:moveTo>
                    <a:lnTo>
                      <a:pt x="131" y="72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131" y="235"/>
                    </a:lnTo>
                    <a:lnTo>
                      <a:pt x="131" y="235"/>
                    </a:lnTo>
                    <a:lnTo>
                      <a:pt x="131" y="235"/>
                    </a:ln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36" name="Freeform 141">
                <a:extLst>
                  <a:ext uri="{FF2B5EF4-FFF2-40B4-BE49-F238E27FC236}">
                    <a16:creationId xmlns:a16="http://schemas.microsoft.com/office/drawing/2014/main" id="{E0FDE7D1-5A71-4536-BF78-DBBA0EDF4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2079"/>
                <a:ext cx="132" cy="235"/>
              </a:xfrm>
              <a:custGeom>
                <a:avLst/>
                <a:gdLst>
                  <a:gd name="T0" fmla="*/ 0 w 132"/>
                  <a:gd name="T1" fmla="*/ 235 h 235"/>
                  <a:gd name="T2" fmla="*/ 0 w 132"/>
                  <a:gd name="T3" fmla="*/ 72 h 235"/>
                  <a:gd name="T4" fmla="*/ 132 w 132"/>
                  <a:gd name="T5" fmla="*/ 0 h 235"/>
                  <a:gd name="T6" fmla="*/ 132 w 132"/>
                  <a:gd name="T7" fmla="*/ 162 h 235"/>
                  <a:gd name="T8" fmla="*/ 0 w 132"/>
                  <a:gd name="T9" fmla="*/ 235 h 235"/>
                  <a:gd name="T10" fmla="*/ 0 w 132"/>
                  <a:gd name="T11" fmla="*/ 235 h 235"/>
                  <a:gd name="T12" fmla="*/ 0 w 132"/>
                  <a:gd name="T13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235">
                    <a:moveTo>
                      <a:pt x="0" y="235"/>
                    </a:moveTo>
                    <a:lnTo>
                      <a:pt x="0" y="72"/>
                    </a:lnTo>
                    <a:lnTo>
                      <a:pt x="132" y="0"/>
                    </a:lnTo>
                    <a:lnTo>
                      <a:pt x="132" y="162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37" name="Freeform 142">
                <a:extLst>
                  <a:ext uri="{FF2B5EF4-FFF2-40B4-BE49-F238E27FC236}">
                    <a16:creationId xmlns:a16="http://schemas.microsoft.com/office/drawing/2014/main" id="{1390A95A-0130-4CAA-8884-1178ED8DA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" y="1988"/>
                <a:ext cx="300" cy="344"/>
              </a:xfrm>
              <a:custGeom>
                <a:avLst/>
                <a:gdLst>
                  <a:gd name="T0" fmla="*/ 140 w 146"/>
                  <a:gd name="T1" fmla="*/ 114 h 167"/>
                  <a:gd name="T2" fmla="*/ 140 w 146"/>
                  <a:gd name="T3" fmla="*/ 53 h 167"/>
                  <a:gd name="T4" fmla="*/ 146 w 146"/>
                  <a:gd name="T5" fmla="*/ 44 h 167"/>
                  <a:gd name="T6" fmla="*/ 137 w 146"/>
                  <a:gd name="T7" fmla="*/ 35 h 167"/>
                  <a:gd name="T8" fmla="*/ 131 w 146"/>
                  <a:gd name="T9" fmla="*/ 38 h 167"/>
                  <a:gd name="T10" fmla="*/ 82 w 146"/>
                  <a:gd name="T11" fmla="*/ 11 h 167"/>
                  <a:gd name="T12" fmla="*/ 82 w 146"/>
                  <a:gd name="T13" fmla="*/ 9 h 167"/>
                  <a:gd name="T14" fmla="*/ 73 w 146"/>
                  <a:gd name="T15" fmla="*/ 0 h 167"/>
                  <a:gd name="T16" fmla="*/ 64 w 146"/>
                  <a:gd name="T17" fmla="*/ 9 h 167"/>
                  <a:gd name="T18" fmla="*/ 73 w 146"/>
                  <a:gd name="T19" fmla="*/ 18 h 167"/>
                  <a:gd name="T20" fmla="*/ 79 w 146"/>
                  <a:gd name="T21" fmla="*/ 16 h 167"/>
                  <a:gd name="T22" fmla="*/ 128 w 146"/>
                  <a:gd name="T23" fmla="*/ 42 h 167"/>
                  <a:gd name="T24" fmla="*/ 128 w 146"/>
                  <a:gd name="T25" fmla="*/ 44 h 167"/>
                  <a:gd name="T26" fmla="*/ 128 w 146"/>
                  <a:gd name="T27" fmla="*/ 46 h 167"/>
                  <a:gd name="T28" fmla="*/ 80 w 146"/>
                  <a:gd name="T29" fmla="*/ 73 h 167"/>
                  <a:gd name="T30" fmla="*/ 73 w 146"/>
                  <a:gd name="T31" fmla="*/ 70 h 167"/>
                  <a:gd name="T32" fmla="*/ 64 w 146"/>
                  <a:gd name="T33" fmla="*/ 79 h 167"/>
                  <a:gd name="T34" fmla="*/ 70 w 146"/>
                  <a:gd name="T35" fmla="*/ 88 h 167"/>
                  <a:gd name="T36" fmla="*/ 70 w 146"/>
                  <a:gd name="T37" fmla="*/ 149 h 167"/>
                  <a:gd name="T38" fmla="*/ 67 w 146"/>
                  <a:gd name="T39" fmla="*/ 151 h 167"/>
                  <a:gd name="T40" fmla="*/ 18 w 146"/>
                  <a:gd name="T41" fmla="*/ 125 h 167"/>
                  <a:gd name="T42" fmla="*/ 18 w 146"/>
                  <a:gd name="T43" fmla="*/ 123 h 167"/>
                  <a:gd name="T44" fmla="*/ 12 w 146"/>
                  <a:gd name="T45" fmla="*/ 114 h 167"/>
                  <a:gd name="T46" fmla="*/ 12 w 146"/>
                  <a:gd name="T47" fmla="*/ 53 h 167"/>
                  <a:gd name="T48" fmla="*/ 18 w 146"/>
                  <a:gd name="T49" fmla="*/ 44 h 167"/>
                  <a:gd name="T50" fmla="*/ 9 w 146"/>
                  <a:gd name="T51" fmla="*/ 35 h 167"/>
                  <a:gd name="T52" fmla="*/ 0 w 146"/>
                  <a:gd name="T53" fmla="*/ 44 h 167"/>
                  <a:gd name="T54" fmla="*/ 6 w 146"/>
                  <a:gd name="T55" fmla="*/ 53 h 167"/>
                  <a:gd name="T56" fmla="*/ 6 w 146"/>
                  <a:gd name="T57" fmla="*/ 114 h 167"/>
                  <a:gd name="T58" fmla="*/ 0 w 146"/>
                  <a:gd name="T59" fmla="*/ 123 h 167"/>
                  <a:gd name="T60" fmla="*/ 9 w 146"/>
                  <a:gd name="T61" fmla="*/ 132 h 167"/>
                  <a:gd name="T62" fmla="*/ 16 w 146"/>
                  <a:gd name="T63" fmla="*/ 130 h 167"/>
                  <a:gd name="T64" fmla="*/ 64 w 146"/>
                  <a:gd name="T65" fmla="*/ 156 h 167"/>
                  <a:gd name="T66" fmla="*/ 64 w 146"/>
                  <a:gd name="T67" fmla="*/ 157 h 167"/>
                  <a:gd name="T68" fmla="*/ 73 w 146"/>
                  <a:gd name="T69" fmla="*/ 167 h 167"/>
                  <a:gd name="T70" fmla="*/ 82 w 146"/>
                  <a:gd name="T71" fmla="*/ 157 h 167"/>
                  <a:gd name="T72" fmla="*/ 76 w 146"/>
                  <a:gd name="T73" fmla="*/ 149 h 167"/>
                  <a:gd name="T74" fmla="*/ 76 w 146"/>
                  <a:gd name="T75" fmla="*/ 88 h 167"/>
                  <a:gd name="T76" fmla="*/ 82 w 146"/>
                  <a:gd name="T77" fmla="*/ 79 h 167"/>
                  <a:gd name="T78" fmla="*/ 82 w 146"/>
                  <a:gd name="T79" fmla="*/ 77 h 167"/>
                  <a:gd name="T80" fmla="*/ 130 w 146"/>
                  <a:gd name="T81" fmla="*/ 51 h 167"/>
                  <a:gd name="T82" fmla="*/ 134 w 146"/>
                  <a:gd name="T83" fmla="*/ 53 h 167"/>
                  <a:gd name="T84" fmla="*/ 134 w 146"/>
                  <a:gd name="T85" fmla="*/ 114 h 167"/>
                  <a:gd name="T86" fmla="*/ 128 w 146"/>
                  <a:gd name="T87" fmla="*/ 123 h 167"/>
                  <a:gd name="T88" fmla="*/ 137 w 146"/>
                  <a:gd name="T89" fmla="*/ 132 h 167"/>
                  <a:gd name="T90" fmla="*/ 146 w 146"/>
                  <a:gd name="T91" fmla="*/ 123 h 167"/>
                  <a:gd name="T92" fmla="*/ 140 w 146"/>
                  <a:gd name="T93" fmla="*/ 1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6" h="167">
                    <a:moveTo>
                      <a:pt x="140" y="114"/>
                    </a:moveTo>
                    <a:cubicBezTo>
                      <a:pt x="140" y="53"/>
                      <a:pt x="140" y="53"/>
                      <a:pt x="140" y="53"/>
                    </a:cubicBezTo>
                    <a:cubicBezTo>
                      <a:pt x="143" y="52"/>
                      <a:pt x="146" y="48"/>
                      <a:pt x="146" y="44"/>
                    </a:cubicBezTo>
                    <a:cubicBezTo>
                      <a:pt x="146" y="39"/>
                      <a:pt x="142" y="35"/>
                      <a:pt x="137" y="35"/>
                    </a:cubicBezTo>
                    <a:cubicBezTo>
                      <a:pt x="134" y="35"/>
                      <a:pt x="132" y="36"/>
                      <a:pt x="131" y="38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2" y="10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68" y="0"/>
                      <a:pt x="64" y="4"/>
                      <a:pt x="64" y="9"/>
                    </a:cubicBezTo>
                    <a:cubicBezTo>
                      <a:pt x="64" y="14"/>
                      <a:pt x="68" y="18"/>
                      <a:pt x="73" y="18"/>
                    </a:cubicBezTo>
                    <a:cubicBezTo>
                      <a:pt x="76" y="18"/>
                      <a:pt x="78" y="17"/>
                      <a:pt x="79" y="16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3"/>
                      <a:pt x="128" y="44"/>
                      <a:pt x="128" y="44"/>
                    </a:cubicBezTo>
                    <a:cubicBezTo>
                      <a:pt x="128" y="45"/>
                      <a:pt x="128" y="46"/>
                      <a:pt x="128" y="46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6" y="70"/>
                      <a:pt x="73" y="70"/>
                    </a:cubicBezTo>
                    <a:cubicBezTo>
                      <a:pt x="68" y="70"/>
                      <a:pt x="64" y="74"/>
                      <a:pt x="64" y="79"/>
                    </a:cubicBezTo>
                    <a:cubicBezTo>
                      <a:pt x="64" y="83"/>
                      <a:pt x="67" y="87"/>
                      <a:pt x="70" y="88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9"/>
                      <a:pt x="68" y="150"/>
                      <a:pt x="67" y="151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8" y="124"/>
                      <a:pt x="18" y="124"/>
                      <a:pt x="18" y="123"/>
                    </a:cubicBezTo>
                    <a:cubicBezTo>
                      <a:pt x="18" y="119"/>
                      <a:pt x="16" y="115"/>
                      <a:pt x="12" y="114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6" y="52"/>
                      <a:pt x="18" y="48"/>
                      <a:pt x="18" y="44"/>
                    </a:cubicBezTo>
                    <a:cubicBezTo>
                      <a:pt x="18" y="39"/>
                      <a:pt x="14" y="35"/>
                      <a:pt x="9" y="35"/>
                    </a:cubicBezTo>
                    <a:cubicBezTo>
                      <a:pt x="4" y="35"/>
                      <a:pt x="0" y="39"/>
                      <a:pt x="0" y="44"/>
                    </a:cubicBezTo>
                    <a:cubicBezTo>
                      <a:pt x="0" y="48"/>
                      <a:pt x="3" y="52"/>
                      <a:pt x="6" y="53"/>
                    </a:cubicBezTo>
                    <a:cubicBezTo>
                      <a:pt x="6" y="114"/>
                      <a:pt x="6" y="114"/>
                      <a:pt x="6" y="114"/>
                    </a:cubicBezTo>
                    <a:cubicBezTo>
                      <a:pt x="3" y="115"/>
                      <a:pt x="0" y="119"/>
                      <a:pt x="0" y="123"/>
                    </a:cubicBezTo>
                    <a:cubicBezTo>
                      <a:pt x="0" y="128"/>
                      <a:pt x="4" y="132"/>
                      <a:pt x="9" y="132"/>
                    </a:cubicBezTo>
                    <a:cubicBezTo>
                      <a:pt x="12" y="132"/>
                      <a:pt x="14" y="131"/>
                      <a:pt x="16" y="130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64" y="156"/>
                      <a:pt x="64" y="157"/>
                      <a:pt x="64" y="157"/>
                    </a:cubicBezTo>
                    <a:cubicBezTo>
                      <a:pt x="64" y="163"/>
                      <a:pt x="68" y="167"/>
                      <a:pt x="73" y="167"/>
                    </a:cubicBezTo>
                    <a:cubicBezTo>
                      <a:pt x="78" y="167"/>
                      <a:pt x="82" y="163"/>
                      <a:pt x="82" y="157"/>
                    </a:cubicBezTo>
                    <a:cubicBezTo>
                      <a:pt x="82" y="153"/>
                      <a:pt x="79" y="150"/>
                      <a:pt x="76" y="149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9" y="87"/>
                      <a:pt x="82" y="83"/>
                      <a:pt x="82" y="79"/>
                    </a:cubicBezTo>
                    <a:cubicBezTo>
                      <a:pt x="82" y="78"/>
                      <a:pt x="82" y="78"/>
                      <a:pt x="82" y="77"/>
                    </a:cubicBezTo>
                    <a:cubicBezTo>
                      <a:pt x="130" y="51"/>
                      <a:pt x="130" y="51"/>
                      <a:pt x="130" y="51"/>
                    </a:cubicBezTo>
                    <a:cubicBezTo>
                      <a:pt x="132" y="52"/>
                      <a:pt x="133" y="53"/>
                      <a:pt x="134" y="53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1" y="115"/>
                      <a:pt x="128" y="119"/>
                      <a:pt x="128" y="123"/>
                    </a:cubicBezTo>
                    <a:cubicBezTo>
                      <a:pt x="128" y="128"/>
                      <a:pt x="132" y="132"/>
                      <a:pt x="137" y="132"/>
                    </a:cubicBezTo>
                    <a:cubicBezTo>
                      <a:pt x="142" y="132"/>
                      <a:pt x="146" y="128"/>
                      <a:pt x="146" y="123"/>
                    </a:cubicBezTo>
                    <a:cubicBezTo>
                      <a:pt x="146" y="119"/>
                      <a:pt x="143" y="115"/>
                      <a:pt x="140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  <p:grpSp>
          <p:nvGrpSpPr>
            <p:cNvPr id="338" name="Group 123">
              <a:extLst>
                <a:ext uri="{FF2B5EF4-FFF2-40B4-BE49-F238E27FC236}">
                  <a16:creationId xmlns:a16="http://schemas.microsoft.com/office/drawing/2014/main" id="{DA17883D-9EC9-4D2F-9A82-51317600BA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87921" y="1460281"/>
              <a:ext cx="1002162" cy="999197"/>
              <a:chOff x="3502" y="1825"/>
              <a:chExt cx="676" cy="674"/>
            </a:xfrm>
          </p:grpSpPr>
          <p:sp>
            <p:nvSpPr>
              <p:cNvPr id="339" name="Oval 124">
                <a:extLst>
                  <a:ext uri="{FF2B5EF4-FFF2-40B4-BE49-F238E27FC236}">
                    <a16:creationId xmlns:a16="http://schemas.microsoft.com/office/drawing/2014/main" id="{22031AC0-F1BA-4683-8863-F346EBD89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825"/>
                <a:ext cx="676" cy="674"/>
              </a:xfrm>
              <a:prstGeom prst="ellipse">
                <a:avLst/>
              </a:prstGeom>
              <a:solidFill>
                <a:schemeClr val="accent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101000" sy="101000" algn="tl" rotWithShape="0">
                  <a:prstClr val="black">
                    <a:alpha val="35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46637" rIns="0" bIns="46637" numCol="1" rtl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</a:endParaRPr>
              </a:p>
            </p:txBody>
          </p:sp>
          <p:sp>
            <p:nvSpPr>
              <p:cNvPr id="340" name="Freeform 125">
                <a:extLst>
                  <a:ext uri="{FF2B5EF4-FFF2-40B4-BE49-F238E27FC236}">
                    <a16:creationId xmlns:a16="http://schemas.microsoft.com/office/drawing/2014/main" id="{8385E9B1-3965-47DB-B225-BA6583FCD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5" y="2058"/>
                <a:ext cx="210" cy="208"/>
              </a:xfrm>
              <a:custGeom>
                <a:avLst/>
                <a:gdLst>
                  <a:gd name="T0" fmla="*/ 98 w 102"/>
                  <a:gd name="T1" fmla="*/ 45 h 101"/>
                  <a:gd name="T2" fmla="*/ 99 w 102"/>
                  <a:gd name="T3" fmla="*/ 36 h 101"/>
                  <a:gd name="T4" fmla="*/ 95 w 102"/>
                  <a:gd name="T5" fmla="*/ 26 h 101"/>
                  <a:gd name="T6" fmla="*/ 89 w 102"/>
                  <a:gd name="T7" fmla="*/ 21 h 101"/>
                  <a:gd name="T8" fmla="*/ 90 w 102"/>
                  <a:gd name="T9" fmla="*/ 18 h 101"/>
                  <a:gd name="T10" fmla="*/ 81 w 102"/>
                  <a:gd name="T11" fmla="*/ 13 h 101"/>
                  <a:gd name="T12" fmla="*/ 74 w 102"/>
                  <a:gd name="T13" fmla="*/ 8 h 101"/>
                  <a:gd name="T14" fmla="*/ 67 w 102"/>
                  <a:gd name="T15" fmla="*/ 2 h 101"/>
                  <a:gd name="T16" fmla="*/ 64 w 102"/>
                  <a:gd name="T17" fmla="*/ 5 h 101"/>
                  <a:gd name="T18" fmla="*/ 56 w 102"/>
                  <a:gd name="T19" fmla="*/ 1 h 101"/>
                  <a:gd name="T20" fmla="*/ 46 w 102"/>
                  <a:gd name="T21" fmla="*/ 1 h 101"/>
                  <a:gd name="T22" fmla="*/ 39 w 102"/>
                  <a:gd name="T23" fmla="*/ 5 h 101"/>
                  <a:gd name="T24" fmla="*/ 36 w 102"/>
                  <a:gd name="T25" fmla="*/ 2 h 101"/>
                  <a:gd name="T26" fmla="*/ 28 w 102"/>
                  <a:gd name="T27" fmla="*/ 8 h 101"/>
                  <a:gd name="T28" fmla="*/ 21 w 102"/>
                  <a:gd name="T29" fmla="*/ 13 h 101"/>
                  <a:gd name="T30" fmla="*/ 12 w 102"/>
                  <a:gd name="T31" fmla="*/ 18 h 101"/>
                  <a:gd name="T32" fmla="*/ 13 w 102"/>
                  <a:gd name="T33" fmla="*/ 21 h 101"/>
                  <a:gd name="T34" fmla="*/ 7 w 102"/>
                  <a:gd name="T35" fmla="*/ 26 h 101"/>
                  <a:gd name="T36" fmla="*/ 3 w 102"/>
                  <a:gd name="T37" fmla="*/ 36 h 101"/>
                  <a:gd name="T38" fmla="*/ 4 w 102"/>
                  <a:gd name="T39" fmla="*/ 45 h 101"/>
                  <a:gd name="T40" fmla="*/ 0 w 102"/>
                  <a:gd name="T41" fmla="*/ 46 h 101"/>
                  <a:gd name="T42" fmla="*/ 3 w 102"/>
                  <a:gd name="T43" fmla="*/ 56 h 101"/>
                  <a:gd name="T44" fmla="*/ 5 w 102"/>
                  <a:gd name="T45" fmla="*/ 64 h 101"/>
                  <a:gd name="T46" fmla="*/ 6 w 102"/>
                  <a:gd name="T47" fmla="*/ 74 h 101"/>
                  <a:gd name="T48" fmla="*/ 10 w 102"/>
                  <a:gd name="T49" fmla="*/ 74 h 101"/>
                  <a:gd name="T50" fmla="*/ 12 w 102"/>
                  <a:gd name="T51" fmla="*/ 82 h 101"/>
                  <a:gd name="T52" fmla="*/ 20 w 102"/>
                  <a:gd name="T53" fmla="*/ 89 h 101"/>
                  <a:gd name="T54" fmla="*/ 27 w 102"/>
                  <a:gd name="T55" fmla="*/ 92 h 101"/>
                  <a:gd name="T56" fmla="*/ 27 w 102"/>
                  <a:gd name="T57" fmla="*/ 96 h 101"/>
                  <a:gd name="T58" fmla="*/ 37 w 102"/>
                  <a:gd name="T59" fmla="*/ 97 h 101"/>
                  <a:gd name="T60" fmla="*/ 46 w 102"/>
                  <a:gd name="T61" fmla="*/ 99 h 101"/>
                  <a:gd name="T62" fmla="*/ 55 w 102"/>
                  <a:gd name="T63" fmla="*/ 101 h 101"/>
                  <a:gd name="T64" fmla="*/ 57 w 102"/>
                  <a:gd name="T65" fmla="*/ 98 h 101"/>
                  <a:gd name="T66" fmla="*/ 65 w 102"/>
                  <a:gd name="T67" fmla="*/ 98 h 101"/>
                  <a:gd name="T68" fmla="*/ 75 w 102"/>
                  <a:gd name="T69" fmla="*/ 95 h 101"/>
                  <a:gd name="T70" fmla="*/ 80 w 102"/>
                  <a:gd name="T71" fmla="*/ 88 h 101"/>
                  <a:gd name="T72" fmla="*/ 84 w 102"/>
                  <a:gd name="T73" fmla="*/ 89 h 101"/>
                  <a:gd name="T74" fmla="*/ 89 w 102"/>
                  <a:gd name="T75" fmla="*/ 81 h 101"/>
                  <a:gd name="T76" fmla="*/ 93 w 102"/>
                  <a:gd name="T77" fmla="*/ 74 h 101"/>
                  <a:gd name="T78" fmla="*/ 99 w 102"/>
                  <a:gd name="T79" fmla="*/ 66 h 101"/>
                  <a:gd name="T80" fmla="*/ 97 w 102"/>
                  <a:gd name="T81" fmla="*/ 63 h 101"/>
                  <a:gd name="T82" fmla="*/ 101 w 102"/>
                  <a:gd name="T83" fmla="*/ 56 h 101"/>
                  <a:gd name="T84" fmla="*/ 101 w 102"/>
                  <a:gd name="T85" fmla="*/ 45 h 101"/>
                  <a:gd name="T86" fmla="*/ 51 w 102"/>
                  <a:gd name="T87" fmla="*/ 2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" h="101">
                    <a:moveTo>
                      <a:pt x="101" y="45"/>
                    </a:move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8" y="45"/>
                      <a:pt x="98" y="45"/>
                    </a:cubicBezTo>
                    <a:cubicBezTo>
                      <a:pt x="98" y="42"/>
                      <a:pt x="97" y="40"/>
                      <a:pt x="97" y="3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99" y="36"/>
                      <a:pt x="100" y="35"/>
                      <a:pt x="99" y="35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5" y="26"/>
                      <a:pt x="95" y="26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2" y="27"/>
                      <a:pt x="92" y="27"/>
                    </a:cubicBezTo>
                    <a:cubicBezTo>
                      <a:pt x="91" y="25"/>
                      <a:pt x="90" y="23"/>
                      <a:pt x="89" y="21"/>
                    </a:cubicBezTo>
                    <a:cubicBezTo>
                      <a:pt x="88" y="21"/>
                      <a:pt x="88" y="21"/>
                      <a:pt x="89" y="20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8"/>
                      <a:pt x="90" y="18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3" y="11"/>
                      <a:pt x="83" y="11"/>
                      <a:pt x="83" y="12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3"/>
                      <a:pt x="81" y="13"/>
                      <a:pt x="80" y="13"/>
                    </a:cubicBezTo>
                    <a:cubicBezTo>
                      <a:pt x="78" y="12"/>
                      <a:pt x="77" y="10"/>
                      <a:pt x="75" y="9"/>
                    </a:cubicBezTo>
                    <a:cubicBezTo>
                      <a:pt x="74" y="9"/>
                      <a:pt x="74" y="9"/>
                      <a:pt x="74" y="8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6" y="2"/>
                      <a:pt x="66" y="2"/>
                      <a:pt x="66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5"/>
                      <a:pt x="64" y="5"/>
                      <a:pt x="64" y="5"/>
                    </a:cubicBezTo>
                    <a:cubicBezTo>
                      <a:pt x="62" y="4"/>
                      <a:pt x="59" y="4"/>
                      <a:pt x="57" y="3"/>
                    </a:cubicBezTo>
                    <a:cubicBezTo>
                      <a:pt x="57" y="3"/>
                      <a:pt x="56" y="3"/>
                      <a:pt x="56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1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3" y="4"/>
                      <a:pt x="41" y="4"/>
                      <a:pt x="39" y="5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6" y="2"/>
                      <a:pt x="36" y="2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6"/>
                      <a:pt x="28" y="6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6" y="10"/>
                      <a:pt x="24" y="12"/>
                      <a:pt x="22" y="13"/>
                    </a:cubicBezTo>
                    <a:cubicBezTo>
                      <a:pt x="22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11"/>
                      <a:pt x="19" y="11"/>
                      <a:pt x="18" y="1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3" y="21"/>
                    </a:cubicBezTo>
                    <a:cubicBezTo>
                      <a:pt x="12" y="23"/>
                      <a:pt x="11" y="25"/>
                      <a:pt x="10" y="27"/>
                    </a:cubicBezTo>
                    <a:cubicBezTo>
                      <a:pt x="10" y="27"/>
                      <a:pt x="9" y="27"/>
                      <a:pt x="9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6" y="27"/>
                      <a:pt x="6" y="27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6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8"/>
                    </a:cubicBezTo>
                    <a:cubicBezTo>
                      <a:pt x="5" y="40"/>
                      <a:pt x="4" y="42"/>
                      <a:pt x="4" y="45"/>
                    </a:cubicBezTo>
                    <a:cubicBezTo>
                      <a:pt x="4" y="45"/>
                      <a:pt x="3" y="45"/>
                      <a:pt x="3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5"/>
                      <a:pt x="0" y="46"/>
                      <a:pt x="0" y="4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1" y="56"/>
                      <a:pt x="1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4" y="56"/>
                      <a:pt x="4" y="57"/>
                    </a:cubicBezTo>
                    <a:cubicBezTo>
                      <a:pt x="4" y="59"/>
                      <a:pt x="5" y="61"/>
                      <a:pt x="5" y="63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5"/>
                      <a:pt x="3" y="66"/>
                      <a:pt x="3" y="66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6" y="75"/>
                      <a:pt x="7" y="75"/>
                      <a:pt x="7" y="75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4"/>
                      <a:pt x="10" y="74"/>
                      <a:pt x="10" y="74"/>
                    </a:cubicBezTo>
                    <a:cubicBezTo>
                      <a:pt x="11" y="76"/>
                      <a:pt x="12" y="78"/>
                      <a:pt x="13" y="80"/>
                    </a:cubicBezTo>
                    <a:cubicBezTo>
                      <a:pt x="14" y="80"/>
                      <a:pt x="14" y="81"/>
                      <a:pt x="13" y="81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2" y="82"/>
                      <a:pt x="12" y="83"/>
                      <a:pt x="12" y="83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9" y="90"/>
                      <a:pt x="19" y="90"/>
                      <a:pt x="20" y="89"/>
                    </a:cubicBezTo>
                    <a:cubicBezTo>
                      <a:pt x="21" y="88"/>
                      <a:pt x="21" y="88"/>
                      <a:pt x="21" y="88"/>
                    </a:cubicBezTo>
                    <a:cubicBezTo>
                      <a:pt x="21" y="88"/>
                      <a:pt x="22" y="88"/>
                      <a:pt x="22" y="88"/>
                    </a:cubicBezTo>
                    <a:cubicBezTo>
                      <a:pt x="24" y="89"/>
                      <a:pt x="25" y="91"/>
                      <a:pt x="27" y="92"/>
                    </a:cubicBezTo>
                    <a:cubicBezTo>
                      <a:pt x="28" y="92"/>
                      <a:pt x="28" y="92"/>
                      <a:pt x="28" y="93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5"/>
                      <a:pt x="27" y="95"/>
                      <a:pt x="27" y="96"/>
                    </a:cubicBezTo>
                    <a:cubicBezTo>
                      <a:pt x="35" y="99"/>
                      <a:pt x="35" y="99"/>
                      <a:pt x="35" y="99"/>
                    </a:cubicBezTo>
                    <a:cubicBezTo>
                      <a:pt x="36" y="99"/>
                      <a:pt x="36" y="99"/>
                      <a:pt x="37" y="98"/>
                    </a:cubicBezTo>
                    <a:cubicBezTo>
                      <a:pt x="37" y="97"/>
                      <a:pt x="37" y="97"/>
                      <a:pt x="37" y="97"/>
                    </a:cubicBezTo>
                    <a:cubicBezTo>
                      <a:pt x="37" y="96"/>
                      <a:pt x="38" y="96"/>
                      <a:pt x="38" y="96"/>
                    </a:cubicBezTo>
                    <a:cubicBezTo>
                      <a:pt x="40" y="97"/>
                      <a:pt x="43" y="97"/>
                      <a:pt x="45" y="98"/>
                    </a:cubicBezTo>
                    <a:cubicBezTo>
                      <a:pt x="46" y="98"/>
                      <a:pt x="46" y="98"/>
                      <a:pt x="46" y="99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6" y="101"/>
                      <a:pt x="46" y="101"/>
                      <a:pt x="47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6" y="101"/>
                      <a:pt x="56" y="101"/>
                      <a:pt x="56" y="100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6" y="98"/>
                      <a:pt x="57" y="98"/>
                      <a:pt x="57" y="98"/>
                    </a:cubicBezTo>
                    <a:cubicBezTo>
                      <a:pt x="59" y="97"/>
                      <a:pt x="61" y="97"/>
                      <a:pt x="63" y="96"/>
                    </a:cubicBezTo>
                    <a:cubicBezTo>
                      <a:pt x="64" y="96"/>
                      <a:pt x="64" y="97"/>
                      <a:pt x="64" y="97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5" y="99"/>
                      <a:pt x="66" y="99"/>
                      <a:pt x="66" y="99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5" y="96"/>
                      <a:pt x="75" y="95"/>
                      <a:pt x="75" y="95"/>
                    </a:cubicBez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6" y="91"/>
                      <a:pt x="78" y="89"/>
                      <a:pt x="80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90"/>
                      <a:pt x="83" y="90"/>
                      <a:pt x="84" y="89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3"/>
                      <a:pt x="90" y="82"/>
                      <a:pt x="90" y="82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8" y="81"/>
                      <a:pt x="88" y="80"/>
                      <a:pt x="89" y="80"/>
                    </a:cubicBezTo>
                    <a:cubicBezTo>
                      <a:pt x="90" y="78"/>
                      <a:pt x="91" y="76"/>
                      <a:pt x="92" y="74"/>
                    </a:cubicBezTo>
                    <a:cubicBezTo>
                      <a:pt x="92" y="74"/>
                      <a:pt x="93" y="74"/>
                      <a:pt x="93" y="74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6" y="75"/>
                      <a:pt x="96" y="74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100" y="66"/>
                      <a:pt x="99" y="65"/>
                      <a:pt x="99" y="65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7" y="64"/>
                      <a:pt x="97" y="63"/>
                    </a:cubicBezTo>
                    <a:cubicBezTo>
                      <a:pt x="97" y="61"/>
                      <a:pt x="98" y="59"/>
                      <a:pt x="98" y="57"/>
                    </a:cubicBezTo>
                    <a:cubicBezTo>
                      <a:pt x="98" y="56"/>
                      <a:pt x="99" y="56"/>
                      <a:pt x="99" y="56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1" y="56"/>
                      <a:pt x="102" y="55"/>
                      <a:pt x="102" y="55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2" y="46"/>
                      <a:pt x="101" y="45"/>
                      <a:pt x="101" y="45"/>
                    </a:cubicBezTo>
                    <a:moveTo>
                      <a:pt x="51" y="81"/>
                    </a:moveTo>
                    <a:cubicBezTo>
                      <a:pt x="34" y="81"/>
                      <a:pt x="21" y="67"/>
                      <a:pt x="21" y="51"/>
                    </a:cubicBezTo>
                    <a:cubicBezTo>
                      <a:pt x="21" y="34"/>
                      <a:pt x="34" y="20"/>
                      <a:pt x="51" y="20"/>
                    </a:cubicBezTo>
                    <a:cubicBezTo>
                      <a:pt x="68" y="20"/>
                      <a:pt x="81" y="34"/>
                      <a:pt x="81" y="51"/>
                    </a:cubicBezTo>
                    <a:cubicBezTo>
                      <a:pt x="81" y="67"/>
                      <a:pt x="68" y="81"/>
                      <a:pt x="51" y="81"/>
                    </a:cubicBezTo>
                  </a:path>
                </a:pathLst>
              </a:custGeom>
              <a:solidFill>
                <a:srgbClr val="095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1" name="Freeform 126">
                <a:extLst>
                  <a:ext uri="{FF2B5EF4-FFF2-40B4-BE49-F238E27FC236}">
                    <a16:creationId xmlns:a16="http://schemas.microsoft.com/office/drawing/2014/main" id="{54FACB2C-2BD9-4D34-B45E-D7C88EACD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2192"/>
                <a:ext cx="11" cy="14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0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5"/>
                      <a:pt x="4" y="3"/>
                      <a:pt x="5" y="0"/>
                    </a:cubicBezTo>
                  </a:path>
                </a:pathLst>
              </a:custGeom>
              <a:solidFill>
                <a:srgbClr val="004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2" name="Freeform 127">
                <a:extLst>
                  <a:ext uri="{FF2B5EF4-FFF2-40B4-BE49-F238E27FC236}">
                    <a16:creationId xmlns:a16="http://schemas.microsoft.com/office/drawing/2014/main" id="{5F6533E8-EF3E-480F-B871-9DC2A75CE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2192"/>
                <a:ext cx="50" cy="39"/>
              </a:xfrm>
              <a:custGeom>
                <a:avLst/>
                <a:gdLst>
                  <a:gd name="T0" fmla="*/ 8 w 24"/>
                  <a:gd name="T1" fmla="*/ 0 h 19"/>
                  <a:gd name="T2" fmla="*/ 5 w 24"/>
                  <a:gd name="T3" fmla="*/ 0 h 19"/>
                  <a:gd name="T4" fmla="*/ 0 w 24"/>
                  <a:gd name="T5" fmla="*/ 7 h 19"/>
                  <a:gd name="T6" fmla="*/ 17 w 24"/>
                  <a:gd name="T7" fmla="*/ 19 h 19"/>
                  <a:gd name="T8" fmla="*/ 18 w 24"/>
                  <a:gd name="T9" fmla="*/ 18 h 19"/>
                  <a:gd name="T10" fmla="*/ 18 w 24"/>
                  <a:gd name="T11" fmla="*/ 18 h 19"/>
                  <a:gd name="T12" fmla="*/ 18 w 24"/>
                  <a:gd name="T13" fmla="*/ 17 h 19"/>
                  <a:gd name="T14" fmla="*/ 17 w 24"/>
                  <a:gd name="T15" fmla="*/ 16 h 19"/>
                  <a:gd name="T16" fmla="*/ 16 w 24"/>
                  <a:gd name="T17" fmla="*/ 15 h 19"/>
                  <a:gd name="T18" fmla="*/ 17 w 24"/>
                  <a:gd name="T19" fmla="*/ 15 h 19"/>
                  <a:gd name="T20" fmla="*/ 20 w 24"/>
                  <a:gd name="T21" fmla="*/ 9 h 19"/>
                  <a:gd name="T22" fmla="*/ 21 w 24"/>
                  <a:gd name="T23" fmla="*/ 9 h 19"/>
                  <a:gd name="T24" fmla="*/ 21 w 24"/>
                  <a:gd name="T25" fmla="*/ 9 h 19"/>
                  <a:gd name="T26" fmla="*/ 23 w 24"/>
                  <a:gd name="T27" fmla="*/ 10 h 19"/>
                  <a:gd name="T28" fmla="*/ 23 w 24"/>
                  <a:gd name="T29" fmla="*/ 10 h 19"/>
                  <a:gd name="T30" fmla="*/ 24 w 24"/>
                  <a:gd name="T31" fmla="*/ 9 h 19"/>
                  <a:gd name="T32" fmla="*/ 24 w 24"/>
                  <a:gd name="T33" fmla="*/ 8 h 19"/>
                  <a:gd name="T34" fmla="*/ 8 w 24"/>
                  <a:gd name="T3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19">
                    <a:moveTo>
                      <a:pt x="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9" y="11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10"/>
                      <a:pt x="24" y="9"/>
                      <a:pt x="24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63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3" name="Freeform 128">
                <a:extLst>
                  <a:ext uri="{FF2B5EF4-FFF2-40B4-BE49-F238E27FC236}">
                    <a16:creationId xmlns:a16="http://schemas.microsoft.com/office/drawing/2014/main" id="{132461D5-D1F2-4125-9FCD-56A9DCEAC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1" y="2223"/>
                <a:ext cx="37" cy="33"/>
              </a:xfrm>
              <a:custGeom>
                <a:avLst/>
                <a:gdLst>
                  <a:gd name="T0" fmla="*/ 1 w 18"/>
                  <a:gd name="T1" fmla="*/ 16 h 16"/>
                  <a:gd name="T2" fmla="*/ 0 w 18"/>
                  <a:gd name="T3" fmla="*/ 16 h 16"/>
                  <a:gd name="T4" fmla="*/ 0 w 18"/>
                  <a:gd name="T5" fmla="*/ 16 h 16"/>
                  <a:gd name="T6" fmla="*/ 1 w 18"/>
                  <a:gd name="T7" fmla="*/ 16 h 16"/>
                  <a:gd name="T8" fmla="*/ 1 w 18"/>
                  <a:gd name="T9" fmla="*/ 16 h 16"/>
                  <a:gd name="T10" fmla="*/ 18 w 18"/>
                  <a:gd name="T11" fmla="*/ 0 h 16"/>
                  <a:gd name="T12" fmla="*/ 14 w 18"/>
                  <a:gd name="T13" fmla="*/ 1 h 16"/>
                  <a:gd name="T14" fmla="*/ 14 w 18"/>
                  <a:gd name="T15" fmla="*/ 1 h 16"/>
                  <a:gd name="T16" fmla="*/ 14 w 18"/>
                  <a:gd name="T17" fmla="*/ 1 h 16"/>
                  <a:gd name="T18" fmla="*/ 18 w 18"/>
                  <a:gd name="T19" fmla="*/ 0 h 16"/>
                  <a:gd name="T20" fmla="*/ 18 w 18"/>
                  <a:gd name="T21" fmla="*/ 0 h 16"/>
                  <a:gd name="T22" fmla="*/ 7 w 18"/>
                  <a:gd name="T23" fmla="*/ 0 h 16"/>
                  <a:gd name="T24" fmla="*/ 7 w 18"/>
                  <a:gd name="T25" fmla="*/ 0 h 16"/>
                  <a:gd name="T26" fmla="*/ 14 w 18"/>
                  <a:gd name="T27" fmla="*/ 1 h 16"/>
                  <a:gd name="T28" fmla="*/ 7 w 18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" y="16"/>
                    </a:moveTo>
                    <a:cubicBezTo>
                      <a:pt x="1" y="16"/>
                      <a:pt x="1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moveTo>
                      <a:pt x="18" y="0"/>
                    </a:moveTo>
                    <a:cubicBezTo>
                      <a:pt x="17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7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4" y="1"/>
                    </a:cubicBezTo>
                    <a:cubicBezTo>
                      <a:pt x="11" y="1"/>
                      <a:pt x="9" y="0"/>
                      <a:pt x="7" y="0"/>
                    </a:cubicBezTo>
                  </a:path>
                </a:pathLst>
              </a:custGeom>
              <a:solidFill>
                <a:srgbClr val="004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4" name="Freeform 129">
                <a:extLst>
                  <a:ext uri="{FF2B5EF4-FFF2-40B4-BE49-F238E27FC236}">
                    <a16:creationId xmlns:a16="http://schemas.microsoft.com/office/drawing/2014/main" id="{FAA14A42-1303-4DE0-95E2-49F44AC01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2223"/>
                <a:ext cx="37" cy="43"/>
              </a:xfrm>
              <a:custGeom>
                <a:avLst/>
                <a:gdLst>
                  <a:gd name="T0" fmla="*/ 7 w 18"/>
                  <a:gd name="T1" fmla="*/ 0 h 21"/>
                  <a:gd name="T2" fmla="*/ 0 w 18"/>
                  <a:gd name="T3" fmla="*/ 16 h 21"/>
                  <a:gd name="T4" fmla="*/ 1 w 18"/>
                  <a:gd name="T5" fmla="*/ 16 h 21"/>
                  <a:gd name="T6" fmla="*/ 1 w 18"/>
                  <a:gd name="T7" fmla="*/ 16 h 21"/>
                  <a:gd name="T8" fmla="*/ 1 w 18"/>
                  <a:gd name="T9" fmla="*/ 16 h 21"/>
                  <a:gd name="T10" fmla="*/ 8 w 18"/>
                  <a:gd name="T11" fmla="*/ 18 h 21"/>
                  <a:gd name="T12" fmla="*/ 9 w 18"/>
                  <a:gd name="T13" fmla="*/ 19 h 21"/>
                  <a:gd name="T14" fmla="*/ 9 w 18"/>
                  <a:gd name="T15" fmla="*/ 20 h 21"/>
                  <a:gd name="T16" fmla="*/ 10 w 18"/>
                  <a:gd name="T17" fmla="*/ 21 h 21"/>
                  <a:gd name="T18" fmla="*/ 12 w 18"/>
                  <a:gd name="T19" fmla="*/ 21 h 21"/>
                  <a:gd name="T20" fmla="*/ 18 w 18"/>
                  <a:gd name="T21" fmla="*/ 0 h 21"/>
                  <a:gd name="T22" fmla="*/ 14 w 18"/>
                  <a:gd name="T23" fmla="*/ 1 h 21"/>
                  <a:gd name="T24" fmla="*/ 14 w 18"/>
                  <a:gd name="T25" fmla="*/ 1 h 21"/>
                  <a:gd name="T26" fmla="*/ 14 w 18"/>
                  <a:gd name="T27" fmla="*/ 1 h 21"/>
                  <a:gd name="T28" fmla="*/ 7 w 18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1">
                    <a:moveTo>
                      <a:pt x="7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6" y="17"/>
                      <a:pt x="8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9" y="0"/>
                      <a:pt x="7" y="0"/>
                    </a:cubicBezTo>
                  </a:path>
                </a:pathLst>
              </a:custGeom>
              <a:solidFill>
                <a:srgbClr val="063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5" name="Freeform 130">
                <a:extLst>
                  <a:ext uri="{FF2B5EF4-FFF2-40B4-BE49-F238E27FC236}">
                    <a16:creationId xmlns:a16="http://schemas.microsoft.com/office/drawing/2014/main" id="{69385F05-3182-4C46-B216-580E425982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6" y="2062"/>
                <a:ext cx="22" cy="39"/>
              </a:xfrm>
              <a:custGeom>
                <a:avLst/>
                <a:gdLst>
                  <a:gd name="T0" fmla="*/ 7 w 11"/>
                  <a:gd name="T1" fmla="*/ 18 h 19"/>
                  <a:gd name="T2" fmla="*/ 11 w 11"/>
                  <a:gd name="T3" fmla="*/ 19 h 19"/>
                  <a:gd name="T4" fmla="*/ 11 w 11"/>
                  <a:gd name="T5" fmla="*/ 19 h 19"/>
                  <a:gd name="T6" fmla="*/ 7 w 11"/>
                  <a:gd name="T7" fmla="*/ 18 h 19"/>
                  <a:gd name="T8" fmla="*/ 7 w 11"/>
                  <a:gd name="T9" fmla="*/ 18 h 19"/>
                  <a:gd name="T10" fmla="*/ 0 w 11"/>
                  <a:gd name="T11" fmla="*/ 19 h 19"/>
                  <a:gd name="T12" fmla="*/ 0 w 11"/>
                  <a:gd name="T13" fmla="*/ 19 h 19"/>
                  <a:gd name="T14" fmla="*/ 7 w 11"/>
                  <a:gd name="T15" fmla="*/ 18 h 19"/>
                  <a:gd name="T16" fmla="*/ 2 w 11"/>
                  <a:gd name="T17" fmla="*/ 0 h 19"/>
                  <a:gd name="T18" fmla="*/ 1 w 11"/>
                  <a:gd name="T19" fmla="*/ 1 h 19"/>
                  <a:gd name="T20" fmla="*/ 1 w 11"/>
                  <a:gd name="T21" fmla="*/ 1 h 19"/>
                  <a:gd name="T22" fmla="*/ 1 w 11"/>
                  <a:gd name="T23" fmla="*/ 1 h 19"/>
                  <a:gd name="T24" fmla="*/ 2 w 11"/>
                  <a:gd name="T25" fmla="*/ 0 h 19"/>
                  <a:gd name="T26" fmla="*/ 2 w 11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9">
                    <a:moveTo>
                      <a:pt x="7" y="18"/>
                    </a:moveTo>
                    <a:cubicBezTo>
                      <a:pt x="8" y="18"/>
                      <a:pt x="9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8" y="18"/>
                      <a:pt x="7" y="18"/>
                    </a:cubicBezTo>
                    <a:moveTo>
                      <a:pt x="7" y="18"/>
                    </a:moveTo>
                    <a:cubicBezTo>
                      <a:pt x="5" y="18"/>
                      <a:pt x="3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" y="19"/>
                      <a:pt x="5" y="18"/>
                      <a:pt x="7" y="18"/>
                    </a:cubicBezTo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04E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6" name="Freeform 131">
                <a:extLst>
                  <a:ext uri="{FF2B5EF4-FFF2-40B4-BE49-F238E27FC236}">
                    <a16:creationId xmlns:a16="http://schemas.microsoft.com/office/drawing/2014/main" id="{5B2ADDDF-6E38-4F06-94FB-90E44E63D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058"/>
                <a:ext cx="31" cy="43"/>
              </a:xfrm>
              <a:custGeom>
                <a:avLst/>
                <a:gdLst>
                  <a:gd name="T0" fmla="*/ 10 w 15"/>
                  <a:gd name="T1" fmla="*/ 0 h 21"/>
                  <a:gd name="T2" fmla="*/ 7 w 15"/>
                  <a:gd name="T3" fmla="*/ 0 h 21"/>
                  <a:gd name="T4" fmla="*/ 6 w 15"/>
                  <a:gd name="T5" fmla="*/ 1 h 21"/>
                  <a:gd name="T6" fmla="*/ 6 w 15"/>
                  <a:gd name="T7" fmla="*/ 2 h 21"/>
                  <a:gd name="T8" fmla="*/ 6 w 15"/>
                  <a:gd name="T9" fmla="*/ 2 h 21"/>
                  <a:gd name="T10" fmla="*/ 5 w 15"/>
                  <a:gd name="T11" fmla="*/ 3 h 21"/>
                  <a:gd name="T12" fmla="*/ 5 w 15"/>
                  <a:gd name="T13" fmla="*/ 3 h 21"/>
                  <a:gd name="T14" fmla="*/ 0 w 15"/>
                  <a:gd name="T15" fmla="*/ 4 h 21"/>
                  <a:gd name="T16" fmla="*/ 4 w 15"/>
                  <a:gd name="T17" fmla="*/ 21 h 21"/>
                  <a:gd name="T18" fmla="*/ 11 w 15"/>
                  <a:gd name="T19" fmla="*/ 20 h 21"/>
                  <a:gd name="T20" fmla="*/ 11 w 15"/>
                  <a:gd name="T21" fmla="*/ 20 h 21"/>
                  <a:gd name="T22" fmla="*/ 11 w 15"/>
                  <a:gd name="T23" fmla="*/ 20 h 21"/>
                  <a:gd name="T24" fmla="*/ 15 w 15"/>
                  <a:gd name="T25" fmla="*/ 21 h 21"/>
                  <a:gd name="T26" fmla="*/ 10 w 15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21">
                    <a:moveTo>
                      <a:pt x="1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4"/>
                      <a:pt x="2" y="4"/>
                      <a:pt x="0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7" y="21"/>
                      <a:pt x="9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0"/>
                      <a:pt x="13" y="21"/>
                      <a:pt x="15" y="21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063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7" name="Freeform 132">
                <a:extLst>
                  <a:ext uri="{FF2B5EF4-FFF2-40B4-BE49-F238E27FC236}">
                    <a16:creationId xmlns:a16="http://schemas.microsoft.com/office/drawing/2014/main" id="{0D7C6E44-EE5A-4862-B668-F0A3773670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7" y="1990"/>
                <a:ext cx="346" cy="344"/>
              </a:xfrm>
              <a:custGeom>
                <a:avLst/>
                <a:gdLst>
                  <a:gd name="T0" fmla="*/ 152 w 168"/>
                  <a:gd name="T1" fmla="*/ 45 h 167"/>
                  <a:gd name="T2" fmla="*/ 148 w 168"/>
                  <a:gd name="T3" fmla="*/ 33 h 167"/>
                  <a:gd name="T4" fmla="*/ 136 w 168"/>
                  <a:gd name="T5" fmla="*/ 21 h 167"/>
                  <a:gd name="T6" fmla="*/ 125 w 168"/>
                  <a:gd name="T7" fmla="*/ 17 h 167"/>
                  <a:gd name="T8" fmla="*/ 123 w 168"/>
                  <a:gd name="T9" fmla="*/ 9 h 167"/>
                  <a:gd name="T10" fmla="*/ 109 w 168"/>
                  <a:gd name="T11" fmla="*/ 6 h 167"/>
                  <a:gd name="T12" fmla="*/ 95 w 168"/>
                  <a:gd name="T13" fmla="*/ 3 h 167"/>
                  <a:gd name="T14" fmla="*/ 81 w 168"/>
                  <a:gd name="T15" fmla="*/ 0 h 167"/>
                  <a:gd name="T16" fmla="*/ 75 w 168"/>
                  <a:gd name="T17" fmla="*/ 5 h 167"/>
                  <a:gd name="T18" fmla="*/ 63 w 168"/>
                  <a:gd name="T19" fmla="*/ 5 h 167"/>
                  <a:gd name="T20" fmla="*/ 47 w 168"/>
                  <a:gd name="T21" fmla="*/ 11 h 167"/>
                  <a:gd name="T22" fmla="*/ 39 w 168"/>
                  <a:gd name="T23" fmla="*/ 19 h 167"/>
                  <a:gd name="T24" fmla="*/ 30 w 168"/>
                  <a:gd name="T25" fmla="*/ 19 h 167"/>
                  <a:gd name="T26" fmla="*/ 22 w 168"/>
                  <a:gd name="T27" fmla="*/ 35 h 167"/>
                  <a:gd name="T28" fmla="*/ 13 w 168"/>
                  <a:gd name="T29" fmla="*/ 43 h 167"/>
                  <a:gd name="T30" fmla="*/ 7 w 168"/>
                  <a:gd name="T31" fmla="*/ 59 h 167"/>
                  <a:gd name="T32" fmla="*/ 7 w 168"/>
                  <a:gd name="T33" fmla="*/ 70 h 167"/>
                  <a:gd name="T34" fmla="*/ 0 w 168"/>
                  <a:gd name="T35" fmla="*/ 76 h 167"/>
                  <a:gd name="T36" fmla="*/ 3 w 168"/>
                  <a:gd name="T37" fmla="*/ 90 h 167"/>
                  <a:gd name="T38" fmla="*/ 6 w 168"/>
                  <a:gd name="T39" fmla="*/ 105 h 167"/>
                  <a:gd name="T40" fmla="*/ 8 w 168"/>
                  <a:gd name="T41" fmla="*/ 119 h 167"/>
                  <a:gd name="T42" fmla="*/ 16 w 168"/>
                  <a:gd name="T43" fmla="*/ 122 h 167"/>
                  <a:gd name="T44" fmla="*/ 20 w 168"/>
                  <a:gd name="T45" fmla="*/ 134 h 167"/>
                  <a:gd name="T46" fmla="*/ 32 w 168"/>
                  <a:gd name="T47" fmla="*/ 146 h 167"/>
                  <a:gd name="T48" fmla="*/ 43 w 168"/>
                  <a:gd name="T49" fmla="*/ 150 h 167"/>
                  <a:gd name="T50" fmla="*/ 45 w 168"/>
                  <a:gd name="T51" fmla="*/ 158 h 167"/>
                  <a:gd name="T52" fmla="*/ 59 w 168"/>
                  <a:gd name="T53" fmla="*/ 161 h 167"/>
                  <a:gd name="T54" fmla="*/ 73 w 168"/>
                  <a:gd name="T55" fmla="*/ 164 h 167"/>
                  <a:gd name="T56" fmla="*/ 87 w 168"/>
                  <a:gd name="T57" fmla="*/ 167 h 167"/>
                  <a:gd name="T58" fmla="*/ 93 w 168"/>
                  <a:gd name="T59" fmla="*/ 162 h 167"/>
                  <a:gd name="T60" fmla="*/ 106 w 168"/>
                  <a:gd name="T61" fmla="*/ 162 h 167"/>
                  <a:gd name="T62" fmla="*/ 121 w 168"/>
                  <a:gd name="T63" fmla="*/ 156 h 167"/>
                  <a:gd name="T64" fmla="*/ 130 w 168"/>
                  <a:gd name="T65" fmla="*/ 148 h 167"/>
                  <a:gd name="T66" fmla="*/ 138 w 168"/>
                  <a:gd name="T67" fmla="*/ 148 h 167"/>
                  <a:gd name="T68" fmla="*/ 146 w 168"/>
                  <a:gd name="T69" fmla="*/ 132 h 167"/>
                  <a:gd name="T70" fmla="*/ 155 w 168"/>
                  <a:gd name="T71" fmla="*/ 124 h 167"/>
                  <a:gd name="T72" fmla="*/ 161 w 168"/>
                  <a:gd name="T73" fmla="*/ 108 h 167"/>
                  <a:gd name="T74" fmla="*/ 162 w 168"/>
                  <a:gd name="T75" fmla="*/ 97 h 167"/>
                  <a:gd name="T76" fmla="*/ 168 w 168"/>
                  <a:gd name="T77" fmla="*/ 91 h 167"/>
                  <a:gd name="T78" fmla="*/ 165 w 168"/>
                  <a:gd name="T79" fmla="*/ 77 h 167"/>
                  <a:gd name="T80" fmla="*/ 162 w 168"/>
                  <a:gd name="T81" fmla="*/ 62 h 167"/>
                  <a:gd name="T82" fmla="*/ 160 w 168"/>
                  <a:gd name="T83" fmla="*/ 48 h 167"/>
                  <a:gd name="T84" fmla="*/ 91 w 168"/>
                  <a:gd name="T85" fmla="*/ 83 h 167"/>
                  <a:gd name="T86" fmla="*/ 80 w 168"/>
                  <a:gd name="T87" fmla="*/ 78 h 167"/>
                  <a:gd name="T88" fmla="*/ 57 w 168"/>
                  <a:gd name="T89" fmla="*/ 38 h 167"/>
                  <a:gd name="T90" fmla="*/ 70 w 168"/>
                  <a:gd name="T91" fmla="*/ 94 h 167"/>
                  <a:gd name="T92" fmla="*/ 25 w 168"/>
                  <a:gd name="T93" fmla="*/ 109 h 167"/>
                  <a:gd name="T94" fmla="*/ 70 w 168"/>
                  <a:gd name="T95" fmla="*/ 138 h 167"/>
                  <a:gd name="T96" fmla="*/ 95 w 168"/>
                  <a:gd name="T97" fmla="*/ 98 h 167"/>
                  <a:gd name="T98" fmla="*/ 108 w 168"/>
                  <a:gd name="T99" fmla="*/ 145 h 167"/>
                  <a:gd name="T100" fmla="*/ 100 w 168"/>
                  <a:gd name="T101" fmla="*/ 77 h 167"/>
                  <a:gd name="T102" fmla="*/ 80 w 168"/>
                  <a:gd name="T103" fmla="*/ 21 h 167"/>
                  <a:gd name="T104" fmla="*/ 138 w 168"/>
                  <a:gd name="T105" fmla="*/ 9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8" h="167">
                    <a:moveTo>
                      <a:pt x="156" y="4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7"/>
                      <a:pt x="153" y="46"/>
                      <a:pt x="152" y="45"/>
                    </a:cubicBezTo>
                    <a:cubicBezTo>
                      <a:pt x="151" y="42"/>
                      <a:pt x="149" y="40"/>
                      <a:pt x="148" y="37"/>
                    </a:cubicBezTo>
                    <a:cubicBezTo>
                      <a:pt x="147" y="36"/>
                      <a:pt x="147" y="34"/>
                      <a:pt x="148" y="33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49" y="32"/>
                      <a:pt x="149" y="30"/>
                      <a:pt x="148" y="29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39" y="20"/>
                      <a:pt x="137" y="20"/>
                      <a:pt x="136" y="21"/>
                    </a:cubicBezTo>
                    <a:cubicBezTo>
                      <a:pt x="136" y="21"/>
                      <a:pt x="136" y="21"/>
                      <a:pt x="136" y="21"/>
                    </a:cubicBezTo>
                    <a:cubicBezTo>
                      <a:pt x="135" y="22"/>
                      <a:pt x="133" y="22"/>
                      <a:pt x="132" y="21"/>
                    </a:cubicBezTo>
                    <a:cubicBezTo>
                      <a:pt x="130" y="20"/>
                      <a:pt x="128" y="18"/>
                      <a:pt x="125" y="17"/>
                    </a:cubicBezTo>
                    <a:cubicBezTo>
                      <a:pt x="124" y="16"/>
                      <a:pt x="124" y="14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1"/>
                      <a:pt x="124" y="10"/>
                      <a:pt x="123" y="9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1" y="4"/>
                      <a:pt x="109" y="5"/>
                      <a:pt x="109" y="6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108" y="8"/>
                      <a:pt x="106" y="8"/>
                      <a:pt x="105" y="8"/>
                    </a:cubicBezTo>
                    <a:cubicBezTo>
                      <a:pt x="102" y="7"/>
                      <a:pt x="100" y="6"/>
                      <a:pt x="97" y="6"/>
                    </a:cubicBezTo>
                    <a:cubicBezTo>
                      <a:pt x="96" y="6"/>
                      <a:pt x="95" y="5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1"/>
                      <a:pt x="93" y="0"/>
                      <a:pt x="92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9" y="0"/>
                      <a:pt x="78" y="1"/>
                      <a:pt x="78" y="3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4"/>
                      <a:pt x="76" y="5"/>
                      <a:pt x="75" y="5"/>
                    </a:cubicBezTo>
                    <a:cubicBezTo>
                      <a:pt x="72" y="6"/>
                      <a:pt x="69" y="6"/>
                      <a:pt x="66" y="7"/>
                    </a:cubicBezTo>
                    <a:cubicBezTo>
                      <a:pt x="65" y="7"/>
                      <a:pt x="63" y="7"/>
                      <a:pt x="63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2" y="4"/>
                      <a:pt x="60" y="3"/>
                      <a:pt x="59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7" y="8"/>
                      <a:pt x="46" y="10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3"/>
                      <a:pt x="47" y="14"/>
                      <a:pt x="45" y="15"/>
                    </a:cubicBezTo>
                    <a:cubicBezTo>
                      <a:pt x="43" y="16"/>
                      <a:pt x="41" y="18"/>
                      <a:pt x="39" y="19"/>
                    </a:cubicBezTo>
                    <a:cubicBezTo>
                      <a:pt x="37" y="20"/>
                      <a:pt x="36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3" y="18"/>
                      <a:pt x="32" y="18"/>
                      <a:pt x="30" y="1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8"/>
                      <a:pt x="21" y="30"/>
                      <a:pt x="22" y="31"/>
                    </a:cubicBezTo>
                    <a:cubicBezTo>
                      <a:pt x="23" y="32"/>
                      <a:pt x="23" y="34"/>
                      <a:pt x="22" y="35"/>
                    </a:cubicBezTo>
                    <a:cubicBezTo>
                      <a:pt x="21" y="37"/>
                      <a:pt x="19" y="40"/>
                      <a:pt x="17" y="42"/>
                    </a:cubicBezTo>
                    <a:cubicBezTo>
                      <a:pt x="16" y="43"/>
                      <a:pt x="15" y="44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0" y="43"/>
                      <a:pt x="10" y="4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4" y="57"/>
                      <a:pt x="5" y="58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60"/>
                      <a:pt x="9" y="61"/>
                      <a:pt x="8" y="63"/>
                    </a:cubicBezTo>
                    <a:cubicBezTo>
                      <a:pt x="8" y="65"/>
                      <a:pt x="7" y="68"/>
                      <a:pt x="7" y="70"/>
                    </a:cubicBezTo>
                    <a:cubicBezTo>
                      <a:pt x="6" y="72"/>
                      <a:pt x="5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2" y="73"/>
                      <a:pt x="1" y="74"/>
                      <a:pt x="0" y="7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1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5" y="90"/>
                      <a:pt x="6" y="91"/>
                      <a:pt x="6" y="93"/>
                    </a:cubicBezTo>
                    <a:cubicBezTo>
                      <a:pt x="6" y="96"/>
                      <a:pt x="7" y="99"/>
                      <a:pt x="8" y="102"/>
                    </a:cubicBezTo>
                    <a:cubicBezTo>
                      <a:pt x="8" y="103"/>
                      <a:pt x="7" y="104"/>
                      <a:pt x="6" y="105"/>
                    </a:cubicBezTo>
                    <a:cubicBezTo>
                      <a:pt x="6" y="105"/>
                      <a:pt x="6" y="105"/>
                      <a:pt x="6" y="105"/>
                    </a:cubicBezTo>
                    <a:cubicBezTo>
                      <a:pt x="4" y="106"/>
                      <a:pt x="3" y="107"/>
                      <a:pt x="4" y="109"/>
                    </a:cubicBezTo>
                    <a:cubicBezTo>
                      <a:pt x="8" y="119"/>
                      <a:pt x="8" y="119"/>
                      <a:pt x="8" y="119"/>
                    </a:cubicBezTo>
                    <a:cubicBezTo>
                      <a:pt x="9" y="121"/>
                      <a:pt x="10" y="122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3" y="120"/>
                      <a:pt x="15" y="121"/>
                      <a:pt x="16" y="122"/>
                    </a:cubicBezTo>
                    <a:cubicBezTo>
                      <a:pt x="17" y="125"/>
                      <a:pt x="19" y="127"/>
                      <a:pt x="20" y="130"/>
                    </a:cubicBezTo>
                    <a:cubicBezTo>
                      <a:pt x="21" y="131"/>
                      <a:pt x="21" y="133"/>
                      <a:pt x="20" y="134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19" y="135"/>
                      <a:pt x="19" y="137"/>
                      <a:pt x="20" y="138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7"/>
                      <a:pt x="31" y="147"/>
                      <a:pt x="32" y="146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33" y="145"/>
                      <a:pt x="35" y="145"/>
                      <a:pt x="36" y="146"/>
                    </a:cubicBezTo>
                    <a:cubicBezTo>
                      <a:pt x="38" y="147"/>
                      <a:pt x="40" y="149"/>
                      <a:pt x="43" y="150"/>
                    </a:cubicBezTo>
                    <a:cubicBezTo>
                      <a:pt x="44" y="151"/>
                      <a:pt x="44" y="153"/>
                      <a:pt x="44" y="154"/>
                    </a:cubicBezTo>
                    <a:cubicBezTo>
                      <a:pt x="44" y="154"/>
                      <a:pt x="44" y="154"/>
                      <a:pt x="44" y="154"/>
                    </a:cubicBezTo>
                    <a:cubicBezTo>
                      <a:pt x="43" y="156"/>
                      <a:pt x="44" y="157"/>
                      <a:pt x="45" y="158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3"/>
                      <a:pt x="59" y="162"/>
                      <a:pt x="59" y="161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60" y="160"/>
                      <a:pt x="62" y="159"/>
                      <a:pt x="63" y="159"/>
                    </a:cubicBezTo>
                    <a:cubicBezTo>
                      <a:pt x="66" y="160"/>
                      <a:pt x="68" y="161"/>
                      <a:pt x="71" y="161"/>
                    </a:cubicBezTo>
                    <a:cubicBezTo>
                      <a:pt x="72" y="161"/>
                      <a:pt x="73" y="163"/>
                      <a:pt x="73" y="164"/>
                    </a:cubicBezTo>
                    <a:cubicBezTo>
                      <a:pt x="73" y="164"/>
                      <a:pt x="73" y="164"/>
                      <a:pt x="73" y="164"/>
                    </a:cubicBezTo>
                    <a:cubicBezTo>
                      <a:pt x="73" y="166"/>
                      <a:pt x="75" y="167"/>
                      <a:pt x="76" y="167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89" y="167"/>
                      <a:pt x="90" y="166"/>
                      <a:pt x="90" y="164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91" y="163"/>
                      <a:pt x="92" y="162"/>
                      <a:pt x="93" y="162"/>
                    </a:cubicBezTo>
                    <a:cubicBezTo>
                      <a:pt x="96" y="161"/>
                      <a:pt x="99" y="161"/>
                      <a:pt x="102" y="160"/>
                    </a:cubicBezTo>
                    <a:cubicBezTo>
                      <a:pt x="103" y="160"/>
                      <a:pt x="105" y="160"/>
                      <a:pt x="105" y="16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06" y="163"/>
                      <a:pt x="108" y="164"/>
                      <a:pt x="109" y="164"/>
                    </a:cubicBezTo>
                    <a:cubicBezTo>
                      <a:pt x="120" y="159"/>
                      <a:pt x="120" y="159"/>
                      <a:pt x="120" y="159"/>
                    </a:cubicBezTo>
                    <a:cubicBezTo>
                      <a:pt x="121" y="159"/>
                      <a:pt x="122" y="157"/>
                      <a:pt x="121" y="156"/>
                    </a:cubicBezTo>
                    <a:cubicBezTo>
                      <a:pt x="121" y="156"/>
                      <a:pt x="121" y="156"/>
                      <a:pt x="121" y="156"/>
                    </a:cubicBezTo>
                    <a:cubicBezTo>
                      <a:pt x="121" y="154"/>
                      <a:pt x="121" y="153"/>
                      <a:pt x="123" y="152"/>
                    </a:cubicBezTo>
                    <a:cubicBezTo>
                      <a:pt x="125" y="151"/>
                      <a:pt x="127" y="149"/>
                      <a:pt x="130" y="148"/>
                    </a:cubicBezTo>
                    <a:cubicBezTo>
                      <a:pt x="131" y="147"/>
                      <a:pt x="132" y="147"/>
                      <a:pt x="133" y="148"/>
                    </a:cubicBezTo>
                    <a:cubicBezTo>
                      <a:pt x="133" y="148"/>
                      <a:pt x="133" y="148"/>
                      <a:pt x="133" y="148"/>
                    </a:cubicBezTo>
                    <a:cubicBezTo>
                      <a:pt x="135" y="149"/>
                      <a:pt x="136" y="149"/>
                      <a:pt x="138" y="148"/>
                    </a:cubicBezTo>
                    <a:cubicBezTo>
                      <a:pt x="146" y="140"/>
                      <a:pt x="146" y="140"/>
                      <a:pt x="146" y="140"/>
                    </a:cubicBezTo>
                    <a:cubicBezTo>
                      <a:pt x="147" y="139"/>
                      <a:pt x="147" y="137"/>
                      <a:pt x="146" y="136"/>
                    </a:cubicBezTo>
                    <a:cubicBezTo>
                      <a:pt x="145" y="135"/>
                      <a:pt x="145" y="133"/>
                      <a:pt x="146" y="132"/>
                    </a:cubicBezTo>
                    <a:cubicBezTo>
                      <a:pt x="148" y="130"/>
                      <a:pt x="149" y="127"/>
                      <a:pt x="151" y="125"/>
                    </a:cubicBezTo>
                    <a:cubicBezTo>
                      <a:pt x="152" y="124"/>
                      <a:pt x="153" y="123"/>
                      <a:pt x="155" y="124"/>
                    </a:cubicBezTo>
                    <a:cubicBezTo>
                      <a:pt x="155" y="124"/>
                      <a:pt x="155" y="124"/>
                      <a:pt x="155" y="124"/>
                    </a:cubicBezTo>
                    <a:cubicBezTo>
                      <a:pt x="156" y="124"/>
                      <a:pt x="158" y="124"/>
                      <a:pt x="159" y="122"/>
                    </a:cubicBezTo>
                    <a:cubicBezTo>
                      <a:pt x="163" y="112"/>
                      <a:pt x="163" y="112"/>
                      <a:pt x="163" y="112"/>
                    </a:cubicBezTo>
                    <a:cubicBezTo>
                      <a:pt x="164" y="111"/>
                      <a:pt x="163" y="109"/>
                      <a:pt x="161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0" y="107"/>
                      <a:pt x="159" y="106"/>
                      <a:pt x="160" y="105"/>
                    </a:cubicBezTo>
                    <a:cubicBezTo>
                      <a:pt x="161" y="102"/>
                      <a:pt x="161" y="99"/>
                      <a:pt x="162" y="97"/>
                    </a:cubicBezTo>
                    <a:cubicBezTo>
                      <a:pt x="162" y="95"/>
                      <a:pt x="163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6" y="94"/>
                      <a:pt x="168" y="93"/>
                      <a:pt x="168" y="91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68" y="78"/>
                      <a:pt x="167" y="77"/>
                      <a:pt x="165" y="77"/>
                    </a:cubicBezTo>
                    <a:cubicBezTo>
                      <a:pt x="165" y="77"/>
                      <a:pt x="165" y="77"/>
                      <a:pt x="165" y="77"/>
                    </a:cubicBezTo>
                    <a:cubicBezTo>
                      <a:pt x="164" y="77"/>
                      <a:pt x="162" y="76"/>
                      <a:pt x="162" y="74"/>
                    </a:cubicBezTo>
                    <a:cubicBezTo>
                      <a:pt x="162" y="71"/>
                      <a:pt x="161" y="69"/>
                      <a:pt x="161" y="66"/>
                    </a:cubicBezTo>
                    <a:cubicBezTo>
                      <a:pt x="160" y="64"/>
                      <a:pt x="161" y="63"/>
                      <a:pt x="162" y="62"/>
                    </a:cubicBezTo>
                    <a:cubicBezTo>
                      <a:pt x="162" y="62"/>
                      <a:pt x="162" y="62"/>
                      <a:pt x="162" y="62"/>
                    </a:cubicBezTo>
                    <a:cubicBezTo>
                      <a:pt x="164" y="61"/>
                      <a:pt x="165" y="60"/>
                      <a:pt x="164" y="5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59" y="46"/>
                      <a:pt x="158" y="46"/>
                      <a:pt x="156" y="46"/>
                    </a:cubicBezTo>
                    <a:close/>
                    <a:moveTo>
                      <a:pt x="80" y="78"/>
                    </a:moveTo>
                    <a:cubicBezTo>
                      <a:pt x="84" y="75"/>
                      <a:pt x="90" y="77"/>
                      <a:pt x="91" y="83"/>
                    </a:cubicBezTo>
                    <a:cubicBezTo>
                      <a:pt x="91" y="85"/>
                      <a:pt x="90" y="88"/>
                      <a:pt x="88" y="89"/>
                    </a:cubicBezTo>
                    <a:cubicBezTo>
                      <a:pt x="84" y="92"/>
                      <a:pt x="78" y="90"/>
                      <a:pt x="77" y="84"/>
                    </a:cubicBezTo>
                    <a:cubicBezTo>
                      <a:pt x="77" y="82"/>
                      <a:pt x="78" y="79"/>
                      <a:pt x="80" y="78"/>
                    </a:cubicBezTo>
                    <a:close/>
                    <a:moveTo>
                      <a:pt x="25" y="109"/>
                    </a:moveTo>
                    <a:cubicBezTo>
                      <a:pt x="14" y="82"/>
                      <a:pt x="23" y="52"/>
                      <a:pt x="45" y="35"/>
                    </a:cubicBezTo>
                    <a:cubicBezTo>
                      <a:pt x="49" y="31"/>
                      <a:pt x="55" y="33"/>
                      <a:pt x="57" y="38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67" y="77"/>
                      <a:pt x="65" y="84"/>
                      <a:pt x="68" y="90"/>
                    </a:cubicBezTo>
                    <a:cubicBezTo>
                      <a:pt x="68" y="92"/>
                      <a:pt x="69" y="93"/>
                      <a:pt x="70" y="94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2" y="135"/>
                      <a:pt x="46" y="137"/>
                      <a:pt x="41" y="133"/>
                    </a:cubicBezTo>
                    <a:cubicBezTo>
                      <a:pt x="34" y="126"/>
                      <a:pt x="28" y="118"/>
                      <a:pt x="25" y="109"/>
                    </a:cubicBezTo>
                    <a:close/>
                    <a:moveTo>
                      <a:pt x="108" y="145"/>
                    </a:moveTo>
                    <a:cubicBezTo>
                      <a:pt x="97" y="149"/>
                      <a:pt x="86" y="151"/>
                      <a:pt x="76" y="149"/>
                    </a:cubicBezTo>
                    <a:cubicBezTo>
                      <a:pt x="71" y="148"/>
                      <a:pt x="68" y="143"/>
                      <a:pt x="70" y="138"/>
                    </a:cubicBezTo>
                    <a:cubicBezTo>
                      <a:pt x="86" y="101"/>
                      <a:pt x="86" y="101"/>
                      <a:pt x="86" y="101"/>
                    </a:cubicBezTo>
                    <a:cubicBezTo>
                      <a:pt x="87" y="101"/>
                      <a:pt x="89" y="101"/>
                      <a:pt x="90" y="100"/>
                    </a:cubicBezTo>
                    <a:cubicBezTo>
                      <a:pt x="92" y="99"/>
                      <a:pt x="93" y="98"/>
                      <a:pt x="95" y="98"/>
                    </a:cubicBezTo>
                    <a:cubicBezTo>
                      <a:pt x="131" y="114"/>
                      <a:pt x="131" y="114"/>
                      <a:pt x="131" y="114"/>
                    </a:cubicBezTo>
                    <a:cubicBezTo>
                      <a:pt x="136" y="116"/>
                      <a:pt x="138" y="122"/>
                      <a:pt x="135" y="126"/>
                    </a:cubicBezTo>
                    <a:cubicBezTo>
                      <a:pt x="128" y="134"/>
                      <a:pt x="119" y="141"/>
                      <a:pt x="108" y="145"/>
                    </a:cubicBezTo>
                    <a:close/>
                    <a:moveTo>
                      <a:pt x="138" y="98"/>
                    </a:moveTo>
                    <a:cubicBezTo>
                      <a:pt x="102" y="82"/>
                      <a:pt x="102" y="82"/>
                      <a:pt x="102" y="82"/>
                    </a:cubicBezTo>
                    <a:cubicBezTo>
                      <a:pt x="101" y="80"/>
                      <a:pt x="101" y="79"/>
                      <a:pt x="100" y="77"/>
                    </a:cubicBezTo>
                    <a:cubicBezTo>
                      <a:pt x="98" y="71"/>
                      <a:pt x="93" y="67"/>
                      <a:pt x="86" y="66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1" y="27"/>
                      <a:pt x="74" y="21"/>
                      <a:pt x="80" y="21"/>
                    </a:cubicBezTo>
                    <a:cubicBezTo>
                      <a:pt x="107" y="19"/>
                      <a:pt x="134" y="35"/>
                      <a:pt x="145" y="62"/>
                    </a:cubicBezTo>
                    <a:cubicBezTo>
                      <a:pt x="149" y="71"/>
                      <a:pt x="150" y="81"/>
                      <a:pt x="149" y="91"/>
                    </a:cubicBezTo>
                    <a:cubicBezTo>
                      <a:pt x="148" y="96"/>
                      <a:pt x="143" y="100"/>
                      <a:pt x="138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8" name="Freeform 133">
                <a:extLst>
                  <a:ext uri="{FF2B5EF4-FFF2-40B4-BE49-F238E27FC236}">
                    <a16:creationId xmlns:a16="http://schemas.microsoft.com/office/drawing/2014/main" id="{0F3D9E92-DD45-4C02-8827-A9E136A21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" y="2178"/>
                <a:ext cx="126" cy="96"/>
              </a:xfrm>
              <a:custGeom>
                <a:avLst/>
                <a:gdLst>
                  <a:gd name="T0" fmla="*/ 25 w 61"/>
                  <a:gd name="T1" fmla="*/ 0 h 47"/>
                  <a:gd name="T2" fmla="*/ 14 w 61"/>
                  <a:gd name="T3" fmla="*/ 6 h 47"/>
                  <a:gd name="T4" fmla="*/ 11 w 61"/>
                  <a:gd name="T5" fmla="*/ 5 h 47"/>
                  <a:gd name="T6" fmla="*/ 0 w 61"/>
                  <a:gd name="T7" fmla="*/ 47 h 47"/>
                  <a:gd name="T8" fmla="*/ 16 w 61"/>
                  <a:gd name="T9" fmla="*/ 10 h 47"/>
                  <a:gd name="T10" fmla="*/ 20 w 61"/>
                  <a:gd name="T11" fmla="*/ 9 h 47"/>
                  <a:gd name="T12" fmla="*/ 25 w 61"/>
                  <a:gd name="T13" fmla="*/ 7 h 47"/>
                  <a:gd name="T14" fmla="*/ 61 w 61"/>
                  <a:gd name="T15" fmla="*/ 23 h 47"/>
                  <a:gd name="T16" fmla="*/ 25 w 61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47">
                    <a:moveTo>
                      <a:pt x="25" y="0"/>
                    </a:moveTo>
                    <a:cubicBezTo>
                      <a:pt x="23" y="3"/>
                      <a:pt x="19" y="6"/>
                      <a:pt x="14" y="6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9" y="10"/>
                      <a:pt x="20" y="9"/>
                    </a:cubicBezTo>
                    <a:cubicBezTo>
                      <a:pt x="22" y="8"/>
                      <a:pt x="23" y="7"/>
                      <a:pt x="25" y="7"/>
                    </a:cubicBezTo>
                    <a:cubicBezTo>
                      <a:pt x="61" y="23"/>
                      <a:pt x="61" y="23"/>
                      <a:pt x="61" y="23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49" name="Freeform 134">
                <a:extLst>
                  <a:ext uri="{FF2B5EF4-FFF2-40B4-BE49-F238E27FC236}">
                    <a16:creationId xmlns:a16="http://schemas.microsoft.com/office/drawing/2014/main" id="{1A68DD0B-1622-4592-B2F6-8C585C80A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" y="2023"/>
                <a:ext cx="115" cy="99"/>
              </a:xfrm>
              <a:custGeom>
                <a:avLst/>
                <a:gdLst>
                  <a:gd name="T0" fmla="*/ 9 w 56"/>
                  <a:gd name="T1" fmla="*/ 2 h 48"/>
                  <a:gd name="T2" fmla="*/ 2 w 56"/>
                  <a:gd name="T3" fmla="*/ 13 h 48"/>
                  <a:gd name="T4" fmla="*/ 18 w 56"/>
                  <a:gd name="T5" fmla="*/ 48 h 48"/>
                  <a:gd name="T6" fmla="*/ 6 w 56"/>
                  <a:gd name="T7" fmla="*/ 16 h 48"/>
                  <a:gd name="T8" fmla="*/ 13 w 56"/>
                  <a:gd name="T9" fmla="*/ 5 h 48"/>
                  <a:gd name="T10" fmla="*/ 56 w 56"/>
                  <a:gd name="T11" fmla="*/ 17 h 48"/>
                  <a:gd name="T12" fmla="*/ 9 w 56"/>
                  <a:gd name="T1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8">
                    <a:moveTo>
                      <a:pt x="9" y="2"/>
                    </a:moveTo>
                    <a:cubicBezTo>
                      <a:pt x="3" y="2"/>
                      <a:pt x="0" y="8"/>
                      <a:pt x="2" y="13"/>
                    </a:cubicBezTo>
                    <a:cubicBezTo>
                      <a:pt x="2" y="13"/>
                      <a:pt x="15" y="41"/>
                      <a:pt x="18" y="48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1"/>
                      <a:pt x="7" y="5"/>
                      <a:pt x="13" y="5"/>
                    </a:cubicBezTo>
                    <a:cubicBezTo>
                      <a:pt x="28" y="4"/>
                      <a:pt x="43" y="8"/>
                      <a:pt x="56" y="17"/>
                    </a:cubicBezTo>
                    <a:cubicBezTo>
                      <a:pt x="43" y="6"/>
                      <a:pt x="26" y="0"/>
                      <a:pt x="9" y="2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01C1B5EA-F394-43EC-8B68-AE554737BF19}"/>
                </a:ext>
              </a:extLst>
            </p:cNvPr>
            <p:cNvSpPr/>
            <p:nvPr/>
          </p:nvSpPr>
          <p:spPr bwMode="auto">
            <a:xfrm>
              <a:off x="6304270" y="2229703"/>
              <a:ext cx="2428262" cy="2428254"/>
            </a:xfrm>
            <a:prstGeom prst="ellipse">
              <a:avLst/>
            </a:prstGeom>
            <a:gradFill flip="none" rotWithShape="1">
              <a:gsLst>
                <a:gs pos="44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383" name="Oval 23">
              <a:extLst>
                <a:ext uri="{FF2B5EF4-FFF2-40B4-BE49-F238E27FC236}">
                  <a16:creationId xmlns:a16="http://schemas.microsoft.com/office/drawing/2014/main" id="{FA09C558-6BD2-4A3F-A61B-1A946989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281" y="2849882"/>
              <a:ext cx="1156202" cy="1158238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101000" sy="101000" algn="tl" rotWithShape="0">
                <a:prstClr val="black">
                  <a:alpha val="3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6637" rIns="0" bIns="46637" numCol="1" rtlCol="1" anchor="ctr" anchorCtr="0" compatLnSpc="1">
              <a:prstTxWarp prst="textNoShape">
                <a:avLst/>
              </a:prstTxWarp>
            </a:bodyPr>
            <a:lstStyle/>
            <a:p>
              <a:pPr algn="ctr" defTabSz="932472" rtl="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ar-sa" sz="1100" kern="0">
                  <a:gradFill>
                    <a:gsLst>
                      <a:gs pos="8850">
                        <a:schemeClr val="tx1"/>
                      </a:gs>
                      <a:gs pos="25000">
                        <a:schemeClr val="tx1"/>
                      </a:gs>
                    </a:gsLst>
                    <a:lin ang="5400000" scaled="0"/>
                  </a:gradFill>
                  <a:latin typeface="Segoe UI Semibold"/>
                  <a:rtl/>
                </a:rPr>
                <a:t>البيانات </a:t>
              </a:r>
              <a:r>
                <a:rPr lang="ar-sa" sz="1100" kern="0">
                  <a:gradFill>
                    <a:gsLst>
                      <a:gs pos="8850">
                        <a:schemeClr val="tx1"/>
                      </a:gs>
                      <a:gs pos="25000">
                        <a:schemeClr val="tx1"/>
                      </a:gs>
                    </a:gsLst>
                    <a:lin ang="5400000" scaled="0"/>
                  </a:gradFill>
                  <a:latin typeface="Segoe UI Semibold"/>
                  <a:rtl val="0"/>
                </a:rPr>
                <a:t>+</a:t>
              </a:r>
              <a:r>
                <a:rPr lang="ar-sa" sz="1100" kern="0">
                  <a:gradFill>
                    <a:gsLst>
                      <a:gs pos="8850">
                        <a:schemeClr val="tx1"/>
                      </a:gs>
                      <a:gs pos="25000">
                        <a:schemeClr val="tx1"/>
                      </a:gs>
                    </a:gsLst>
                    <a:lin ang="5400000" scaled="0"/>
                  </a:gradFill>
                  <a:latin typeface="Segoe UI Semibold"/>
                  <a:rtl/>
                </a:rPr>
                <a:t> المعلومات</a:t>
              </a:r>
              <a:endParaRPr lang="de-DE" sz="1100" kern="0">
                <a:gradFill>
                  <a:gsLst>
                    <a:gs pos="8850">
                      <a:schemeClr val="tx1"/>
                    </a:gs>
                    <a:gs pos="25000">
                      <a:schemeClr val="tx1"/>
                    </a:gs>
                  </a:gsLst>
                  <a:lin ang="5400000" scaled="0"/>
                </a:gradFill>
                <a:latin typeface="Segoe UI Semibold"/>
              </a:endParaRP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1D595F87-A146-4F90-A608-CCD02816A202}"/>
                </a:ext>
              </a:extLst>
            </p:cNvPr>
            <p:cNvGrpSpPr/>
            <p:nvPr/>
          </p:nvGrpSpPr>
          <p:grpSpPr>
            <a:xfrm>
              <a:off x="7026125" y="2937745"/>
              <a:ext cx="982516" cy="982514"/>
              <a:chOff x="7031510" y="6183940"/>
              <a:chExt cx="899315" cy="899315"/>
            </a:xfrm>
          </p:grpSpPr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id="{B3C36A0A-E4CB-46D1-9B28-CBACDFEB4A9C}"/>
                  </a:ext>
                </a:extLst>
              </p:cNvPr>
              <p:cNvSpPr/>
              <p:nvPr/>
            </p:nvSpPr>
            <p:spPr>
              <a:xfrm>
                <a:off x="7031510" y="6183940"/>
                <a:ext cx="899315" cy="899315"/>
              </a:xfrm>
              <a:prstGeom prst="arc">
                <a:avLst>
                  <a:gd name="adj1" fmla="val 16200000"/>
                  <a:gd name="adj2" fmla="val 4971885"/>
                </a:avLst>
              </a:prstGeom>
              <a:ln w="19050" cap="rnd"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386" name="Arc 385">
                <a:extLst>
                  <a:ext uri="{FF2B5EF4-FFF2-40B4-BE49-F238E27FC236}">
                    <a16:creationId xmlns:a16="http://schemas.microsoft.com/office/drawing/2014/main" id="{4DF2ABBA-0837-4C14-B589-E69A1D1DF8FC}"/>
                  </a:ext>
                </a:extLst>
              </p:cNvPr>
              <p:cNvSpPr/>
              <p:nvPr/>
            </p:nvSpPr>
            <p:spPr>
              <a:xfrm flipH="1" flipV="1">
                <a:off x="7031510" y="6183940"/>
                <a:ext cx="899315" cy="899315"/>
              </a:xfrm>
              <a:prstGeom prst="arc">
                <a:avLst>
                  <a:gd name="adj1" fmla="val 16200000"/>
                  <a:gd name="adj2" fmla="val 4971885"/>
                </a:avLst>
              </a:prstGeom>
              <a:ln w="19050" cap="rnd"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  <p:sp>
          <p:nvSpPr>
            <p:cNvPr id="387" name="Text Placeholder 2">
              <a:extLst>
                <a:ext uri="{FF2B5EF4-FFF2-40B4-BE49-F238E27FC236}">
                  <a16:creationId xmlns:a16="http://schemas.microsoft.com/office/drawing/2014/main" id="{C0FCBCD5-E980-4AA5-A034-BE8A44102D45}"/>
                </a:ext>
              </a:extLst>
            </p:cNvPr>
            <p:cNvSpPr txBox="1">
              <a:spLocks/>
            </p:cNvSpPr>
            <p:nvPr/>
          </p:nvSpPr>
          <p:spPr>
            <a:xfrm>
              <a:off x="9649850" y="1805991"/>
              <a:ext cx="1862188" cy="307777"/>
            </a:xfrm>
            <a:prstGeom prst="rect">
              <a:avLst/>
            </a:prstGeom>
          </p:spPr>
          <p:txBody>
            <a:bodyPr vert="horz" wrap="square" lIns="0" tIns="0" rIns="0" bIns="0" rtlCol="1" anchor="ctr">
              <a:spAutoFit/>
            </a:bodyPr>
            <a:lstStyle>
              <a:defPPr>
                <a:defRPr lang="en-US"/>
              </a:defPPr>
              <a:lvl1pPr marR="0" indent="0" defTabSz="932742" fontAlgn="auto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solidFill>
                    <a:schemeClr val="accent1"/>
                  </a:solidFill>
                  <a:cs typeface="Segoe UI Semilight" panose="020B0402040204020203" pitchFamily="34" charset="0"/>
                </a:defRPr>
              </a:lvl1pPr>
              <a:lvl2pPr marL="2286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4572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661988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855663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65040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3031412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97783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964155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32742" rtl="1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ar-sa" sz="20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14159">
                        <a:schemeClr val="accent1"/>
                      </a:gs>
                      <a:gs pos="31858">
                        <a:schemeClr val="accent1"/>
                      </a:gs>
                    </a:gsLst>
                    <a:lin ang="0" scaled="0"/>
                  </a:gradFill>
                  <a:effectLst/>
                  <a:uLnTx/>
                  <a:uFillTx/>
                  <a:latin typeface="+mj-lt"/>
                  <a:ea typeface="+mn-ea"/>
                  <a:cs typeface="+mn-cs"/>
                  <a:rtl val="0"/>
                </a:rPr>
                <a:t>Operations</a:t>
              </a:r>
              <a:endParaRPr kumimoji="0" lang="ar-sa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159">
                      <a:schemeClr val="accent1"/>
                    </a:gs>
                    <a:gs pos="31858">
                      <a:schemeClr val="accent1"/>
                    </a:gs>
                  </a:gsLst>
                  <a:lin ang="0" scaled="0"/>
                </a:gradFill>
                <a:effectLst/>
                <a:uLnTx/>
                <a:uFillTx/>
                <a:latin typeface="+mj-lt"/>
                <a:ea typeface="+mn-ea"/>
                <a:cs typeface="+mn-cs"/>
                <a:rtl val="0"/>
              </a:endParaRPr>
            </a:p>
          </p:txBody>
        </p:sp>
        <p:sp>
          <p:nvSpPr>
            <p:cNvPr id="388" name="Text Placeholder 2">
              <a:extLst>
                <a:ext uri="{FF2B5EF4-FFF2-40B4-BE49-F238E27FC236}">
                  <a16:creationId xmlns:a16="http://schemas.microsoft.com/office/drawing/2014/main" id="{52B6DF67-0CB3-4DEA-8293-91AE281E8B57}"/>
                </a:ext>
              </a:extLst>
            </p:cNvPr>
            <p:cNvSpPr txBox="1">
              <a:spLocks/>
            </p:cNvSpPr>
            <p:nvPr/>
          </p:nvSpPr>
          <p:spPr>
            <a:xfrm>
              <a:off x="9649849" y="4744232"/>
              <a:ext cx="1285396" cy="307777"/>
            </a:xfrm>
            <a:prstGeom prst="rect">
              <a:avLst/>
            </a:prstGeom>
          </p:spPr>
          <p:txBody>
            <a:bodyPr vert="horz" wrap="square" lIns="0" tIns="0" rIns="0" bIns="0" rtlCol="1" anchor="ctr">
              <a:spAutoFit/>
            </a:bodyPr>
            <a:lstStyle>
              <a:defPPr>
                <a:defRPr lang="en-US"/>
              </a:defPPr>
              <a:lvl1pPr marR="0" indent="0" defTabSz="932742" fontAlgn="auto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solidFill>
                    <a:schemeClr val="accent1"/>
                  </a:solidFill>
                  <a:cs typeface="Segoe UI Semilight" panose="020B0402040204020203" pitchFamily="34" charset="0"/>
                </a:defRPr>
              </a:lvl1pPr>
              <a:lvl2pPr marL="2286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4572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661988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855663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65040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3031412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97783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964155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32742" rtl="1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ar-sa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159">
                        <a:schemeClr val="accent1"/>
                      </a:gs>
                      <a:gs pos="31858">
                        <a:schemeClr val="accent1"/>
                      </a:gs>
                    </a:gsLst>
                    <a:lin ang="0" scaled="0"/>
                  </a:gradFill>
                  <a:effectLst/>
                  <a:uLnTx/>
                  <a:uFillTx/>
                  <a:latin typeface="+mj-lt"/>
                  <a:ea typeface="+mn-ea"/>
                  <a:cs typeface="+mn-cs"/>
                  <a:rtl/>
                </a:rPr>
                <a:t>المنتجات</a:t>
              </a:r>
            </a:p>
          </p:txBody>
        </p:sp>
        <p:sp>
          <p:nvSpPr>
            <p:cNvPr id="389" name="Text Placeholder 2">
              <a:extLst>
                <a:ext uri="{FF2B5EF4-FFF2-40B4-BE49-F238E27FC236}">
                  <a16:creationId xmlns:a16="http://schemas.microsoft.com/office/drawing/2014/main" id="{B7998F5A-824B-4299-A78D-AD4EA260E362}"/>
                </a:ext>
              </a:extLst>
            </p:cNvPr>
            <p:cNvSpPr txBox="1">
              <a:spLocks/>
            </p:cNvSpPr>
            <p:nvPr/>
          </p:nvSpPr>
          <p:spPr>
            <a:xfrm>
              <a:off x="3519149" y="1805991"/>
              <a:ext cx="1864997" cy="307777"/>
            </a:xfrm>
            <a:prstGeom prst="rect">
              <a:avLst/>
            </a:prstGeom>
          </p:spPr>
          <p:txBody>
            <a:bodyPr vert="horz" wrap="square" lIns="0" tIns="0" rIns="0" bIns="0" rtlCol="1" anchor="ctr">
              <a:spAutoFit/>
            </a:bodyPr>
            <a:lstStyle>
              <a:defPPr>
                <a:defRPr lang="en-US"/>
              </a:defPPr>
              <a:lvl1pPr marR="0" indent="0" algn="r" defTabSz="932742" fontAlgn="auto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solidFill>
                    <a:schemeClr val="accent1"/>
                  </a:solidFill>
                  <a:cs typeface="Segoe UI Semilight" panose="020B0402040204020203" pitchFamily="34" charset="0"/>
                </a:defRPr>
              </a:lvl1pPr>
              <a:lvl2pPr marL="2286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4572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661988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855663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65040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3031412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97783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964155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32742" rtl="1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ar-sa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159">
                        <a:schemeClr val="accent1"/>
                      </a:gs>
                      <a:gs pos="31858">
                        <a:schemeClr val="accent1"/>
                      </a:gs>
                    </a:gsLst>
                    <a:lin ang="0" scaled="0"/>
                  </a:gradFill>
                  <a:effectLst/>
                  <a:uLnTx/>
                  <a:uFillTx/>
                  <a:latin typeface="+mj-lt"/>
                  <a:ea typeface="+mn-ea"/>
                  <a:cs typeface="+mn-cs"/>
                  <a:rtl/>
                </a:rPr>
                <a:t>العملاء</a:t>
              </a:r>
            </a:p>
          </p:txBody>
        </p:sp>
        <p:sp>
          <p:nvSpPr>
            <p:cNvPr id="390" name="Text Placeholder 2">
              <a:extLst>
                <a:ext uri="{FF2B5EF4-FFF2-40B4-BE49-F238E27FC236}">
                  <a16:creationId xmlns:a16="http://schemas.microsoft.com/office/drawing/2014/main" id="{222E7332-C20C-4834-9F01-6C0154D38DD3}"/>
                </a:ext>
              </a:extLst>
            </p:cNvPr>
            <p:cNvSpPr txBox="1">
              <a:spLocks/>
            </p:cNvSpPr>
            <p:nvPr/>
          </p:nvSpPr>
          <p:spPr>
            <a:xfrm>
              <a:off x="3519149" y="4744232"/>
              <a:ext cx="1864997" cy="307777"/>
            </a:xfrm>
            <a:prstGeom prst="rect">
              <a:avLst/>
            </a:prstGeom>
          </p:spPr>
          <p:txBody>
            <a:bodyPr vert="horz" wrap="square" lIns="0" tIns="0" rIns="0" bIns="0" rtlCol="1" anchor="ctr">
              <a:spAutoFit/>
            </a:bodyPr>
            <a:lstStyle>
              <a:defPPr>
                <a:defRPr lang="en-US"/>
              </a:defPPr>
              <a:lvl1pPr marR="0" indent="0" algn="r" defTabSz="932742" fontAlgn="auto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solidFill>
                    <a:schemeClr val="accent1"/>
                  </a:solidFill>
                  <a:cs typeface="Segoe UI Semilight" panose="020B0402040204020203" pitchFamily="34" charset="0"/>
                </a:defRPr>
              </a:lvl1pPr>
              <a:lvl2pPr marL="2286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2pPr>
              <a:lvl3pPr marL="457200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3pPr>
              <a:lvl4pPr marL="661988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4pPr>
              <a:lvl5pPr marL="855663" marR="0" indent="0" defTabSz="932742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defRPr>
              </a:lvl5pPr>
              <a:lvl6pPr marL="2565040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3031412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97783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964155" indent="-233186" defTabSz="932742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32742" rtl="1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ar-sa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4159">
                        <a:schemeClr val="accent1"/>
                      </a:gs>
                      <a:gs pos="31858">
                        <a:schemeClr val="accent1"/>
                      </a:gs>
                    </a:gsLst>
                    <a:lin ang="0" scaled="0"/>
                  </a:gradFill>
                  <a:effectLst/>
                  <a:uLnTx/>
                  <a:uFillTx/>
                  <a:latin typeface="+mj-lt"/>
                  <a:ea typeface="+mn-ea"/>
                  <a:cs typeface="+mn-cs"/>
                  <a:rtl/>
                </a:rPr>
                <a:t>الموظفون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61CE8D-C4FF-463A-989D-7E194E012BC4}"/>
                </a:ext>
              </a:extLst>
            </p:cNvPr>
            <p:cNvGrpSpPr/>
            <p:nvPr/>
          </p:nvGrpSpPr>
          <p:grpSpPr>
            <a:xfrm>
              <a:off x="8187383" y="2656641"/>
              <a:ext cx="1476568" cy="1522340"/>
              <a:chOff x="8187383" y="2656641"/>
              <a:chExt cx="1476568" cy="152234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214E38E-96C2-483B-B0B4-F2B2AB7F6E13}"/>
                  </a:ext>
                </a:extLst>
              </p:cNvPr>
              <p:cNvGrpSpPr/>
              <p:nvPr/>
            </p:nvGrpSpPr>
            <p:grpSpPr>
              <a:xfrm rot="1142896">
                <a:off x="8528697" y="3918990"/>
                <a:ext cx="898171" cy="64008"/>
                <a:chOff x="8440694" y="3769960"/>
                <a:chExt cx="898171" cy="6400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EB60983-1EC2-4A05-91D9-A1354ECE8F59}"/>
                    </a:ext>
                  </a:extLst>
                </p:cNvPr>
                <p:cNvSpPr/>
                <p:nvPr/>
              </p:nvSpPr>
              <p:spPr bwMode="auto">
                <a:xfrm>
                  <a:off x="8487921" y="3769960"/>
                  <a:ext cx="850944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D0E43DA2-2F81-4B3E-B42B-9F5FB4606206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12C32062-B103-47B8-AB8C-6EFC508FFFB5}"/>
                  </a:ext>
                </a:extLst>
              </p:cNvPr>
              <p:cNvGrpSpPr/>
              <p:nvPr/>
            </p:nvGrpSpPr>
            <p:grpSpPr>
              <a:xfrm rot="1434161">
                <a:off x="8187383" y="3705036"/>
                <a:ext cx="326052" cy="64008"/>
                <a:chOff x="8440694" y="3769960"/>
                <a:chExt cx="326052" cy="64008"/>
              </a:xfrm>
            </p:grpSpPr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2CEEFC0A-1D87-40CD-80CF-3D4297437E40}"/>
                    </a:ext>
                  </a:extLst>
                </p:cNvPr>
                <p:cNvSpPr/>
                <p:nvPr/>
              </p:nvSpPr>
              <p:spPr bwMode="auto">
                <a:xfrm>
                  <a:off x="8487921" y="3769960"/>
                  <a:ext cx="278825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A1B61FE7-FBEC-4FD8-943F-4C1AEDD84A5F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EC0CBC94-2C3B-44D8-86B0-3F218E44A31A}"/>
                  </a:ext>
                </a:extLst>
              </p:cNvPr>
              <p:cNvGrpSpPr/>
              <p:nvPr/>
            </p:nvGrpSpPr>
            <p:grpSpPr>
              <a:xfrm rot="1520026">
                <a:off x="8902093" y="4114972"/>
                <a:ext cx="578089" cy="64009"/>
                <a:chOff x="8440694" y="3769960"/>
                <a:chExt cx="578089" cy="64009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0485AB27-3C86-4837-9898-4F4E10E3590E}"/>
                    </a:ext>
                  </a:extLst>
                </p:cNvPr>
                <p:cNvSpPr/>
                <p:nvPr/>
              </p:nvSpPr>
              <p:spPr bwMode="auto">
                <a:xfrm>
                  <a:off x="8487923" y="3769961"/>
                  <a:ext cx="530860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B2985355-D486-4DD3-92C3-A7E515A550C5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7B122799-0662-449C-B36E-D552E081622A}"/>
                  </a:ext>
                </a:extLst>
              </p:cNvPr>
              <p:cNvGrpSpPr/>
              <p:nvPr/>
            </p:nvGrpSpPr>
            <p:grpSpPr>
              <a:xfrm rot="20457104" flipV="1">
                <a:off x="8287927" y="2966475"/>
                <a:ext cx="898171" cy="64008"/>
                <a:chOff x="8440694" y="3769960"/>
                <a:chExt cx="898171" cy="64008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AB6C6B7A-EB8B-4268-9901-F5AF8CA17F3F}"/>
                    </a:ext>
                  </a:extLst>
                </p:cNvPr>
                <p:cNvSpPr/>
                <p:nvPr/>
              </p:nvSpPr>
              <p:spPr bwMode="auto">
                <a:xfrm>
                  <a:off x="8487921" y="3769960"/>
                  <a:ext cx="850944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407C8BC5-52DE-4B4F-9C0E-AE2614368FAB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6DF715E8-F278-4022-9518-8C801524C25E}"/>
                  </a:ext>
                </a:extLst>
              </p:cNvPr>
              <p:cNvGrpSpPr/>
              <p:nvPr/>
            </p:nvGrpSpPr>
            <p:grpSpPr>
              <a:xfrm rot="20165839" flipV="1">
                <a:off x="8653424" y="2883037"/>
                <a:ext cx="326052" cy="64008"/>
                <a:chOff x="8440694" y="3769960"/>
                <a:chExt cx="326052" cy="64008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46CAB756-1CA2-4848-819B-B2EFAD6FE3AB}"/>
                    </a:ext>
                  </a:extLst>
                </p:cNvPr>
                <p:cNvSpPr/>
                <p:nvPr/>
              </p:nvSpPr>
              <p:spPr bwMode="auto">
                <a:xfrm>
                  <a:off x="8487921" y="3769960"/>
                  <a:ext cx="278825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ACFD9932-3D66-4158-A579-773A01C6A7BF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E7D9F39C-45E1-4C4A-9630-215186B9407C}"/>
                  </a:ext>
                </a:extLst>
              </p:cNvPr>
              <p:cNvGrpSpPr/>
              <p:nvPr/>
            </p:nvGrpSpPr>
            <p:grpSpPr>
              <a:xfrm rot="20079974" flipV="1">
                <a:off x="9085862" y="2656641"/>
                <a:ext cx="578089" cy="64009"/>
                <a:chOff x="8440694" y="3769960"/>
                <a:chExt cx="578089" cy="64009"/>
              </a:xfrm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8683D217-B3E9-4CF4-9DBC-6392C64B837C}"/>
                    </a:ext>
                  </a:extLst>
                </p:cNvPr>
                <p:cNvSpPr/>
                <p:nvPr/>
              </p:nvSpPr>
              <p:spPr bwMode="auto">
                <a:xfrm>
                  <a:off x="8487923" y="3769961"/>
                  <a:ext cx="530860" cy="6400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alpha val="33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27EFD725-5233-4983-8E0D-86F7C78014E7}"/>
                    </a:ext>
                  </a:extLst>
                </p:cNvPr>
                <p:cNvSpPr/>
                <p:nvPr/>
              </p:nvSpPr>
              <p:spPr bwMode="auto">
                <a:xfrm>
                  <a:off x="8440694" y="3769960"/>
                  <a:ext cx="64008" cy="64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932472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2400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</a:endParaRPr>
                </a:p>
              </p:txBody>
            </p:sp>
          </p:grp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62D5C2FB-5A2B-4C88-8EC5-08B21C9C22FA}"/>
                </a:ext>
              </a:extLst>
            </p:cNvPr>
            <p:cNvGrpSpPr/>
            <p:nvPr/>
          </p:nvGrpSpPr>
          <p:grpSpPr>
            <a:xfrm rot="20247260" flipH="1">
              <a:off x="5211809" y="4095391"/>
              <a:ext cx="898171" cy="64008"/>
              <a:chOff x="8440694" y="3769960"/>
              <a:chExt cx="898171" cy="64008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29F22E86-465C-4B86-8002-37271A017005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85094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45A0665E-2546-4FE0-B3A0-978795C2F001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DDC0652B-E0DC-4E76-8862-BEC198A44DF1}"/>
                </a:ext>
              </a:extLst>
            </p:cNvPr>
            <p:cNvGrpSpPr/>
            <p:nvPr/>
          </p:nvGrpSpPr>
          <p:grpSpPr>
            <a:xfrm rot="20280813" flipH="1">
              <a:off x="6134583" y="3807321"/>
              <a:ext cx="578089" cy="64009"/>
              <a:chOff x="8440694" y="3769960"/>
              <a:chExt cx="578089" cy="64009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39E3B4CA-8884-4025-B43D-AC6D6FEEE977}"/>
                  </a:ext>
                </a:extLst>
              </p:cNvPr>
              <p:cNvSpPr/>
              <p:nvPr/>
            </p:nvSpPr>
            <p:spPr bwMode="auto">
              <a:xfrm>
                <a:off x="8487923" y="3769961"/>
                <a:ext cx="530860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31F6A76-E683-4BD9-880E-C864ACC5655E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513A0462-C8F9-46BC-A5D1-C81AB351BC63}"/>
                </a:ext>
              </a:extLst>
            </p:cNvPr>
            <p:cNvGrpSpPr/>
            <p:nvPr/>
          </p:nvGrpSpPr>
          <p:grpSpPr>
            <a:xfrm rot="1448748" flipH="1" flipV="1">
              <a:off x="5931385" y="2932536"/>
              <a:ext cx="898171" cy="64008"/>
              <a:chOff x="8440694" y="3769960"/>
              <a:chExt cx="898171" cy="64008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299328BB-5151-4A48-9C04-006FBAEE849A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85094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DDFC1A3C-2FAA-477E-A1EF-1661EE1C64FA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2AF4D01-AEC2-40B3-8FC6-12D0B40419C5}"/>
                </a:ext>
              </a:extLst>
            </p:cNvPr>
            <p:cNvGrpSpPr/>
            <p:nvPr/>
          </p:nvGrpSpPr>
          <p:grpSpPr>
            <a:xfrm rot="1434161" flipH="1" flipV="1">
              <a:off x="6217907" y="2968783"/>
              <a:ext cx="326052" cy="64008"/>
              <a:chOff x="8440694" y="3769960"/>
              <a:chExt cx="326052" cy="64008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21A1EC8D-96D1-4F60-8AE4-0FFC2C03AD55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278825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1615A2CA-D015-42D9-8FA1-AC2346BFB65B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C9372618-8F3E-4289-AF38-EDD03546FD38}"/>
                </a:ext>
              </a:extLst>
            </p:cNvPr>
            <p:cNvGrpSpPr/>
            <p:nvPr/>
          </p:nvGrpSpPr>
          <p:grpSpPr>
            <a:xfrm rot="1520026" flipH="1" flipV="1">
              <a:off x="5564474" y="2691717"/>
              <a:ext cx="578089" cy="64009"/>
              <a:chOff x="8440694" y="3769960"/>
              <a:chExt cx="578089" cy="64009"/>
            </a:xfrm>
          </p:grpSpPr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C8DC9BE-F031-47F8-AE7D-73C643925456}"/>
                  </a:ext>
                </a:extLst>
              </p:cNvPr>
              <p:cNvSpPr/>
              <p:nvPr/>
            </p:nvSpPr>
            <p:spPr bwMode="auto">
              <a:xfrm>
                <a:off x="8487923" y="3769961"/>
                <a:ext cx="530860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34A792B7-277E-4F04-BC68-E0DB38DAD887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CE2B115F-55B5-45FD-9153-179CB4E15F56}"/>
                </a:ext>
              </a:extLst>
            </p:cNvPr>
            <p:cNvGrpSpPr/>
            <p:nvPr/>
          </p:nvGrpSpPr>
          <p:grpSpPr>
            <a:xfrm rot="20165839" flipH="1">
              <a:off x="6086279" y="3907920"/>
              <a:ext cx="326052" cy="64008"/>
              <a:chOff x="8440694" y="3769960"/>
              <a:chExt cx="326052" cy="64008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FDDCB9A9-4DEB-4D66-8D93-E1EEF7C76202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278825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115A0076-4456-464C-9554-1DC1EB30697D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F3C0C1FF-C058-4FC1-966B-225FDD3662B1}"/>
                </a:ext>
              </a:extLst>
            </p:cNvPr>
            <p:cNvGrpSpPr/>
            <p:nvPr/>
          </p:nvGrpSpPr>
          <p:grpSpPr>
            <a:xfrm rot="1257066" flipH="1" flipV="1">
              <a:off x="5497121" y="2711433"/>
              <a:ext cx="326052" cy="64008"/>
              <a:chOff x="8440694" y="3769960"/>
              <a:chExt cx="326052" cy="64008"/>
            </a:xfrm>
          </p:grpSpPr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A154541-6189-4775-8BC7-0D83071E5616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278825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3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2EB09403-15EF-4FEE-8129-A286EA05C2BC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5A6018E2-93D2-45BB-A033-0B8472D9B9C4}"/>
                </a:ext>
              </a:extLst>
            </p:cNvPr>
            <p:cNvGrpSpPr/>
            <p:nvPr/>
          </p:nvGrpSpPr>
          <p:grpSpPr>
            <a:xfrm>
              <a:off x="4994624" y="2890090"/>
              <a:ext cx="5045516" cy="1079648"/>
              <a:chOff x="4994624" y="2890090"/>
              <a:chExt cx="5045516" cy="1079648"/>
            </a:xfrm>
          </p:grpSpPr>
          <p:sp>
            <p:nvSpPr>
              <p:cNvPr id="448" name="Text Placeholder 2">
                <a:extLst>
                  <a:ext uri="{FF2B5EF4-FFF2-40B4-BE49-F238E27FC236}">
                    <a16:creationId xmlns:a16="http://schemas.microsoft.com/office/drawing/2014/main" id="{A998BE12-5A8A-4A79-94EF-6375C568254E}"/>
                  </a:ext>
                </a:extLst>
              </p:cNvPr>
              <p:cNvSpPr txBox="1">
                <a:spLocks/>
              </p:cNvSpPr>
              <p:nvPr/>
            </p:nvSpPr>
            <p:spPr>
              <a:xfrm rot="20460519" flipH="1">
                <a:off x="8668540" y="2890090"/>
                <a:ext cx="1371600" cy="184666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البيانات التشغيلية</a:t>
                </a:r>
              </a:p>
            </p:txBody>
          </p:sp>
          <p:sp>
            <p:nvSpPr>
              <p:cNvPr id="449" name="Text Placeholder 2">
                <a:extLst>
                  <a:ext uri="{FF2B5EF4-FFF2-40B4-BE49-F238E27FC236}">
                    <a16:creationId xmlns:a16="http://schemas.microsoft.com/office/drawing/2014/main" id="{A65E8DAC-9C8D-44AA-AAF7-A257BD374E19}"/>
                  </a:ext>
                </a:extLst>
              </p:cNvPr>
              <p:cNvSpPr txBox="1">
                <a:spLocks/>
              </p:cNvSpPr>
              <p:nvPr/>
            </p:nvSpPr>
            <p:spPr>
              <a:xfrm rot="1216222" flipH="1">
                <a:off x="8667888" y="3785072"/>
                <a:ext cx="1371600" cy="184666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تتبع استخدام المنتج</a:t>
                </a:r>
              </a:p>
            </p:txBody>
          </p: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E1C4F1A0-A2F3-46F7-A0B5-1E3DF3D38702}"/>
                  </a:ext>
                </a:extLst>
              </p:cNvPr>
              <p:cNvCxnSpPr>
                <a:cxnSpLocks/>
              </p:cNvCxnSpPr>
              <p:nvPr/>
            </p:nvCxnSpPr>
            <p:spPr>
              <a:xfrm rot="1140000">
                <a:off x="6373179" y="3309360"/>
                <a:ext cx="43815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EC99225A-E606-466A-8559-7C0E3DA4CEBA}"/>
                  </a:ext>
                </a:extLst>
              </p:cNvPr>
              <p:cNvCxnSpPr>
                <a:cxnSpLocks/>
              </p:cNvCxnSpPr>
              <p:nvPr/>
            </p:nvCxnSpPr>
            <p:spPr>
              <a:xfrm rot="20460000" flipV="1">
                <a:off x="6373179" y="3548641"/>
                <a:ext cx="43815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D8B9CFF2-C2C5-44B8-AAAA-8D0A1BC8870D}"/>
                  </a:ext>
                </a:extLst>
              </p:cNvPr>
              <p:cNvCxnSpPr>
                <a:cxnSpLocks/>
              </p:cNvCxnSpPr>
              <p:nvPr/>
            </p:nvCxnSpPr>
            <p:spPr>
              <a:xfrm rot="20460000" flipH="1">
                <a:off x="8223436" y="3309360"/>
                <a:ext cx="43815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FF02C9AC-66CC-43C9-990E-D0C0280ED48C}"/>
                  </a:ext>
                </a:extLst>
              </p:cNvPr>
              <p:cNvCxnSpPr>
                <a:cxnSpLocks/>
              </p:cNvCxnSpPr>
              <p:nvPr/>
            </p:nvCxnSpPr>
            <p:spPr>
              <a:xfrm rot="1140000" flipH="1" flipV="1">
                <a:off x="8223436" y="3548641"/>
                <a:ext cx="438150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lg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Text Placeholder 2">
                <a:extLst>
                  <a:ext uri="{FF2B5EF4-FFF2-40B4-BE49-F238E27FC236}">
                    <a16:creationId xmlns:a16="http://schemas.microsoft.com/office/drawing/2014/main" id="{01E7FF8F-5F4B-4A41-A6D2-91FC660F9553}"/>
                  </a:ext>
                </a:extLst>
              </p:cNvPr>
              <p:cNvSpPr txBox="1">
                <a:spLocks/>
              </p:cNvSpPr>
              <p:nvPr/>
            </p:nvSpPr>
            <p:spPr>
              <a:xfrm rot="1139481">
                <a:off x="4994624" y="2890090"/>
                <a:ext cx="1371600" cy="184666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إشارة العميل</a:t>
                </a:r>
              </a:p>
            </p:txBody>
          </p:sp>
          <p:sp>
            <p:nvSpPr>
              <p:cNvPr id="455" name="Text Placeholder 2">
                <a:extLst>
                  <a:ext uri="{FF2B5EF4-FFF2-40B4-BE49-F238E27FC236}">
                    <a16:creationId xmlns:a16="http://schemas.microsoft.com/office/drawing/2014/main" id="{FE5A72A8-FEE6-489B-8FFB-B9B03F988D08}"/>
                  </a:ext>
                </a:extLst>
              </p:cNvPr>
              <p:cNvSpPr txBox="1">
                <a:spLocks/>
              </p:cNvSpPr>
              <p:nvPr/>
            </p:nvSpPr>
            <p:spPr>
              <a:xfrm rot="20383778">
                <a:off x="4997825" y="3785072"/>
                <a:ext cx="1371600" cy="184666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إدخال الموظف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F41CACC-F95A-41C7-827A-642214967797}"/>
                </a:ext>
              </a:extLst>
            </p:cNvPr>
            <p:cNvGrpSpPr/>
            <p:nvPr/>
          </p:nvGrpSpPr>
          <p:grpSpPr>
            <a:xfrm rot="4257104" flipV="1">
              <a:off x="6521963" y="1950125"/>
              <a:ext cx="898171" cy="64008"/>
              <a:chOff x="8440694" y="3769960"/>
              <a:chExt cx="898171" cy="64008"/>
            </a:xfrm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31209E0D-55BB-4FC5-A415-0E171735F469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85094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860B6443-93F4-4E64-B96E-A89081F1E317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A5843D4-0F18-4DDE-8557-36184BA07960}"/>
                </a:ext>
              </a:extLst>
            </p:cNvPr>
            <p:cNvSpPr/>
            <p:nvPr/>
          </p:nvSpPr>
          <p:spPr bwMode="auto">
            <a:xfrm>
              <a:off x="5788971" y="1135095"/>
              <a:ext cx="1112838" cy="81363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2838" h="813639">
                  <a:moveTo>
                    <a:pt x="0" y="31795"/>
                  </a:moveTo>
                  <a:cubicBezTo>
                    <a:pt x="615950" y="-119017"/>
                    <a:pt x="912813" y="287382"/>
                    <a:pt x="1112838" y="81363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5AC0CA30-7AA6-4682-8CC1-00797F4F9486}"/>
                </a:ext>
              </a:extLst>
            </p:cNvPr>
            <p:cNvSpPr/>
            <p:nvPr/>
          </p:nvSpPr>
          <p:spPr bwMode="auto">
            <a:xfrm rot="10800000" flipV="1">
              <a:off x="5756967" y="113801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496563E-AF21-4681-88F4-9DCC838EDE1A}"/>
                </a:ext>
              </a:extLst>
            </p:cNvPr>
            <p:cNvSpPr/>
            <p:nvPr/>
          </p:nvSpPr>
          <p:spPr bwMode="auto">
            <a:xfrm>
              <a:off x="6220974" y="1002297"/>
              <a:ext cx="712788" cy="103266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788" h="1032669">
                  <a:moveTo>
                    <a:pt x="0" y="0"/>
                  </a:moveTo>
                  <a:cubicBezTo>
                    <a:pt x="447675" y="227013"/>
                    <a:pt x="512763" y="506412"/>
                    <a:pt x="712788" y="103266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77DBD1A1-7A71-4F9F-8BD1-24FA05BEA167}"/>
                </a:ext>
              </a:extLst>
            </p:cNvPr>
            <p:cNvSpPr/>
            <p:nvPr/>
          </p:nvSpPr>
          <p:spPr bwMode="auto">
            <a:xfrm rot="10800000" flipV="1">
              <a:off x="6188970" y="97341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5BA51E5-0774-4635-89C4-6D2E9AE56B50}"/>
                </a:ext>
              </a:extLst>
            </p:cNvPr>
            <p:cNvGrpSpPr/>
            <p:nvPr/>
          </p:nvGrpSpPr>
          <p:grpSpPr>
            <a:xfrm rot="3947022" flipV="1">
              <a:off x="6858963" y="2270867"/>
              <a:ext cx="421801" cy="64008"/>
              <a:chOff x="8440694" y="3769960"/>
              <a:chExt cx="421801" cy="64008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45807D79-7AE1-4EB1-AD6D-A922FCC65BAF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7457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4D0BA71D-E278-4B38-B727-23568623F2A8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0411602C-7F3B-44AE-AAD4-C62E62F8E4E3}"/>
                </a:ext>
              </a:extLst>
            </p:cNvPr>
            <p:cNvGrpSpPr/>
            <p:nvPr/>
          </p:nvGrpSpPr>
          <p:grpSpPr>
            <a:xfrm rot="17652978" flipH="1" flipV="1">
              <a:off x="7952773" y="1844710"/>
              <a:ext cx="421801" cy="64008"/>
              <a:chOff x="8440694" y="3769960"/>
              <a:chExt cx="421801" cy="64008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C1A38D38-2534-4FDF-BFE9-CD5E3746EAC8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7457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8DA4CD69-4C83-4374-BB6B-136E320A25C4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E27772F3-AE6D-4A73-9A89-76E2846469A1}"/>
                </a:ext>
              </a:extLst>
            </p:cNvPr>
            <p:cNvGrpSpPr/>
            <p:nvPr/>
          </p:nvGrpSpPr>
          <p:grpSpPr>
            <a:xfrm rot="17342896" flipH="1" flipV="1">
              <a:off x="7529278" y="2220339"/>
              <a:ext cx="898171" cy="64008"/>
              <a:chOff x="8440694" y="3769960"/>
              <a:chExt cx="898171" cy="64008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68556F50-100B-47B8-897E-C2426FDE2B31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85094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F24172BE-4A33-47E3-98D8-97023132DAB9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F6775916-BC6B-4B40-A837-BA3CB26D47DB}"/>
                </a:ext>
              </a:extLst>
            </p:cNvPr>
            <p:cNvSpPr/>
            <p:nvPr/>
          </p:nvSpPr>
          <p:spPr bwMode="auto">
            <a:xfrm flipH="1">
              <a:off x="8199727" y="1134202"/>
              <a:ext cx="703263" cy="769144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3263" h="769144">
                  <a:moveTo>
                    <a:pt x="0" y="0"/>
                  </a:moveTo>
                  <a:cubicBezTo>
                    <a:pt x="323850" y="68263"/>
                    <a:pt x="503238" y="242887"/>
                    <a:pt x="703263" y="769144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9BFB31BD-900D-49D9-8840-9C7FC8FE742C}"/>
                </a:ext>
              </a:extLst>
            </p:cNvPr>
            <p:cNvSpPr/>
            <p:nvPr/>
          </p:nvSpPr>
          <p:spPr bwMode="auto">
            <a:xfrm rot="10800000" flipH="1" flipV="1">
              <a:off x="8859824" y="111625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C4DB5C0-4AAC-408A-9B34-237B59EA1B51}"/>
                </a:ext>
              </a:extLst>
            </p:cNvPr>
            <p:cNvSpPr/>
            <p:nvPr/>
          </p:nvSpPr>
          <p:spPr bwMode="auto">
            <a:xfrm flipH="1">
              <a:off x="8158591" y="951216"/>
              <a:ext cx="1010444" cy="68088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1010444"/>
                <a:gd name="connsiteY0" fmla="*/ 0 h 676275"/>
                <a:gd name="connsiteX1" fmla="*/ 1010444 w 1010444"/>
                <a:gd name="connsiteY1" fmla="*/ 676275 h 676275"/>
                <a:gd name="connsiteX0" fmla="*/ 0 w 1010444"/>
                <a:gd name="connsiteY0" fmla="*/ 0 h 676275"/>
                <a:gd name="connsiteX1" fmla="*/ 1010444 w 1010444"/>
                <a:gd name="connsiteY1" fmla="*/ 676275 h 676275"/>
                <a:gd name="connsiteX0" fmla="*/ 0 w 1010444"/>
                <a:gd name="connsiteY0" fmla="*/ 4614 h 680889"/>
                <a:gd name="connsiteX1" fmla="*/ 1010444 w 1010444"/>
                <a:gd name="connsiteY1" fmla="*/ 680889 h 6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0444" h="680889">
                  <a:moveTo>
                    <a:pt x="0" y="4614"/>
                  </a:moveTo>
                  <a:cubicBezTo>
                    <a:pt x="307181" y="-27136"/>
                    <a:pt x="762794" y="95101"/>
                    <a:pt x="1010444" y="68088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F3ED4BEB-E4FF-4CE3-99FB-2D60EAA35307}"/>
                </a:ext>
              </a:extLst>
            </p:cNvPr>
            <p:cNvSpPr/>
            <p:nvPr/>
          </p:nvSpPr>
          <p:spPr bwMode="auto">
            <a:xfrm rot="10800000" flipH="1" flipV="1">
              <a:off x="9125869" y="93073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2CC8D3B-03E9-4DB3-844D-62F781B743A2}"/>
                </a:ext>
              </a:extLst>
            </p:cNvPr>
            <p:cNvGrpSpPr/>
            <p:nvPr/>
          </p:nvGrpSpPr>
          <p:grpSpPr>
            <a:xfrm rot="4257104" flipH="1">
              <a:off x="7609272" y="4843942"/>
              <a:ext cx="898171" cy="64008"/>
              <a:chOff x="8440694" y="3769960"/>
              <a:chExt cx="898171" cy="64008"/>
            </a:xfrm>
          </p:grpSpPr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8D2B27E-1F30-4338-A0AF-D48DDAF39ACD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85094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B1A4F5BF-ACBC-453F-B40B-7578AE9272BB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BDF0121-C829-4442-BFAF-5107F2DDAEC1}"/>
                </a:ext>
              </a:extLst>
            </p:cNvPr>
            <p:cNvSpPr/>
            <p:nvPr/>
          </p:nvSpPr>
          <p:spPr bwMode="auto">
            <a:xfrm flipH="1" flipV="1">
              <a:off x="8127597" y="4909341"/>
              <a:ext cx="1112838" cy="81363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2838" h="813639">
                  <a:moveTo>
                    <a:pt x="0" y="31795"/>
                  </a:moveTo>
                  <a:cubicBezTo>
                    <a:pt x="615950" y="-119017"/>
                    <a:pt x="912813" y="287382"/>
                    <a:pt x="1112838" y="81363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AFFFA2CA-6EDB-4BA3-AD75-0627E5B2167D}"/>
                </a:ext>
              </a:extLst>
            </p:cNvPr>
            <p:cNvSpPr/>
            <p:nvPr/>
          </p:nvSpPr>
          <p:spPr bwMode="auto">
            <a:xfrm rot="10800000" flipH="1">
              <a:off x="9208431" y="56560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4C93BFE-44D6-47F8-8C72-7464B6A122BB}"/>
                </a:ext>
              </a:extLst>
            </p:cNvPr>
            <p:cNvSpPr/>
            <p:nvPr/>
          </p:nvSpPr>
          <p:spPr bwMode="auto">
            <a:xfrm flipH="1" flipV="1">
              <a:off x="8095644" y="4823109"/>
              <a:ext cx="712788" cy="103266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788" h="1032669">
                  <a:moveTo>
                    <a:pt x="0" y="0"/>
                  </a:moveTo>
                  <a:cubicBezTo>
                    <a:pt x="447675" y="227013"/>
                    <a:pt x="512763" y="506412"/>
                    <a:pt x="712788" y="103266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13338120-5518-442B-96FA-6069644B6EFC}"/>
                </a:ext>
              </a:extLst>
            </p:cNvPr>
            <p:cNvSpPr/>
            <p:nvPr/>
          </p:nvSpPr>
          <p:spPr bwMode="auto">
            <a:xfrm rot="10800000" flipH="1">
              <a:off x="8776428" y="58206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5D05441-813D-41E4-B197-32CD9B46F542}"/>
                </a:ext>
              </a:extLst>
            </p:cNvPr>
            <p:cNvGrpSpPr/>
            <p:nvPr/>
          </p:nvGrpSpPr>
          <p:grpSpPr>
            <a:xfrm rot="3947022" flipH="1">
              <a:off x="7748642" y="4523200"/>
              <a:ext cx="421801" cy="64008"/>
              <a:chOff x="8440694" y="3769960"/>
              <a:chExt cx="421801" cy="64008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6A2FC3CB-2611-4E8C-AD76-65B657283560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7457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F078A764-1A3B-4656-946A-A368611708A6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DBE73501-8737-4DCF-BF21-F7FD48705731}"/>
                </a:ext>
              </a:extLst>
            </p:cNvPr>
            <p:cNvGrpSpPr/>
            <p:nvPr/>
          </p:nvGrpSpPr>
          <p:grpSpPr>
            <a:xfrm rot="17652978">
              <a:off x="6683173" y="4923065"/>
              <a:ext cx="421801" cy="64008"/>
              <a:chOff x="8440694" y="3769960"/>
              <a:chExt cx="421801" cy="64008"/>
            </a:xfrm>
          </p:grpSpPr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413B1342-C0A7-4DFE-8214-F23E27C1056D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7457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64AB8E1-0E80-466E-A55D-D09115D595E7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84B0360B-D8C1-47C1-A232-B3FA549E2DE3}"/>
                </a:ext>
              </a:extLst>
            </p:cNvPr>
            <p:cNvGrpSpPr/>
            <p:nvPr/>
          </p:nvGrpSpPr>
          <p:grpSpPr>
            <a:xfrm rot="17342896">
              <a:off x="6747890" y="4712441"/>
              <a:ext cx="549044" cy="64008"/>
              <a:chOff x="8440694" y="3769960"/>
              <a:chExt cx="549044" cy="64008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3DFAAB4-E444-4923-B49D-940D1118B646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501817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A829E307-C5D1-4A6C-B994-B5F675CCDC54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0B800353-12CD-46A2-B078-F69AE342E3A8}"/>
                </a:ext>
              </a:extLst>
            </p:cNvPr>
            <p:cNvSpPr/>
            <p:nvPr/>
          </p:nvSpPr>
          <p:spPr bwMode="auto">
            <a:xfrm flipV="1">
              <a:off x="6154757" y="4928437"/>
              <a:ext cx="703263" cy="769144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3263" h="769144">
                  <a:moveTo>
                    <a:pt x="0" y="0"/>
                  </a:moveTo>
                  <a:cubicBezTo>
                    <a:pt x="323850" y="68263"/>
                    <a:pt x="503238" y="242887"/>
                    <a:pt x="703263" y="769144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842DE261-381A-4B43-9E98-945B0151C147}"/>
                </a:ext>
              </a:extLst>
            </p:cNvPr>
            <p:cNvSpPr/>
            <p:nvPr/>
          </p:nvSpPr>
          <p:spPr bwMode="auto">
            <a:xfrm rot="10800000">
              <a:off x="6133915" y="565152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58B41EB-1549-4B12-9AAE-0E5173525D3D}"/>
                </a:ext>
              </a:extLst>
            </p:cNvPr>
            <p:cNvSpPr/>
            <p:nvPr/>
          </p:nvSpPr>
          <p:spPr bwMode="auto">
            <a:xfrm flipV="1">
              <a:off x="5888712" y="5199678"/>
              <a:ext cx="1010444" cy="680889"/>
            </a:xfrm>
            <a:custGeom>
              <a:avLst/>
              <a:gdLst>
                <a:gd name="connsiteX0" fmla="*/ 0 w 1571625"/>
                <a:gd name="connsiteY0" fmla="*/ 240548 h 831098"/>
                <a:gd name="connsiteX1" fmla="*/ 381000 w 1571625"/>
                <a:gd name="connsiteY1" fmla="*/ 30998 h 831098"/>
                <a:gd name="connsiteX2" fmla="*/ 1571625 w 1571625"/>
                <a:gd name="connsiteY2" fmla="*/ 831098 h 831098"/>
                <a:gd name="connsiteX0" fmla="*/ 0 w 1583531"/>
                <a:gd name="connsiteY0" fmla="*/ 232882 h 832957"/>
                <a:gd name="connsiteX1" fmla="*/ 392906 w 1583531"/>
                <a:gd name="connsiteY1" fmla="*/ 32857 h 832957"/>
                <a:gd name="connsiteX2" fmla="*/ 1583531 w 1583531"/>
                <a:gd name="connsiteY2" fmla="*/ 832957 h 832957"/>
                <a:gd name="connsiteX0" fmla="*/ 0 w 1583531"/>
                <a:gd name="connsiteY0" fmla="*/ 232315 h 832390"/>
                <a:gd name="connsiteX1" fmla="*/ 392906 w 1583531"/>
                <a:gd name="connsiteY1" fmla="*/ 32290 h 832390"/>
                <a:gd name="connsiteX2" fmla="*/ 1583531 w 1583531"/>
                <a:gd name="connsiteY2" fmla="*/ 832390 h 832390"/>
                <a:gd name="connsiteX0" fmla="*/ 0 w 1583531"/>
                <a:gd name="connsiteY0" fmla="*/ 268257 h 868332"/>
                <a:gd name="connsiteX1" fmla="*/ 747712 w 1583531"/>
                <a:gd name="connsiteY1" fmla="*/ 27751 h 868332"/>
                <a:gd name="connsiteX2" fmla="*/ 1583531 w 1583531"/>
                <a:gd name="connsiteY2" fmla="*/ 868332 h 868332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281216 h 881291"/>
                <a:gd name="connsiteX1" fmla="*/ 711993 w 1583531"/>
                <a:gd name="connsiteY1" fmla="*/ 26423 h 881291"/>
                <a:gd name="connsiteX2" fmla="*/ 1583531 w 1583531"/>
                <a:gd name="connsiteY2" fmla="*/ 881291 h 881291"/>
                <a:gd name="connsiteX0" fmla="*/ 0 w 1583531"/>
                <a:gd name="connsiteY0" fmla="*/ 0 h 600075"/>
                <a:gd name="connsiteX1" fmla="*/ 1583531 w 1583531"/>
                <a:gd name="connsiteY1" fmla="*/ 600075 h 600075"/>
                <a:gd name="connsiteX0" fmla="*/ 0 w 1583531"/>
                <a:gd name="connsiteY0" fmla="*/ 103280 h 703355"/>
                <a:gd name="connsiteX1" fmla="*/ 1583531 w 1583531"/>
                <a:gd name="connsiteY1" fmla="*/ 703355 h 703355"/>
                <a:gd name="connsiteX0" fmla="*/ 0 w 1583531"/>
                <a:gd name="connsiteY0" fmla="*/ 196386 h 796461"/>
                <a:gd name="connsiteX1" fmla="*/ 1583531 w 1583531"/>
                <a:gd name="connsiteY1" fmla="*/ 796461 h 796461"/>
                <a:gd name="connsiteX0" fmla="*/ 0 w 1583531"/>
                <a:gd name="connsiteY0" fmla="*/ 228129 h 828204"/>
                <a:gd name="connsiteX1" fmla="*/ 1583531 w 1583531"/>
                <a:gd name="connsiteY1" fmla="*/ 828204 h 828204"/>
                <a:gd name="connsiteX0" fmla="*/ 0 w 1576388"/>
                <a:gd name="connsiteY0" fmla="*/ 229405 h 824718"/>
                <a:gd name="connsiteX1" fmla="*/ 1576388 w 1576388"/>
                <a:gd name="connsiteY1" fmla="*/ 824718 h 824718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585913"/>
                <a:gd name="connsiteY0" fmla="*/ 228765 h 826459"/>
                <a:gd name="connsiteX1" fmla="*/ 1585913 w 1585913"/>
                <a:gd name="connsiteY1" fmla="*/ 826459 h 826459"/>
                <a:gd name="connsiteX0" fmla="*/ 0 w 1112838"/>
                <a:gd name="connsiteY0" fmla="*/ 186589 h 968433"/>
                <a:gd name="connsiteX1" fmla="*/ 1112838 w 1112838"/>
                <a:gd name="connsiteY1" fmla="*/ 968433 h 968433"/>
                <a:gd name="connsiteX0" fmla="*/ 0 w 1112838"/>
                <a:gd name="connsiteY0" fmla="*/ 144442 h 926286"/>
                <a:gd name="connsiteX1" fmla="*/ 1112838 w 1112838"/>
                <a:gd name="connsiteY1" fmla="*/ 926286 h 926286"/>
                <a:gd name="connsiteX0" fmla="*/ 0 w 1112838"/>
                <a:gd name="connsiteY0" fmla="*/ 40029 h 821873"/>
                <a:gd name="connsiteX1" fmla="*/ 1112838 w 1112838"/>
                <a:gd name="connsiteY1" fmla="*/ 821873 h 821873"/>
                <a:gd name="connsiteX0" fmla="*/ 0 w 1112838"/>
                <a:gd name="connsiteY0" fmla="*/ 31795 h 813639"/>
                <a:gd name="connsiteX1" fmla="*/ 1112838 w 1112838"/>
                <a:gd name="connsiteY1" fmla="*/ 813639 h 813639"/>
                <a:gd name="connsiteX0" fmla="*/ 0 w 712788"/>
                <a:gd name="connsiteY0" fmla="*/ 21944 h 1054613"/>
                <a:gd name="connsiteX1" fmla="*/ 712788 w 712788"/>
                <a:gd name="connsiteY1" fmla="*/ 1054613 h 1054613"/>
                <a:gd name="connsiteX0" fmla="*/ 0 w 712788"/>
                <a:gd name="connsiteY0" fmla="*/ 0 h 1032669"/>
                <a:gd name="connsiteX1" fmla="*/ 712788 w 712788"/>
                <a:gd name="connsiteY1" fmla="*/ 1032669 h 1032669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703263"/>
                <a:gd name="connsiteY0" fmla="*/ 0 h 769144"/>
                <a:gd name="connsiteX1" fmla="*/ 703263 w 703263"/>
                <a:gd name="connsiteY1" fmla="*/ 769144 h 769144"/>
                <a:gd name="connsiteX0" fmla="*/ 0 w 1010444"/>
                <a:gd name="connsiteY0" fmla="*/ 0 h 676275"/>
                <a:gd name="connsiteX1" fmla="*/ 1010444 w 1010444"/>
                <a:gd name="connsiteY1" fmla="*/ 676275 h 676275"/>
                <a:gd name="connsiteX0" fmla="*/ 0 w 1010444"/>
                <a:gd name="connsiteY0" fmla="*/ 0 h 676275"/>
                <a:gd name="connsiteX1" fmla="*/ 1010444 w 1010444"/>
                <a:gd name="connsiteY1" fmla="*/ 676275 h 676275"/>
                <a:gd name="connsiteX0" fmla="*/ 0 w 1010444"/>
                <a:gd name="connsiteY0" fmla="*/ 4614 h 680889"/>
                <a:gd name="connsiteX1" fmla="*/ 1010444 w 1010444"/>
                <a:gd name="connsiteY1" fmla="*/ 680889 h 6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0444" h="680889">
                  <a:moveTo>
                    <a:pt x="0" y="4614"/>
                  </a:moveTo>
                  <a:cubicBezTo>
                    <a:pt x="307181" y="-27136"/>
                    <a:pt x="762794" y="95101"/>
                    <a:pt x="1010444" y="680889"/>
                  </a:cubicBezTo>
                </a:path>
              </a:pathLst>
            </a:custGeom>
            <a:noFill/>
            <a:ln w="41275"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3000"/>
                    </a:schemeClr>
                  </a:gs>
                </a:gsLst>
                <a:lin ang="10800000" scaled="1"/>
                <a:tileRect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13842400-108C-4195-9E55-7BA7AF848EB2}"/>
                </a:ext>
              </a:extLst>
            </p:cNvPr>
            <p:cNvSpPr/>
            <p:nvPr/>
          </p:nvSpPr>
          <p:spPr bwMode="auto">
            <a:xfrm rot="10800000">
              <a:off x="5867870" y="583703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</a:endParaRPr>
            </a:p>
          </p:txBody>
        </p: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E6A84FEC-1F8A-4565-ACE8-ED26C08460EE}"/>
                </a:ext>
              </a:extLst>
            </p:cNvPr>
            <p:cNvGrpSpPr/>
            <p:nvPr/>
          </p:nvGrpSpPr>
          <p:grpSpPr>
            <a:xfrm rot="17652978">
              <a:off x="6909197" y="4414426"/>
              <a:ext cx="421801" cy="64008"/>
              <a:chOff x="8440694" y="3769960"/>
              <a:chExt cx="421801" cy="64008"/>
            </a:xfrm>
          </p:grpSpPr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76E99F6-A808-4F7F-8DD9-72B7C0785E9D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74574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609305DC-B75A-42E6-B4C5-05880930578A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E70BED68-2F16-4894-9363-3E5538BE5891}"/>
                </a:ext>
              </a:extLst>
            </p:cNvPr>
            <p:cNvGrpSpPr/>
            <p:nvPr/>
          </p:nvGrpSpPr>
          <p:grpSpPr>
            <a:xfrm rot="4149790" flipV="1">
              <a:off x="7012417" y="2464831"/>
              <a:ext cx="350354" cy="64008"/>
              <a:chOff x="8440694" y="3769960"/>
              <a:chExt cx="350354" cy="64008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3C484F64-3294-486E-B0D0-FC3C640B4667}"/>
                  </a:ext>
                </a:extLst>
              </p:cNvPr>
              <p:cNvSpPr/>
              <p:nvPr/>
            </p:nvSpPr>
            <p:spPr bwMode="auto">
              <a:xfrm>
                <a:off x="8487921" y="3769960"/>
                <a:ext cx="303127" cy="6400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alpha val="33000"/>
                    </a:schemeClr>
                  </a:gs>
                  <a:gs pos="100000">
                    <a:schemeClr val="tx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701756FF-6492-41DB-B705-922D7CBF1B7B}"/>
                  </a:ext>
                </a:extLst>
              </p:cNvPr>
              <p:cNvSpPr/>
              <p:nvPr/>
            </p:nvSpPr>
            <p:spPr bwMode="auto">
              <a:xfrm>
                <a:off x="8440694" y="3769960"/>
                <a:ext cx="64008" cy="64008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932472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</a:endParaRPr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B129AD49-3363-4A3E-9FDD-EB93919FEB11}"/>
                </a:ext>
              </a:extLst>
            </p:cNvPr>
            <p:cNvGrpSpPr/>
            <p:nvPr/>
          </p:nvGrpSpPr>
          <p:grpSpPr>
            <a:xfrm>
              <a:off x="4732835" y="582013"/>
              <a:ext cx="5571132" cy="5625878"/>
              <a:chOff x="4732835" y="582013"/>
              <a:chExt cx="5571132" cy="5625878"/>
            </a:xfrm>
          </p:grpSpPr>
          <p:sp>
            <p:nvSpPr>
              <p:cNvPr id="521" name="Text Placeholder 2">
                <a:extLst>
                  <a:ext uri="{FF2B5EF4-FFF2-40B4-BE49-F238E27FC236}">
                    <a16:creationId xmlns:a16="http://schemas.microsoft.com/office/drawing/2014/main" id="{72F01360-44EB-442C-900C-7A4F47F0D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2835" y="3821242"/>
                <a:ext cx="2386649" cy="2386649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prstTxWarp prst="textArchDown">
                  <a:avLst>
                    <a:gd name="adj" fmla="val 542770"/>
                  </a:avLst>
                </a:prstTxWarp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الموظفون الأكثر فاعلية</a:t>
                </a:r>
              </a:p>
            </p:txBody>
          </p:sp>
          <p:sp>
            <p:nvSpPr>
              <p:cNvPr id="522" name="Text Placeholder 2">
                <a:extLst>
                  <a:ext uri="{FF2B5EF4-FFF2-40B4-BE49-F238E27FC236}">
                    <a16:creationId xmlns:a16="http://schemas.microsoft.com/office/drawing/2014/main" id="{FD27065B-649D-4F64-B016-34EDA5BEFC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7318" y="3821242"/>
                <a:ext cx="2386649" cy="2386649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prstTxWarp prst="textArchDown">
                  <a:avLst>
                    <a:gd name="adj" fmla="val 542770"/>
                  </a:avLst>
                </a:prstTxWarp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منتجات أفضل</a:t>
                </a:r>
              </a:p>
            </p:txBody>
          </p:sp>
          <p:sp>
            <p:nvSpPr>
              <p:cNvPr id="523" name="Text Placeholder 2">
                <a:extLst>
                  <a:ext uri="{FF2B5EF4-FFF2-40B4-BE49-F238E27FC236}">
                    <a16:creationId xmlns:a16="http://schemas.microsoft.com/office/drawing/2014/main" id="{06EB1B1E-4360-4157-A5AE-B5FA657C72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0460" y="582013"/>
                <a:ext cx="2386649" cy="2386649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prstTxWarp prst="textArchUp">
                  <a:avLst/>
                </a:prstTxWarp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العلاقات الأعمق</a:t>
                </a:r>
              </a:p>
            </p:txBody>
          </p:sp>
          <p:sp>
            <p:nvSpPr>
              <p:cNvPr id="524" name="Text Placeholder 2">
                <a:extLst>
                  <a:ext uri="{FF2B5EF4-FFF2-40B4-BE49-F238E27FC236}">
                    <a16:creationId xmlns:a16="http://schemas.microsoft.com/office/drawing/2014/main" id="{004F18EF-5209-4369-A5E7-CFE3BBC4A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9693" y="582013"/>
                <a:ext cx="2386649" cy="2386649"/>
              </a:xfrm>
              <a:prstGeom prst="rect">
                <a:avLst/>
              </a:prstGeom>
            </p:spPr>
            <p:txBody>
              <a:bodyPr vert="horz" wrap="square" lIns="0" tIns="0" rIns="0" bIns="0" rtlCol="1" anchor="ctr">
                <a:prstTxWarp prst="textArchUp">
                  <a:avLst/>
                </a:prstTxWarp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61988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855663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742" rtl="1" eaLnBrk="1" fontAlgn="auto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ar-sa" sz="12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31858">
                          <a:schemeClr val="tx1"/>
                        </a:gs>
                        <a:gs pos="47000">
                          <a:schemeClr val="tx1"/>
                        </a:gs>
                      </a:gsLst>
                    </a:gra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rtl/>
                  </a:rPr>
                  <a:t>العمليات الأكثر فاعلية</a:t>
                </a: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15A335EE-3F2B-405C-A917-A02132A196E3}"/>
                  </a:ext>
                </a:extLst>
              </p:cNvPr>
              <p:cNvSpPr/>
              <p:nvPr/>
            </p:nvSpPr>
            <p:spPr bwMode="auto">
              <a:xfrm>
                <a:off x="6710363" y="866775"/>
                <a:ext cx="700087" cy="1933575"/>
              </a:xfrm>
              <a:custGeom>
                <a:avLst/>
                <a:gdLst>
                  <a:gd name="connsiteX0" fmla="*/ 700087 w 700087"/>
                  <a:gd name="connsiteY0" fmla="*/ 1933575 h 1933575"/>
                  <a:gd name="connsiteX1" fmla="*/ 252412 w 700087"/>
                  <a:gd name="connsiteY1" fmla="*/ 366713 h 1933575"/>
                  <a:gd name="connsiteX2" fmla="*/ 0 w 700087"/>
                  <a:gd name="connsiteY2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0087" h="1933575">
                    <a:moveTo>
                      <a:pt x="700087" y="1933575"/>
                    </a:moveTo>
                    <a:cubicBezTo>
                      <a:pt x="481012" y="1165225"/>
                      <a:pt x="300037" y="249238"/>
                      <a:pt x="0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5AFF544C-3615-4C66-89FF-D140CFA4C4CF}"/>
                  </a:ext>
                </a:extLst>
              </p:cNvPr>
              <p:cNvSpPr/>
              <p:nvPr/>
            </p:nvSpPr>
            <p:spPr bwMode="auto">
              <a:xfrm flipH="1">
                <a:off x="7626825" y="866775"/>
                <a:ext cx="700087" cy="1933575"/>
              </a:xfrm>
              <a:custGeom>
                <a:avLst/>
                <a:gdLst>
                  <a:gd name="connsiteX0" fmla="*/ 700087 w 700087"/>
                  <a:gd name="connsiteY0" fmla="*/ 1933575 h 1933575"/>
                  <a:gd name="connsiteX1" fmla="*/ 252412 w 700087"/>
                  <a:gd name="connsiteY1" fmla="*/ 366713 h 1933575"/>
                  <a:gd name="connsiteX2" fmla="*/ 0 w 700087"/>
                  <a:gd name="connsiteY2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0087" h="1933575">
                    <a:moveTo>
                      <a:pt x="700087" y="1933575"/>
                    </a:moveTo>
                    <a:cubicBezTo>
                      <a:pt x="481012" y="1165225"/>
                      <a:pt x="300037" y="249238"/>
                      <a:pt x="0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83F7EFFC-A475-43F4-B479-21D6F121D09D}"/>
                  </a:ext>
                </a:extLst>
              </p:cNvPr>
              <p:cNvSpPr/>
              <p:nvPr/>
            </p:nvSpPr>
            <p:spPr bwMode="auto">
              <a:xfrm flipV="1">
                <a:off x="6831013" y="4080445"/>
                <a:ext cx="579437" cy="1755775"/>
              </a:xfrm>
              <a:custGeom>
                <a:avLst/>
                <a:gdLst>
                  <a:gd name="connsiteX0" fmla="*/ 700087 w 700087"/>
                  <a:gd name="connsiteY0" fmla="*/ 1933575 h 1933575"/>
                  <a:gd name="connsiteX1" fmla="*/ 252412 w 700087"/>
                  <a:gd name="connsiteY1" fmla="*/ 366713 h 1933575"/>
                  <a:gd name="connsiteX2" fmla="*/ 0 w 700087"/>
                  <a:gd name="connsiteY2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579437 w 579437"/>
                  <a:gd name="connsiteY0" fmla="*/ 1755775 h 1755775"/>
                  <a:gd name="connsiteX1" fmla="*/ 0 w 579437"/>
                  <a:gd name="connsiteY1" fmla="*/ 0 h 1755775"/>
                  <a:gd name="connsiteX0" fmla="*/ 579437 w 579437"/>
                  <a:gd name="connsiteY0" fmla="*/ 1755775 h 1755775"/>
                  <a:gd name="connsiteX1" fmla="*/ 0 w 579437"/>
                  <a:gd name="connsiteY1" fmla="*/ 0 h 175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9437" h="1755775">
                    <a:moveTo>
                      <a:pt x="579437" y="1755775"/>
                    </a:moveTo>
                    <a:cubicBezTo>
                      <a:pt x="360362" y="987425"/>
                      <a:pt x="261937" y="357188"/>
                      <a:pt x="0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06E1F00C-25DB-4ADB-84A8-82606EF88FF8}"/>
                  </a:ext>
                </a:extLst>
              </p:cNvPr>
              <p:cNvSpPr/>
              <p:nvPr/>
            </p:nvSpPr>
            <p:spPr bwMode="auto">
              <a:xfrm flipH="1" flipV="1">
                <a:off x="7626825" y="4080445"/>
                <a:ext cx="852487" cy="1971675"/>
              </a:xfrm>
              <a:custGeom>
                <a:avLst/>
                <a:gdLst>
                  <a:gd name="connsiteX0" fmla="*/ 700087 w 700087"/>
                  <a:gd name="connsiteY0" fmla="*/ 1933575 h 1933575"/>
                  <a:gd name="connsiteX1" fmla="*/ 252412 w 700087"/>
                  <a:gd name="connsiteY1" fmla="*/ 366713 h 1933575"/>
                  <a:gd name="connsiteX2" fmla="*/ 0 w 700087"/>
                  <a:gd name="connsiteY2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700087 w 700087"/>
                  <a:gd name="connsiteY0" fmla="*/ 1933575 h 1933575"/>
                  <a:gd name="connsiteX1" fmla="*/ 0 w 700087"/>
                  <a:gd name="connsiteY1" fmla="*/ 0 h 1933575"/>
                  <a:gd name="connsiteX0" fmla="*/ 852487 w 852487"/>
                  <a:gd name="connsiteY0" fmla="*/ 1971675 h 1971675"/>
                  <a:gd name="connsiteX1" fmla="*/ 0 w 852487"/>
                  <a:gd name="connsiteY1" fmla="*/ 0 h 1971675"/>
                  <a:gd name="connsiteX0" fmla="*/ 852487 w 852487"/>
                  <a:gd name="connsiteY0" fmla="*/ 1971675 h 1971675"/>
                  <a:gd name="connsiteX1" fmla="*/ 0 w 852487"/>
                  <a:gd name="connsiteY1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2487" h="1971675">
                    <a:moveTo>
                      <a:pt x="852487" y="1971675"/>
                    </a:moveTo>
                    <a:cubicBezTo>
                      <a:pt x="633412" y="1203325"/>
                      <a:pt x="401637" y="192088"/>
                      <a:pt x="0" y="0"/>
                    </a:cubicBezTo>
                  </a:path>
                </a:pathLst>
              </a:custGeom>
              <a:ln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3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blue ring">
            <a:extLst>
              <a:ext uri="{FF2B5EF4-FFF2-40B4-BE49-F238E27FC236}">
                <a16:creationId xmlns:a16="http://schemas.microsoft.com/office/drawing/2014/main" id="{F1BB6F69-A077-44BF-9EFD-F3BA923CA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39426" y="1885785"/>
            <a:ext cx="2976400" cy="2819142"/>
            <a:chOff x="3460028" y="1219757"/>
            <a:chExt cx="5260525" cy="4982586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EA553D8-EA90-422E-8D1F-492A7EAD6F94}"/>
                </a:ext>
              </a:extLst>
            </p:cNvPr>
            <p:cNvSpPr/>
            <p:nvPr/>
          </p:nvSpPr>
          <p:spPr bwMode="auto">
            <a:xfrm>
              <a:off x="3639995" y="1219757"/>
              <a:ext cx="4985357" cy="498258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1750">
              <a:gradFill>
                <a:gsLst>
                  <a:gs pos="0">
                    <a:srgbClr val="00C2E2">
                      <a:alpha val="70000"/>
                    </a:srgbClr>
                  </a:gs>
                  <a:gs pos="74000">
                    <a:srgbClr val="50E7FD">
                      <a:alpha val="70000"/>
                    </a:srgbClr>
                  </a:gs>
                  <a:gs pos="100000">
                    <a:srgbClr val="00C2E2">
                      <a:alpha val="70000"/>
                    </a:srgb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1112728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53FFB6C8-C447-4408-BDE9-19E38DA943DB}"/>
                </a:ext>
              </a:extLst>
            </p:cNvPr>
            <p:cNvGrpSpPr/>
            <p:nvPr/>
          </p:nvGrpSpPr>
          <p:grpSpPr>
            <a:xfrm>
              <a:off x="3460028" y="1501188"/>
              <a:ext cx="5260525" cy="4541459"/>
              <a:chOff x="3460028" y="1501188"/>
              <a:chExt cx="5260525" cy="4541459"/>
            </a:xfrm>
          </p:grpSpPr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5316A633-24D1-4C9B-857A-9EEFD2666195}"/>
                  </a:ext>
                </a:extLst>
              </p:cNvPr>
              <p:cNvSpPr/>
              <p:nvPr/>
            </p:nvSpPr>
            <p:spPr bwMode="auto">
              <a:xfrm>
                <a:off x="3460028" y="1501188"/>
                <a:ext cx="1450218" cy="144941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softEdge rad="330200"/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1112728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sa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  <a:rtl/>
                  </a:rPr>
                  <a:t>  </a:t>
                </a: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EFDF28BF-43CC-4D6D-A13C-4B1E71195FD5}"/>
                  </a:ext>
                </a:extLst>
              </p:cNvPr>
              <p:cNvSpPr/>
              <p:nvPr/>
            </p:nvSpPr>
            <p:spPr bwMode="auto">
              <a:xfrm>
                <a:off x="7270335" y="1501188"/>
                <a:ext cx="1450218" cy="144941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softEdge rad="330200"/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1112728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sa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  <a:rtl/>
                  </a:rPr>
                  <a:t>  </a:t>
                </a: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D962F0ED-76C1-47BC-B20B-D471DF33DECE}"/>
                  </a:ext>
                </a:extLst>
              </p:cNvPr>
              <p:cNvSpPr/>
              <p:nvPr/>
            </p:nvSpPr>
            <p:spPr bwMode="auto">
              <a:xfrm>
                <a:off x="3460028" y="4593234"/>
                <a:ext cx="1450218" cy="144941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softEdge rad="330200"/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1112728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sa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  <a:rtl/>
                  </a:rPr>
                  <a:t>  </a:t>
                </a: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C436F524-9ED5-40C5-9D6A-AC710CF69D45}"/>
                  </a:ext>
                </a:extLst>
              </p:cNvPr>
              <p:cNvSpPr/>
              <p:nvPr/>
            </p:nvSpPr>
            <p:spPr bwMode="auto">
              <a:xfrm>
                <a:off x="7270335" y="4593235"/>
                <a:ext cx="1450218" cy="144941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softEdge rad="330200"/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1112728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ar-sa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  <a:rtl/>
                  </a:rPr>
                  <a:t>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F61EDEEE-2882-49AA-8044-D7BECB0696EE}"/>
                  </a:ext>
                </a:extLst>
              </p:cNvPr>
              <p:cNvSpPr/>
              <p:nvPr/>
            </p:nvSpPr>
            <p:spPr bwMode="auto">
              <a:xfrm>
                <a:off x="5014279" y="2873467"/>
                <a:ext cx="2359857" cy="1706730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softEdge rad="317500"/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1112728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57" name="triangle web">
            <a:extLst>
              <a:ext uri="{FF2B5EF4-FFF2-40B4-BE49-F238E27FC236}">
                <a16:creationId xmlns:a16="http://schemas.microsoft.com/office/drawing/2014/main" id="{6DBA87C3-7F74-4E28-9095-2A49F923D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50796" y="1902180"/>
            <a:ext cx="2802635" cy="2805204"/>
            <a:chOff x="4625725" y="3279330"/>
            <a:chExt cx="2922470" cy="4962716"/>
          </a:xfrm>
        </p:grpSpPr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6AE63D-9922-484A-B565-E7851ED97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6825" y="3559079"/>
              <a:ext cx="240120" cy="48547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8083DFA-01CA-4C10-91BA-E2644233B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3128" y="4038363"/>
              <a:ext cx="310139" cy="78665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FDF34C5-C319-4287-982B-121B777901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3128" y="4825017"/>
              <a:ext cx="313817" cy="93887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632AD1B-B209-4584-B6A4-6ED3A9FA7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91008" y="3364252"/>
              <a:ext cx="165816" cy="19482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DF914C0-D33D-4ACA-A5B1-C0F0158B2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544" y="3559079"/>
              <a:ext cx="316279" cy="55742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0B61314A-0992-46DF-B285-748B648AA43B}"/>
                </a:ext>
              </a:extLst>
            </p:cNvPr>
            <p:cNvCxnSpPr>
              <a:cxnSpLocks/>
            </p:cNvCxnSpPr>
            <p:nvPr/>
          </p:nvCxnSpPr>
          <p:spPr>
            <a:xfrm>
              <a:off x="5542079" y="4116508"/>
              <a:ext cx="241592" cy="71247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AA642E2-3756-4A94-BE1B-85CCB35DF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962" y="4825777"/>
              <a:ext cx="320822" cy="9381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5E41ED-4CE4-4BE4-BFA2-3A3469CC0BC3}"/>
                </a:ext>
              </a:extLst>
            </p:cNvPr>
            <p:cNvCxnSpPr>
              <a:cxnSpLocks/>
            </p:cNvCxnSpPr>
            <p:nvPr/>
          </p:nvCxnSpPr>
          <p:spPr>
            <a:xfrm>
              <a:off x="5376039" y="3589901"/>
              <a:ext cx="28149" cy="116347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1C47645E-0026-4AF4-B54D-343CC2D26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573" y="3711567"/>
              <a:ext cx="294774" cy="59492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0D48C8-A643-4B52-B455-6022B3F00F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9573" y="4303891"/>
              <a:ext cx="110794" cy="5923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829A831-BACE-47D5-827E-BC82CA550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508" y="4893014"/>
              <a:ext cx="235781" cy="85974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D0FD506-B97D-490E-A35D-3F520DA38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121" y="3364252"/>
              <a:ext cx="282886" cy="3409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E5B03250-68CE-4CBB-89D4-437D30D44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5078" y="3702489"/>
              <a:ext cx="135147" cy="41249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BBD7D47-8425-47DB-A1E6-BE8EC9A6D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1289" y="4118190"/>
              <a:ext cx="317048" cy="7748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463ED92-61A0-41EC-8E34-593C6B63B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289" y="4889812"/>
              <a:ext cx="241561" cy="87407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6DEE855-9612-4B5B-BE72-6FC1E62FF5F3}"/>
                </a:ext>
              </a:extLst>
            </p:cNvPr>
            <p:cNvCxnSpPr>
              <a:cxnSpLocks/>
            </p:cNvCxnSpPr>
            <p:nvPr/>
          </p:nvCxnSpPr>
          <p:spPr>
            <a:xfrm>
              <a:off x="5094848" y="3951700"/>
              <a:ext cx="13051" cy="35007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847B74-91B8-4E42-A6AA-C0F8E0F7D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288" y="4297490"/>
              <a:ext cx="256658" cy="73640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D87772A-C986-490C-874B-2C6E98C6B429}"/>
                </a:ext>
              </a:extLst>
            </p:cNvPr>
            <p:cNvCxnSpPr>
              <a:cxnSpLocks/>
            </p:cNvCxnSpPr>
            <p:nvPr/>
          </p:nvCxnSpPr>
          <p:spPr>
            <a:xfrm>
              <a:off x="4852915" y="5030689"/>
              <a:ext cx="132476" cy="72679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66C062-DB3B-4064-BC5A-02699E0F6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636" y="5037095"/>
              <a:ext cx="139652" cy="72679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5EBB349-D872-4585-B647-64E9B2C53EB0}"/>
                </a:ext>
              </a:extLst>
            </p:cNvPr>
            <p:cNvCxnSpPr>
              <a:cxnSpLocks/>
            </p:cNvCxnSpPr>
            <p:nvPr/>
          </p:nvCxnSpPr>
          <p:spPr>
            <a:xfrm>
              <a:off x="4841964" y="4515208"/>
              <a:ext cx="11323" cy="52828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CFA91B9-1F08-44C4-904C-242A1A70271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117" y="5181171"/>
              <a:ext cx="39631" cy="576315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7BAC8CC-F627-4B06-A28B-DF632A8FC50A}"/>
                </a:ext>
              </a:extLst>
            </p:cNvPr>
            <p:cNvCxnSpPr/>
            <p:nvPr/>
          </p:nvCxnSpPr>
          <p:spPr>
            <a:xfrm flipV="1">
              <a:off x="5404187" y="3559078"/>
              <a:ext cx="452636" cy="15249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446C38C8-AC48-44B3-AEFA-93AC87AC6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6291" y="4044550"/>
              <a:ext cx="558767" cy="7043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612FFE3F-DF97-460B-B63A-68A021701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017" y="4828978"/>
              <a:ext cx="558767" cy="608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0DAF5918-8517-498B-9FCD-91E0A8E69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241" y="4893014"/>
              <a:ext cx="371936" cy="14408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981B0680-6727-4873-85A4-5120AC36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560" y="4118190"/>
              <a:ext cx="428551" cy="18570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E805023-0B69-45F9-9147-068CE9969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8031" y="4310296"/>
              <a:ext cx="270027" cy="2017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A5C3023D-52B6-4D51-B3EC-F281E316C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071" y="5037093"/>
              <a:ext cx="183217" cy="14408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24558D75-DBB4-46EA-9191-4AAE787F8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801" y="3711567"/>
              <a:ext cx="313433" cy="2401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CAA435D2-8DD8-43F2-97F6-6C27E43B1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6825" y="3279330"/>
              <a:ext cx="240121" cy="27974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C9C1C6DF-04F9-4945-8D7C-B60FBD69E9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92" y="3282531"/>
              <a:ext cx="236443" cy="27654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2E10DE42-E2EA-4310-A334-E265CEE28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945" y="3559079"/>
              <a:ext cx="237689" cy="48547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D21E800-905F-4B82-B499-0E814DC95884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93" y="4038363"/>
              <a:ext cx="310139" cy="78665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8FC11D2B-B57D-4A33-A629-F9B4F1299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058" y="4825017"/>
              <a:ext cx="313273" cy="93887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CE59613-9D19-4ECC-8A9F-AF9264FC4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635" y="3364252"/>
              <a:ext cx="165816" cy="19482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B4EAFCB-8550-4D86-A898-0A18DE9AC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4636" y="3559079"/>
              <a:ext cx="316279" cy="55742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D1F78744-BDF4-4680-BF18-D4331B3E0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7788" y="4116508"/>
              <a:ext cx="241592" cy="71247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D560A0C-A822-4591-92CE-101BCBC50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676" y="4825777"/>
              <a:ext cx="320822" cy="9381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25385A9-AFAF-4219-83ED-3C4834B07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72" y="3589901"/>
              <a:ext cx="28149" cy="116347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7156FFD6-2ECE-44FB-8022-7B52CD9173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7114" y="3711567"/>
              <a:ext cx="294774" cy="59492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906BE2D5-F618-4B63-9BBF-EBDD2ECE9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092" y="4303891"/>
              <a:ext cx="110794" cy="5923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BD6F5D8-2C9B-418C-9B4C-0769D6E4F9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0171" y="4893014"/>
              <a:ext cx="235781" cy="85974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320AF5D-D616-4186-BDC9-9C2FF0DABA3B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52" y="3364252"/>
              <a:ext cx="282886" cy="3409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C1D974-4387-47B4-BE45-ABF9BC77E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235" y="3702489"/>
              <a:ext cx="135147" cy="41249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D5BF319-51F5-4B20-AA15-28617FF96335}"/>
                </a:ext>
              </a:extLst>
            </p:cNvPr>
            <p:cNvCxnSpPr>
              <a:cxnSpLocks/>
            </p:cNvCxnSpPr>
            <p:nvPr/>
          </p:nvCxnSpPr>
          <p:spPr>
            <a:xfrm>
              <a:off x="6653122" y="4118190"/>
              <a:ext cx="317048" cy="7748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05E16F1-952F-42E1-8DE6-13153DC2D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8609" y="4889812"/>
              <a:ext cx="241561" cy="87407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448561C-13F2-4FBA-B84B-4E9F3A055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561" y="3951700"/>
              <a:ext cx="13051" cy="35007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881228BF-768B-44FF-8B75-53E6140B0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1515" y="4297490"/>
              <a:ext cx="256658" cy="73640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512A853-943A-4C90-8A71-770298A81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6069" y="5030689"/>
              <a:ext cx="132476" cy="72679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5964991D-8250-468C-AEF6-316C80D3E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8172" y="5037095"/>
              <a:ext cx="139652" cy="72679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D2CEB45-413E-44C1-B876-85E1DDAC3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72" y="4515208"/>
              <a:ext cx="11323" cy="52828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3D4CC6C-DF8E-42BE-A1E0-550DD6E30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9712" y="5181171"/>
              <a:ext cx="39631" cy="576315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9D57E86-5080-41BF-9539-65C32A1AEF7F}"/>
                </a:ext>
              </a:extLst>
            </p:cNvPr>
            <p:cNvCxnSpPr/>
            <p:nvPr/>
          </p:nvCxnSpPr>
          <p:spPr>
            <a:xfrm flipH="1" flipV="1">
              <a:off x="6334636" y="3559078"/>
              <a:ext cx="452636" cy="15249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D7C1208-F751-43CE-A0E5-8EA02FAECB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401" y="4044550"/>
              <a:ext cx="558767" cy="7043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30A908B-5FE2-4CF6-ACEA-588B11B7D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676" y="4828978"/>
              <a:ext cx="558767" cy="608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2D57D9B-B270-4781-A6B0-5778B2FB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283" y="4893014"/>
              <a:ext cx="371936" cy="14408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E0F365-2247-46A6-A489-BDA5F3B8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9349" y="4118190"/>
              <a:ext cx="428551" cy="18570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E726D044-52B4-492B-BC61-B998F9D399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3401" y="4310296"/>
              <a:ext cx="270027" cy="2017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C3997C1A-CEB8-4E43-862E-DA53E0E1B9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8172" y="5037093"/>
              <a:ext cx="183217" cy="14408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0F991B6-F1C5-4606-96B0-C7EE226216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5225" y="3711567"/>
              <a:ext cx="313433" cy="2401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9FE0FE0-D755-464C-AFBA-D4532ADDE0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6780" y="7953566"/>
              <a:ext cx="242052" cy="28848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F5882F28-EF9E-437F-B787-77487F6E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6781" y="7470423"/>
              <a:ext cx="236390" cy="48314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1E9D606-21E1-47CF-B607-3EACE4D4FC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3083" y="6687625"/>
              <a:ext cx="310087" cy="776395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764CB053-32C8-44C4-8CDC-0C8265A30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3083" y="5760311"/>
              <a:ext cx="310139" cy="9273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3556C136-39EF-41F4-8F95-F829C4929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0963" y="7953566"/>
              <a:ext cx="165816" cy="19482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4D873B7E-BFED-4087-A8B6-AA5F12C7946B}"/>
                </a:ext>
              </a:extLst>
            </p:cNvPr>
            <p:cNvCxnSpPr>
              <a:cxnSpLocks/>
            </p:cNvCxnSpPr>
            <p:nvPr/>
          </p:nvCxnSpPr>
          <p:spPr>
            <a:xfrm>
              <a:off x="5540500" y="7396135"/>
              <a:ext cx="316279" cy="55742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8A578F9A-827C-4E1A-A581-76E7C7C06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2035" y="6683665"/>
              <a:ext cx="241592" cy="71247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F6C1A3F4-B7B1-4EE4-A2F6-CE41379150DE}"/>
                </a:ext>
              </a:extLst>
            </p:cNvPr>
            <p:cNvCxnSpPr>
              <a:cxnSpLocks/>
            </p:cNvCxnSpPr>
            <p:nvPr/>
          </p:nvCxnSpPr>
          <p:spPr>
            <a:xfrm>
              <a:off x="5460918" y="5748753"/>
              <a:ext cx="320822" cy="9381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4E2698A-40AB-40E1-ABD0-6D2E4070D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994" y="7806394"/>
              <a:ext cx="28149" cy="116347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41F5FA3E-F30C-48E7-8B24-35F9DCFC3F0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528" y="7206148"/>
              <a:ext cx="294774" cy="59492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832F917C-8C5B-4581-AEA6-49A9B4A8F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528" y="6616428"/>
              <a:ext cx="110794" cy="59232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893A16C6-F1A3-461D-9A60-2CBFB1FDE0E4}"/>
                </a:ext>
              </a:extLst>
            </p:cNvPr>
            <p:cNvCxnSpPr>
              <a:cxnSpLocks/>
            </p:cNvCxnSpPr>
            <p:nvPr/>
          </p:nvCxnSpPr>
          <p:spPr>
            <a:xfrm>
              <a:off x="4985464" y="5759886"/>
              <a:ext cx="235781" cy="85974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6A653EE0-6495-4812-9318-C8E633A8C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8077" y="7807479"/>
              <a:ext cx="282886" cy="3409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5B55B46C-A455-4698-90AB-782104A79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5033" y="7397656"/>
              <a:ext cx="135147" cy="41249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9F1D731F-5D26-444A-A3F5-4234F0C04C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245" y="6619630"/>
              <a:ext cx="317048" cy="7748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758A772C-D6DA-43B4-9B3F-3F6299897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1245" y="5748753"/>
              <a:ext cx="241560" cy="87407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FFBE747F-1380-454D-B444-94707444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803" y="7210870"/>
              <a:ext cx="13051" cy="35007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D9202208-777E-4945-B50C-B551019F029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243" y="6478753"/>
              <a:ext cx="256658" cy="73640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D4ECF5E4-870A-4FAB-A37F-4E16FF166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870" y="5755159"/>
              <a:ext cx="132476" cy="72679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5D715256-0FC1-427D-836F-ECEA667B1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13591" y="5748754"/>
              <a:ext cx="139652" cy="72679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FF115E82-9237-4AE9-A8D9-BC9661DB3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1920" y="6469149"/>
              <a:ext cx="11323" cy="52828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0624E372-E7A7-493E-9E9A-E5A444A5A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2073" y="5755157"/>
              <a:ext cx="39631" cy="576315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D3EB8C45-1B2C-4D49-B4F1-D274029DDCD3}"/>
                </a:ext>
              </a:extLst>
            </p:cNvPr>
            <p:cNvCxnSpPr>
              <a:cxnSpLocks/>
            </p:cNvCxnSpPr>
            <p:nvPr/>
          </p:nvCxnSpPr>
          <p:spPr>
            <a:xfrm>
              <a:off x="5404143" y="7801075"/>
              <a:ext cx="452636" cy="15249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3DC1E63-F712-444A-935A-B332AAAC0581}"/>
                </a:ext>
              </a:extLst>
            </p:cNvPr>
            <p:cNvCxnSpPr>
              <a:cxnSpLocks/>
            </p:cNvCxnSpPr>
            <p:nvPr/>
          </p:nvCxnSpPr>
          <p:spPr>
            <a:xfrm>
              <a:off x="5536246" y="7397656"/>
              <a:ext cx="560699" cy="6956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28142C-F615-4DA8-A171-F32C16EE66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2973" y="6622831"/>
              <a:ext cx="558767" cy="608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C8FC77FC-D5A4-4D91-A0DB-EE19E76FA0CA}"/>
                </a:ext>
              </a:extLst>
            </p:cNvPr>
            <p:cNvCxnSpPr>
              <a:cxnSpLocks/>
            </p:cNvCxnSpPr>
            <p:nvPr/>
          </p:nvCxnSpPr>
          <p:spPr>
            <a:xfrm>
              <a:off x="4851196" y="6475550"/>
              <a:ext cx="371936" cy="14408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0E77B1C4-2B5F-47A1-9FA8-799BC2E8F1AE}"/>
                </a:ext>
              </a:extLst>
            </p:cNvPr>
            <p:cNvCxnSpPr>
              <a:cxnSpLocks/>
            </p:cNvCxnSpPr>
            <p:nvPr/>
          </p:nvCxnSpPr>
          <p:spPr>
            <a:xfrm>
              <a:off x="5113516" y="7208751"/>
              <a:ext cx="428551" cy="18570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7FF3BA-1B35-40BB-B8CC-CA7E519FFE00}"/>
                </a:ext>
              </a:extLst>
            </p:cNvPr>
            <p:cNvCxnSpPr>
              <a:cxnSpLocks/>
            </p:cNvCxnSpPr>
            <p:nvPr/>
          </p:nvCxnSpPr>
          <p:spPr>
            <a:xfrm>
              <a:off x="4837986" y="7000636"/>
              <a:ext cx="270027" cy="2017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BB32D579-CE90-440A-A3DC-DDEC7B1E4D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0026" y="6331469"/>
              <a:ext cx="183217" cy="14408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488117F0-5003-4A64-A6FD-29D4A3A1AA9F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57" y="7560942"/>
              <a:ext cx="313433" cy="2401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E88BB356-FACD-47C5-A013-CC7A7B536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148" y="7953566"/>
              <a:ext cx="236443" cy="28653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D8050615-AEE1-4BE4-A0FE-8EFE9DB2F4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945" y="7467222"/>
              <a:ext cx="237644" cy="48634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832C2612-BE8E-4DA7-A563-9A6FBBB38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945" y="6687625"/>
              <a:ext cx="311342" cy="779597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C24D335E-5586-4110-8EF2-4BC00B91EDD2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48" y="5760311"/>
              <a:ext cx="310139" cy="9273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132AD48-B11C-44A1-827C-79F96D55C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4591" y="7953566"/>
              <a:ext cx="165816" cy="19482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E6BF17A3-E56C-4B99-B4B2-5354AF58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591" y="7396135"/>
              <a:ext cx="316279" cy="55742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8C25B7EF-C011-4BA1-AC6F-172351D95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7743" y="6683665"/>
              <a:ext cx="241592" cy="71247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B8CAB238-5C96-484E-9EE4-A5A449887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630" y="5748753"/>
              <a:ext cx="320822" cy="93811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5BB7D419-F139-46BB-B669-C6B29D8DE4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7227" y="7806394"/>
              <a:ext cx="28149" cy="116347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D7409C80-F7C2-4B6E-A37E-F819DCAAF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068" y="7206148"/>
              <a:ext cx="294774" cy="59492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30427DA2-D3BC-4E57-BF68-194F5E6FD8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1048" y="6616428"/>
              <a:ext cx="110794" cy="5923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099B4D0-E2F3-4498-8E14-8AFA81F6A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125" y="5759886"/>
              <a:ext cx="235781" cy="85974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57CF99D0-6345-4AFA-AB87-5440CD4C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408" y="7807479"/>
              <a:ext cx="282886" cy="3409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5D3370FF-6502-4D4A-96D7-92474303B5EE}"/>
                </a:ext>
              </a:extLst>
            </p:cNvPr>
            <p:cNvCxnSpPr>
              <a:cxnSpLocks/>
            </p:cNvCxnSpPr>
            <p:nvPr/>
          </p:nvCxnSpPr>
          <p:spPr>
            <a:xfrm>
              <a:off x="6651190" y="7397656"/>
              <a:ext cx="135147" cy="41249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8D0951FF-FC96-421C-B76E-378CB035C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3078" y="6619630"/>
              <a:ext cx="317048" cy="77482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5B476497-FEEE-4D7B-BEE3-CD81712F320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565" y="5748753"/>
              <a:ext cx="241561" cy="87407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60647411-FCDC-4D91-9548-3659642C0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3516" y="7210868"/>
              <a:ext cx="13051" cy="35007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E8FB3E45-870C-4DB5-B971-CEB06C30C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469" y="6478753"/>
              <a:ext cx="256658" cy="73640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6B0FFA8-6A15-4B7B-BB96-6548B6664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6025" y="5755157"/>
              <a:ext cx="132476" cy="72679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EA85470F-DFD8-4AE8-8F44-45FA8AC39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28" y="5748754"/>
              <a:ext cx="139652" cy="726796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9503542F-748A-4059-A417-CA0369CDF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8128" y="6469147"/>
              <a:ext cx="11323" cy="528289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F798AAA7-55EB-499B-AC94-27074D1DC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9666" y="5755157"/>
              <a:ext cx="39631" cy="576315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1EE9230-02BB-40BD-B3DC-5CD655139829}"/>
                </a:ext>
              </a:extLst>
            </p:cNvPr>
            <p:cNvCxnSpPr/>
            <p:nvPr/>
          </p:nvCxnSpPr>
          <p:spPr>
            <a:xfrm flipH="1">
              <a:off x="6334591" y="7801075"/>
              <a:ext cx="452636" cy="15249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6CD40315-9864-4B79-92DF-87EF944E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058" y="7397656"/>
              <a:ext cx="560066" cy="69568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81CEE5E-F1C7-46C1-8753-82B0D56D1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630" y="6622831"/>
              <a:ext cx="558767" cy="608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383C101A-51F1-4236-A5D0-2D4FE4D94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8238" y="6475550"/>
              <a:ext cx="371936" cy="14408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BCE5CA91-7F68-4D89-862D-6ACCC91E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9303" y="7208751"/>
              <a:ext cx="428551" cy="185703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F2D324DD-3CCC-49B1-BF52-E6277E00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357" y="7000636"/>
              <a:ext cx="270027" cy="201712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377354E2-2876-402D-8CE4-E5B523ACB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28" y="6331469"/>
              <a:ext cx="183217" cy="144081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82FBF557-D0A6-4B61-A0C7-EDA2289AA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181" y="7560942"/>
              <a:ext cx="313433" cy="240134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EB66698C-B7B8-4DCF-9A60-A677E18FEE3A}"/>
                </a:ext>
              </a:extLst>
            </p:cNvPr>
            <p:cNvCxnSpPr/>
            <p:nvPr/>
          </p:nvCxnSpPr>
          <p:spPr>
            <a:xfrm>
              <a:off x="4625725" y="5760690"/>
              <a:ext cx="69826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74716E8B-7704-4CF5-9822-05A32877114B}"/>
                </a:ext>
              </a:extLst>
            </p:cNvPr>
            <p:cNvCxnSpPr>
              <a:cxnSpLocks/>
            </p:cNvCxnSpPr>
            <p:nvPr/>
          </p:nvCxnSpPr>
          <p:spPr>
            <a:xfrm>
              <a:off x="4713636" y="5760690"/>
              <a:ext cx="273642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13DDCEA5-9BD4-4A89-B278-E1DAC088C3D4}"/>
                </a:ext>
              </a:extLst>
            </p:cNvPr>
            <p:cNvCxnSpPr>
              <a:cxnSpLocks/>
            </p:cNvCxnSpPr>
            <p:nvPr/>
          </p:nvCxnSpPr>
          <p:spPr>
            <a:xfrm>
              <a:off x="4987278" y="5760690"/>
              <a:ext cx="473684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28D036AE-00AE-48AA-B427-057C9141D583}"/>
                </a:ext>
              </a:extLst>
            </p:cNvPr>
            <p:cNvCxnSpPr>
              <a:cxnSpLocks/>
            </p:cNvCxnSpPr>
            <p:nvPr/>
          </p:nvCxnSpPr>
          <p:spPr>
            <a:xfrm>
              <a:off x="5466625" y="5760690"/>
              <a:ext cx="632208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4F756089-7586-46C9-B2BC-1A5810A26EC8}"/>
                </a:ext>
              </a:extLst>
            </p:cNvPr>
            <p:cNvCxnSpPr>
              <a:cxnSpLocks/>
            </p:cNvCxnSpPr>
            <p:nvPr/>
          </p:nvCxnSpPr>
          <p:spPr>
            <a:xfrm>
              <a:off x="6093172" y="5760690"/>
              <a:ext cx="632208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D19C695A-0AD8-429D-B340-4362A65D90B5}"/>
                </a:ext>
              </a:extLst>
            </p:cNvPr>
            <p:cNvCxnSpPr>
              <a:cxnSpLocks/>
            </p:cNvCxnSpPr>
            <p:nvPr/>
          </p:nvCxnSpPr>
          <p:spPr>
            <a:xfrm>
              <a:off x="6736703" y="5760690"/>
              <a:ext cx="473684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2CE29E50-649B-49E5-BB9C-F52B1737F6E6}"/>
                </a:ext>
              </a:extLst>
            </p:cNvPr>
            <p:cNvCxnSpPr>
              <a:cxnSpLocks/>
            </p:cNvCxnSpPr>
            <p:nvPr/>
          </p:nvCxnSpPr>
          <p:spPr>
            <a:xfrm>
              <a:off x="7208501" y="5760690"/>
              <a:ext cx="273642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2121C6D0-422B-49DD-9CDA-B34F0F3A95DC}"/>
                </a:ext>
              </a:extLst>
            </p:cNvPr>
            <p:cNvCxnSpPr/>
            <p:nvPr/>
          </p:nvCxnSpPr>
          <p:spPr>
            <a:xfrm>
              <a:off x="7478369" y="5760690"/>
              <a:ext cx="69826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71246A38-6C9F-4AA0-AA9F-E4CDB51481E6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59" y="6685995"/>
              <a:ext cx="632208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969FC140-70C9-4D19-8D1A-9E4344E6CE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60" y="4828980"/>
              <a:ext cx="623716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DD52AC57-B587-468D-BFAA-94998A4BAA24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83" y="3557885"/>
              <a:ext cx="477459" cy="0"/>
            </a:xfrm>
            <a:prstGeom prst="line">
              <a:avLst/>
            </a:prstGeom>
            <a:ln>
              <a:solidFill>
                <a:schemeClr val="accent1">
                  <a:alpha val="28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9" name="center shader">
            <a:extLst>
              <a:ext uri="{FF2B5EF4-FFF2-40B4-BE49-F238E27FC236}">
                <a16:creationId xmlns:a16="http://schemas.microsoft.com/office/drawing/2014/main" id="{2F2FE62F-087C-4B44-9656-B04AA5968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669306" y="1832335"/>
            <a:ext cx="2895892" cy="2944904"/>
          </a:xfrm>
          <a:prstGeom prst="ellipse">
            <a:avLst/>
          </a:prstGeom>
          <a:solidFill>
            <a:schemeClr val="bg1">
              <a:alpha val="39610"/>
            </a:schemeClr>
          </a:solidFill>
          <a:ln>
            <a:noFill/>
            <a:headEnd type="none" w="med" len="med"/>
            <a:tailEnd type="none" w="med" len="med"/>
          </a:ln>
          <a:effectLst>
            <a:softEdge rad="450433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8237" tIns="174590" rIns="218237" bIns="17459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1112728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0" name="!! H1 data &amp; intelligence">
            <a:extLst>
              <a:ext uri="{FF2B5EF4-FFF2-40B4-BE49-F238E27FC236}">
                <a16:creationId xmlns:a16="http://schemas.microsoft.com/office/drawing/2014/main" id="{864F49B3-71E0-4ED9-B1F9-FA3D6CD57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300016" y="3238991"/>
            <a:ext cx="1756316" cy="184666"/>
          </a:xfrm>
          <a:custGeom>
            <a:avLst/>
            <a:gdLst>
              <a:gd name="connsiteX0" fmla="*/ 0 w 4647359"/>
              <a:gd name="connsiteY0" fmla="*/ 0 h 1136650"/>
              <a:gd name="connsiteX1" fmla="*/ 4647359 w 4647359"/>
              <a:gd name="connsiteY1" fmla="*/ 0 h 1136650"/>
              <a:gd name="connsiteX2" fmla="*/ 4647359 w 4647359"/>
              <a:gd name="connsiteY2" fmla="*/ 1136650 h 1136650"/>
              <a:gd name="connsiteX3" fmla="*/ 0 w 4647359"/>
              <a:gd name="connsiteY3" fmla="*/ 1136650 h 1136650"/>
              <a:gd name="connsiteX4" fmla="*/ 0 w 4647359"/>
              <a:gd name="connsiteY4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7359" h="1136650">
                <a:moveTo>
                  <a:pt x="0" y="0"/>
                </a:moveTo>
                <a:lnTo>
                  <a:pt x="4647359" y="0"/>
                </a:lnTo>
                <a:lnTo>
                  <a:pt x="4647359" y="1136650"/>
                </a:lnTo>
                <a:lnTo>
                  <a:pt x="0" y="1136650"/>
                </a:lnTo>
                <a:lnTo>
                  <a:pt x="0" y="0"/>
                </a:lnTo>
                <a:close/>
              </a:path>
            </a:pathLst>
          </a:custGeom>
          <a:noFill/>
          <a:ln w="10795" cap="flat" cmpd="sng" algn="ctr">
            <a:noFill/>
            <a:prstDash val="solid"/>
          </a:ln>
          <a:effectLst>
            <a:glow rad="685800">
              <a:srgbClr val="0A1B45"/>
            </a:glow>
            <a:softEdge rad="254000"/>
          </a:effectLst>
        </p:spPr>
        <p:txBody>
          <a:bodyPr spcFirstLastPara="0" vert="horz" wrap="square" lIns="0" tIns="0" rIns="0" bIns="0" numCol="1" spcCol="1270" rtlCol="1" anchor="ctr" anchorCtr="0">
            <a:spAutoFit/>
          </a:bodyPr>
          <a:lstStyle/>
          <a:p>
            <a:pPr marL="0" marR="0" lvl="0" indent="0" algn="ctr" defTabSz="1112728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  <a:rtl val="0"/>
              </a:rPr>
              <a:t>Dynamics 365</a:t>
            </a:r>
          </a:p>
        </p:txBody>
      </p:sp>
      <p:sp>
        <p:nvSpPr>
          <p:cNvPr id="691" name="remote assist">
            <a:extLst>
              <a:ext uri="{FF2B5EF4-FFF2-40B4-BE49-F238E27FC236}">
                <a16:creationId xmlns:a16="http://schemas.microsoft.com/office/drawing/2014/main" id="{5FBBB2EA-0346-4CBB-994A-D4DF57FCC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8436684" y="4926180"/>
            <a:ext cx="411058" cy="249299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Remote Assist</a:t>
            </a:r>
          </a:p>
        </p:txBody>
      </p:sp>
      <p:pic>
        <p:nvPicPr>
          <p:cNvPr id="692" name="!! remote assist">
            <a:extLst>
              <a:ext uri="{FF2B5EF4-FFF2-40B4-BE49-F238E27FC236}">
                <a16:creationId xmlns:a16="http://schemas.microsoft.com/office/drawing/2014/main" id="{251A1784-4F6D-421E-9E32-E5338C3FA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5153" y="4502726"/>
            <a:ext cx="265363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693" name="project ops">
            <a:extLst>
              <a:ext uri="{FF2B5EF4-FFF2-40B4-BE49-F238E27FC236}">
                <a16:creationId xmlns:a16="http://schemas.microsoft.com/office/drawing/2014/main" id="{BDA07C13-AF9F-4EB6-B805-76369D619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8993689" y="4973660"/>
            <a:ext cx="636014" cy="249299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Project Operations</a:t>
            </a:r>
          </a:p>
        </p:txBody>
      </p:sp>
      <p:pic>
        <p:nvPicPr>
          <p:cNvPr id="694" name="!! project operations">
            <a:extLst>
              <a:ext uri="{FF2B5EF4-FFF2-40B4-BE49-F238E27FC236}">
                <a16:creationId xmlns:a16="http://schemas.microsoft.com/office/drawing/2014/main" id="{D0D79258-DA30-4D1D-8039-6057E6E0A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7038" y="4577456"/>
            <a:ext cx="265360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695" name="commerce">
            <a:extLst>
              <a:ext uri="{FF2B5EF4-FFF2-40B4-BE49-F238E27FC236}">
                <a16:creationId xmlns:a16="http://schemas.microsoft.com/office/drawing/2014/main" id="{E3E0ABBF-AFAF-481E-B629-87DCE2723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8862816" y="1398116"/>
            <a:ext cx="568756" cy="128193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Commerce</a:t>
            </a:r>
          </a:p>
        </p:txBody>
      </p:sp>
      <p:pic>
        <p:nvPicPr>
          <p:cNvPr id="696" name="!! commerce">
            <a:extLst>
              <a:ext uri="{FF2B5EF4-FFF2-40B4-BE49-F238E27FC236}">
                <a16:creationId xmlns:a16="http://schemas.microsoft.com/office/drawing/2014/main" id="{37BC9B9E-BEBE-4F61-A9B3-56E24985D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7141" y="1739842"/>
            <a:ext cx="265359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697" name="human resources">
            <a:extLst>
              <a:ext uri="{FF2B5EF4-FFF2-40B4-BE49-F238E27FC236}">
                <a16:creationId xmlns:a16="http://schemas.microsoft.com/office/drawing/2014/main" id="{28D33E5F-0B3C-4899-ACA4-151B8965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9795294" y="4783039"/>
            <a:ext cx="920125" cy="124650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Human Resources</a:t>
            </a:r>
          </a:p>
        </p:txBody>
      </p:sp>
      <p:pic>
        <p:nvPicPr>
          <p:cNvPr id="698" name="!! human resources">
            <a:extLst>
              <a:ext uri="{FF2B5EF4-FFF2-40B4-BE49-F238E27FC236}">
                <a16:creationId xmlns:a16="http://schemas.microsoft.com/office/drawing/2014/main" id="{99B94469-513F-47B1-BD96-0C1E1FD8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8622" y="4445491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699" name="business central">
            <a:extLst>
              <a:ext uri="{FF2B5EF4-FFF2-40B4-BE49-F238E27FC236}">
                <a16:creationId xmlns:a16="http://schemas.microsoft.com/office/drawing/2014/main" id="{E0675F81-50D7-485F-AC89-802D5C0A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7730970" y="4681862"/>
            <a:ext cx="559767" cy="249299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Business Central</a:t>
            </a:r>
          </a:p>
        </p:txBody>
      </p:sp>
      <p:pic>
        <p:nvPicPr>
          <p:cNvPr id="700" name="!! business central">
            <a:extLst>
              <a:ext uri="{FF2B5EF4-FFF2-40B4-BE49-F238E27FC236}">
                <a16:creationId xmlns:a16="http://schemas.microsoft.com/office/drawing/2014/main" id="{CD959E9F-3E7E-4FB3-AC24-D44215F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7404" y="4290830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01" name="finance">
            <a:extLst>
              <a:ext uri="{FF2B5EF4-FFF2-40B4-BE49-F238E27FC236}">
                <a16:creationId xmlns:a16="http://schemas.microsoft.com/office/drawing/2014/main" id="{AD011541-F4A6-4EDB-9EEC-1DFCD591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324949" y="4396159"/>
            <a:ext cx="387927" cy="124650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Finance</a:t>
            </a:r>
          </a:p>
        </p:txBody>
      </p:sp>
      <p:pic>
        <p:nvPicPr>
          <p:cNvPr id="702" name="!! finance">
            <a:extLst>
              <a:ext uri="{FF2B5EF4-FFF2-40B4-BE49-F238E27FC236}">
                <a16:creationId xmlns:a16="http://schemas.microsoft.com/office/drawing/2014/main" id="{4C296022-18C4-44BD-8BDC-2DB4F131F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1772" y="4164529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03" name="guides">
            <a:extLst>
              <a:ext uri="{FF2B5EF4-FFF2-40B4-BE49-F238E27FC236}">
                <a16:creationId xmlns:a16="http://schemas.microsoft.com/office/drawing/2014/main" id="{F807AE4F-4FB9-490D-A2B0-4F4CFAF08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627853" y="3955772"/>
            <a:ext cx="359388" cy="128193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Guides</a:t>
            </a:r>
          </a:p>
        </p:txBody>
      </p:sp>
      <p:pic>
        <p:nvPicPr>
          <p:cNvPr id="704" name="!! guides">
            <a:extLst>
              <a:ext uri="{FF2B5EF4-FFF2-40B4-BE49-F238E27FC236}">
                <a16:creationId xmlns:a16="http://schemas.microsoft.com/office/drawing/2014/main" id="{6E51E3BC-6301-448E-9E8B-7DEA07AA7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99375" y="3790379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05" name="connected store">
            <a:extLst>
              <a:ext uri="{FF2B5EF4-FFF2-40B4-BE49-F238E27FC236}">
                <a16:creationId xmlns:a16="http://schemas.microsoft.com/office/drawing/2014/main" id="{89B615C4-5FC6-4517-9379-E324F7DD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146251" y="1838890"/>
            <a:ext cx="643805" cy="249299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Connected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Spaces</a:t>
            </a:r>
          </a:p>
        </p:txBody>
      </p:sp>
      <p:pic>
        <p:nvPicPr>
          <p:cNvPr id="706" name="!! connected store">
            <a:extLst>
              <a:ext uri="{FF2B5EF4-FFF2-40B4-BE49-F238E27FC236}">
                <a16:creationId xmlns:a16="http://schemas.microsoft.com/office/drawing/2014/main" id="{935E103F-8BF6-4155-A751-C004A994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0890" y="2067202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07" name="customer insights">
            <a:extLst>
              <a:ext uri="{FF2B5EF4-FFF2-40B4-BE49-F238E27FC236}">
                <a16:creationId xmlns:a16="http://schemas.microsoft.com/office/drawing/2014/main" id="{9BF797CB-2324-434F-AE30-C8D57FA0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7102639" y="2350781"/>
            <a:ext cx="507759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Customer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Insights</a:t>
            </a:r>
          </a:p>
        </p:txBody>
      </p:sp>
      <p:pic>
        <p:nvPicPr>
          <p:cNvPr id="708" name="!! customer insights">
            <a:extLst>
              <a:ext uri="{FF2B5EF4-FFF2-40B4-BE49-F238E27FC236}">
                <a16:creationId xmlns:a16="http://schemas.microsoft.com/office/drawing/2014/main" id="{1AB9645D-C4E5-433D-80FD-B26BD45B4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0970" y="2542248"/>
            <a:ext cx="265363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09" name="field service">
            <a:extLst>
              <a:ext uri="{FF2B5EF4-FFF2-40B4-BE49-F238E27FC236}">
                <a16:creationId xmlns:a16="http://schemas.microsoft.com/office/drawing/2014/main" id="{3F9F0F59-72CF-4A77-8826-ABE34D5B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7410980" y="4219652"/>
            <a:ext cx="367631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Field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Service</a:t>
            </a:r>
          </a:p>
        </p:txBody>
      </p:sp>
      <p:pic>
        <p:nvPicPr>
          <p:cNvPr id="710" name="!! field service">
            <a:extLst>
              <a:ext uri="{FF2B5EF4-FFF2-40B4-BE49-F238E27FC236}">
                <a16:creationId xmlns:a16="http://schemas.microsoft.com/office/drawing/2014/main" id="{96DC24A8-2AC8-4876-B873-44D666FA3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0834" y="3980259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11" name="customer voice">
            <a:extLst>
              <a:ext uri="{FF2B5EF4-FFF2-40B4-BE49-F238E27FC236}">
                <a16:creationId xmlns:a16="http://schemas.microsoft.com/office/drawing/2014/main" id="{B631F8C2-E8E0-40A4-B9A8-1349096B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7497778" y="1817182"/>
            <a:ext cx="507759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Customer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Voice</a:t>
            </a:r>
          </a:p>
        </p:txBody>
      </p:sp>
      <p:pic>
        <p:nvPicPr>
          <p:cNvPr id="712" name="!! customer voice">
            <a:extLst>
              <a:ext uri="{FF2B5EF4-FFF2-40B4-BE49-F238E27FC236}">
                <a16:creationId xmlns:a16="http://schemas.microsoft.com/office/drawing/2014/main" id="{773E0A63-7029-498E-9315-63DC81EB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3048" y="2126369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13" name="customer service">
            <a:extLst>
              <a:ext uri="{FF2B5EF4-FFF2-40B4-BE49-F238E27FC236}">
                <a16:creationId xmlns:a16="http://schemas.microsoft.com/office/drawing/2014/main" id="{31F1DE6C-171E-499A-BEF2-27F8D64E7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8098866" y="1452172"/>
            <a:ext cx="507759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Customer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Service</a:t>
            </a:r>
          </a:p>
        </p:txBody>
      </p:sp>
      <p:pic>
        <p:nvPicPr>
          <p:cNvPr id="714" name="!! customer service">
            <a:extLst>
              <a:ext uri="{FF2B5EF4-FFF2-40B4-BE49-F238E27FC236}">
                <a16:creationId xmlns:a16="http://schemas.microsoft.com/office/drawing/2014/main" id="{ECEB823F-6B6F-4677-9EC8-96846F877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4367" y="1865834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15" name="marketing">
            <a:extLst>
              <a:ext uri="{FF2B5EF4-FFF2-40B4-BE49-F238E27FC236}">
                <a16:creationId xmlns:a16="http://schemas.microsoft.com/office/drawing/2014/main" id="{37A5B86A-4337-4E2F-8B81-947EAFD1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6842810" y="3073768"/>
            <a:ext cx="535784" cy="128193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Marketing</a:t>
            </a:r>
          </a:p>
        </p:txBody>
      </p:sp>
      <p:pic>
        <p:nvPicPr>
          <p:cNvPr id="716" name="!! marketing">
            <a:extLst>
              <a:ext uri="{FF2B5EF4-FFF2-40B4-BE49-F238E27FC236}">
                <a16:creationId xmlns:a16="http://schemas.microsoft.com/office/drawing/2014/main" id="{AF22877C-3456-4244-9A53-86A4F43D4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8167" y="3059095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17" name="sales">
            <a:extLst>
              <a:ext uri="{FF2B5EF4-FFF2-40B4-BE49-F238E27FC236}">
                <a16:creationId xmlns:a16="http://schemas.microsoft.com/office/drawing/2014/main" id="{D5E2105D-04A3-44F3-B19E-323CD1E99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7212498" y="3758747"/>
            <a:ext cx="265419" cy="128193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Sales</a:t>
            </a:r>
          </a:p>
        </p:txBody>
      </p:sp>
      <p:pic>
        <p:nvPicPr>
          <p:cNvPr id="718" name="!! sales">
            <a:extLst>
              <a:ext uri="{FF2B5EF4-FFF2-40B4-BE49-F238E27FC236}">
                <a16:creationId xmlns:a16="http://schemas.microsoft.com/office/drawing/2014/main" id="{C822E270-4D17-4B06-B940-2F1494759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8437" y="3529786"/>
            <a:ext cx="265361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19" name="fraud prot">
            <a:extLst>
              <a:ext uri="{FF2B5EF4-FFF2-40B4-BE49-F238E27FC236}">
                <a16:creationId xmlns:a16="http://schemas.microsoft.com/office/drawing/2014/main" id="{9A90996B-534E-45ED-9CC1-282EB9AB9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9692119" y="1447752"/>
            <a:ext cx="537433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Fraud</a:t>
            </a:r>
            <a:br>
              <a:rPr dirty="0"/>
            </a:br>
            <a:r>
              <a:rPr kumimoji="0" lang="ar-sa" sz="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Protection</a:t>
            </a:r>
            <a:endParaRPr kumimoji="0" lang="ar-sa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  <a:rtl/>
            </a:endParaRPr>
          </a:p>
        </p:txBody>
      </p:sp>
      <p:pic>
        <p:nvPicPr>
          <p:cNvPr id="720" name="!! fraud protection">
            <a:extLst>
              <a:ext uri="{FF2B5EF4-FFF2-40B4-BE49-F238E27FC236}">
                <a16:creationId xmlns:a16="http://schemas.microsoft.com/office/drawing/2014/main" id="{D083CE58-F16E-4597-A296-C621DA59A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2463" y="1850231"/>
            <a:ext cx="265360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21" name="intelligent order mgmt">
            <a:extLst>
              <a:ext uri="{FF2B5EF4-FFF2-40B4-BE49-F238E27FC236}">
                <a16:creationId xmlns:a16="http://schemas.microsoft.com/office/drawing/2014/main" id="{C0FE5583-F77E-4CA4-BE70-EEC94688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568772" y="2271848"/>
            <a:ext cx="860553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Intelligent Order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Management </a:t>
            </a:r>
          </a:p>
        </p:txBody>
      </p:sp>
      <p:pic>
        <p:nvPicPr>
          <p:cNvPr id="722" name="!! intelligent order management">
            <a:extLst>
              <a:ext uri="{FF2B5EF4-FFF2-40B4-BE49-F238E27FC236}">
                <a16:creationId xmlns:a16="http://schemas.microsoft.com/office/drawing/2014/main" id="{48C4D4EC-FEC5-4CDC-AD42-95F6EA399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3669" y="2371435"/>
            <a:ext cx="256734" cy="256736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sp>
        <p:nvSpPr>
          <p:cNvPr id="723" name="supply chain mgmt">
            <a:extLst>
              <a:ext uri="{FF2B5EF4-FFF2-40B4-BE49-F238E27FC236}">
                <a16:creationId xmlns:a16="http://schemas.microsoft.com/office/drawing/2014/main" id="{FD1C34D4-CF3B-4D59-B785-CBC58C56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820527" y="2786325"/>
            <a:ext cx="700641" cy="256385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Supply Chain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Management</a:t>
            </a:r>
          </a:p>
        </p:txBody>
      </p:sp>
      <p:pic>
        <p:nvPicPr>
          <p:cNvPr id="724" name="!! supply chain management">
            <a:extLst>
              <a:ext uri="{FF2B5EF4-FFF2-40B4-BE49-F238E27FC236}">
                <a16:creationId xmlns:a16="http://schemas.microsoft.com/office/drawing/2014/main" id="{DF0A06F2-3A94-49DA-B8B5-A48C4AEF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2027" y="2791759"/>
            <a:ext cx="265363" cy="265361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  <p:pic>
        <p:nvPicPr>
          <p:cNvPr id="725" name="!!Automate">
            <a:extLst>
              <a:ext uri="{FF2B5EF4-FFF2-40B4-BE49-F238E27FC236}">
                <a16:creationId xmlns:a16="http://schemas.microsoft.com/office/drawing/2014/main" id="{4DF3D0F5-9D1C-4A32-9395-0386EED39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70703" y="5493607"/>
            <a:ext cx="265176" cy="265635"/>
          </a:xfrm>
          <a:prstGeom prst="rect">
            <a:avLst/>
          </a:prstGeom>
        </p:spPr>
      </p:pic>
      <p:pic>
        <p:nvPicPr>
          <p:cNvPr id="726" name="!!BI">
            <a:extLst>
              <a:ext uri="{FF2B5EF4-FFF2-40B4-BE49-F238E27FC236}">
                <a16:creationId xmlns:a16="http://schemas.microsoft.com/office/drawing/2014/main" id="{18BCD630-A397-46C5-8E2E-EFAA6226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801" y="5497409"/>
            <a:ext cx="265176" cy="265174"/>
          </a:xfrm>
          <a:prstGeom prst="rect">
            <a:avLst/>
          </a:prstGeom>
        </p:spPr>
      </p:pic>
      <p:pic>
        <p:nvPicPr>
          <p:cNvPr id="727" name="!!Apps">
            <a:extLst>
              <a:ext uri="{FF2B5EF4-FFF2-40B4-BE49-F238E27FC236}">
                <a16:creationId xmlns:a16="http://schemas.microsoft.com/office/drawing/2014/main" id="{A2B0FCB0-7E6F-4F73-A3C3-9F0CB5F67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22220" y="5483298"/>
            <a:ext cx="265176" cy="265631"/>
          </a:xfrm>
          <a:prstGeom prst="rect">
            <a:avLst/>
          </a:prstGeom>
        </p:spPr>
      </p:pic>
      <p:pic>
        <p:nvPicPr>
          <p:cNvPr id="728" name="!!Agent">
            <a:extLst>
              <a:ext uri="{FF2B5EF4-FFF2-40B4-BE49-F238E27FC236}">
                <a16:creationId xmlns:a16="http://schemas.microsoft.com/office/drawing/2014/main" id="{2FE7F7D2-6176-4CC8-8C45-51D04AC9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9466" y="5507115"/>
            <a:ext cx="265176" cy="265176"/>
          </a:xfrm>
          <a:prstGeom prst="rect">
            <a:avLst/>
          </a:prstGeom>
        </p:spPr>
      </p:pic>
      <p:sp>
        <p:nvSpPr>
          <p:cNvPr id="729" name="TextBox 728">
            <a:extLst>
              <a:ext uri="{FF2B5EF4-FFF2-40B4-BE49-F238E27FC236}">
                <a16:creationId xmlns:a16="http://schemas.microsoft.com/office/drawing/2014/main" id="{9CF461AF-9614-4BCB-85C5-6A016CFDE52D}"/>
              </a:ext>
            </a:extLst>
          </p:cNvPr>
          <p:cNvSpPr txBox="1"/>
          <p:nvPr/>
        </p:nvSpPr>
        <p:spPr>
          <a:xfrm>
            <a:off x="8501068" y="5817861"/>
            <a:ext cx="1549946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  <a:rtl val="0"/>
              </a:rPr>
              <a:t>Power Platform</a:t>
            </a:r>
          </a:p>
        </p:txBody>
      </p:sp>
      <p:sp>
        <p:nvSpPr>
          <p:cNvPr id="731" name="supply chain mgmt">
            <a:extLst>
              <a:ext uri="{FF2B5EF4-FFF2-40B4-BE49-F238E27FC236}">
                <a16:creationId xmlns:a16="http://schemas.microsoft.com/office/drawing/2014/main" id="{727A9BAE-5AC3-4398-AD1F-D8460C55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>
            <a:off x="10757031" y="3339888"/>
            <a:ext cx="666849" cy="249299"/>
          </a:xfrm>
          <a:prstGeom prst="rect">
            <a:avLst/>
          </a:prstGeom>
        </p:spPr>
        <p:txBody>
          <a:bodyPr wrap="square" lIns="0" tIns="0" rIns="0" bIns="0" rtlCol="1" anchor="ctr">
            <a:spAutoFit/>
          </a:bodyPr>
          <a:lstStyle/>
          <a:p>
            <a:pPr marL="0" marR="0" lvl="0" indent="0" algn="ctr" defTabSz="914102" rtl="1" eaLnBrk="1" fontAlgn="base" latinLnBrk="0" hangingPunct="1">
              <a:lnSpc>
                <a:spcPct val="90000"/>
              </a:lnSpc>
              <a:spcBef>
                <a:spcPts val="2239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 val="0"/>
              </a:rPr>
              <a:t>Supply Chain</a:t>
            </a:r>
            <a:br/>
            <a:r>
              <a:rPr kumimoji="0" lang="ar-sa" sz="9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rtl/>
              </a:rPr>
              <a:t>Insights</a:t>
            </a:r>
          </a:p>
        </p:txBody>
      </p:sp>
      <p:pic>
        <p:nvPicPr>
          <p:cNvPr id="3" name="Picture 2" descr="Icon for Supply Chain Insights">
            <a:extLst>
              <a:ext uri="{FF2B5EF4-FFF2-40B4-BE49-F238E27FC236}">
                <a16:creationId xmlns:a16="http://schemas.microsoft.com/office/drawing/2014/main" id="{81A025FD-4830-4347-82E4-8EBA56BDCD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38451" y="3328437"/>
            <a:ext cx="248625" cy="248625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>
            <a:outerShdw blurRad="215900" dir="5400000" sx="135000" sy="135000" algn="tl" rotWithShape="0">
              <a:srgbClr val="0179D4">
                <a:alpha val="5012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95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b8b732-594a-4186-8f82-10a022d16675">
      <Terms xmlns="http://schemas.microsoft.com/office/infopath/2007/PartnerControls"/>
    </lcf76f155ced4ddcb4097134ff3c332f>
    <TaxCatchAll xmlns="76ec2061-9d0d-49cc-83bc-9a46b75d86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0C0D533480C49A67D1DCEAB4FF8D1" ma:contentTypeVersion="8" ma:contentTypeDescription="Create a new document." ma:contentTypeScope="" ma:versionID="76c32b9bf343e6d51f99a3539245d1be">
  <xsd:schema xmlns:xsd="http://www.w3.org/2001/XMLSchema" xmlns:xs="http://www.w3.org/2001/XMLSchema" xmlns:p="http://schemas.microsoft.com/office/2006/metadata/properties" xmlns:ns2="a7b8b732-594a-4186-8f82-10a022d16675" xmlns:ns3="76ec2061-9d0d-49cc-83bc-9a46b75d86dd" targetNamespace="http://schemas.microsoft.com/office/2006/metadata/properties" ma:root="true" ma:fieldsID="ddac1e0580dd1bd93b4fa66ac580714a" ns2:_="" ns3:_="">
    <xsd:import namespace="a7b8b732-594a-4186-8f82-10a022d16675"/>
    <xsd:import namespace="76ec2061-9d0d-49cc-83bc-9a46b75d86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8b732-594a-4186-8f82-10a022d1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c2061-9d0d-49cc-83bc-9a46b75d86d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83ab101-ac15-44e1-95c5-6ac705b620e2}" ma:internalName="TaxCatchAll" ma:showField="CatchAllData" ma:web="76ec2061-9d0d-49cc-83bc-9a46b75d86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1AFF61-4986-434D-919A-6A6D829DF0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82D42B-C4CE-4121-BF4D-91193D9F50F1}">
  <ds:schemaRefs>
    <ds:schemaRef ds:uri="http://schemas.microsoft.com/office/2006/metadata/properties"/>
    <ds:schemaRef ds:uri="http://schemas.microsoft.com/office/infopath/2007/PartnerControls"/>
    <ds:schemaRef ds:uri="a7b8b732-594a-4186-8f82-10a022d16675"/>
    <ds:schemaRef ds:uri="76ec2061-9d0d-49cc-83bc-9a46b75d86dd"/>
  </ds:schemaRefs>
</ds:datastoreItem>
</file>

<file path=customXml/itemProps3.xml><?xml version="1.0" encoding="utf-8"?>
<ds:datastoreItem xmlns:ds="http://schemas.openxmlformats.org/officeDocument/2006/customXml" ds:itemID="{9C8D63EB-60A4-41B2-A3C1-AE02CE18F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8b732-594a-4186-8f82-10a022d16675"/>
    <ds:schemaRef ds:uri="76ec2061-9d0d-49cc-83bc-9a46b75d86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302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Yack (COLORADO TECHNOLOGY CONSULTANT)</dc:creator>
  <cp:lastModifiedBy>Mohamed Qassem</cp:lastModifiedBy>
  <cp:revision>3</cp:revision>
  <dcterms:created xsi:type="dcterms:W3CDTF">2022-09-16T17:05:27Z</dcterms:created>
  <dcterms:modified xsi:type="dcterms:W3CDTF">2022-10-11T09:49:11Z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0x0101006A40C0D533480C49A67D1DCEAB4FF8D1</vt:lpwstr>
  </property>
</Properties>
</file>