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46490-877F-4A90-BC8B-8D7EE525C91B}" v="3" dt="2022-09-28T14:58:20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5" autoAdjust="0"/>
    <p:restoredTop sz="86481" autoAdjust="0"/>
  </p:normalViewPr>
  <p:slideViewPr>
    <p:cSldViewPr snapToGrid="0">
      <p:cViewPr varScale="1">
        <p:scale>
          <a:sx n="98" d="100"/>
          <a:sy n="98" d="100"/>
        </p:scale>
        <p:origin x="3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0D875C21-C063-439F-8A1E-E83FEB886126}"/>
    <pc:docChg chg="undo custSel modSld">
      <pc:chgData name="Claire Nielsen" userId="ebf09baf-0b46-49dc-b5e4-5c911106321b" providerId="ADAL" clId="{0D875C21-C063-439F-8A1E-E83FEB886126}" dt="2022-09-29T12:29:22.008" v="20" actId="1076"/>
      <pc:docMkLst>
        <pc:docMk/>
      </pc:docMkLst>
      <pc:sldChg chg="delSp mod">
        <pc:chgData name="Claire Nielsen" userId="ebf09baf-0b46-49dc-b5e4-5c911106321b" providerId="ADAL" clId="{0D875C21-C063-439F-8A1E-E83FEB886126}" dt="2022-09-29T12:26:39.733" v="3" actId="478"/>
        <pc:sldMkLst>
          <pc:docMk/>
          <pc:sldMk cId="147123060" sldId="256"/>
        </pc:sldMkLst>
        <pc:spChg chg="del">
          <ac:chgData name="Claire Nielsen" userId="ebf09baf-0b46-49dc-b5e4-5c911106321b" providerId="ADAL" clId="{0D875C21-C063-439F-8A1E-E83FEB886126}" dt="2022-09-29T12:26:39.733" v="3" actId="478"/>
          <ac:spMkLst>
            <pc:docMk/>
            <pc:sldMk cId="147123060" sldId="256"/>
            <ac:spMk id="3" creationId="{FA972C25-2E50-1B1B-C3DC-19597416F000}"/>
          </ac:spMkLst>
        </pc:spChg>
        <pc:picChg chg="del">
          <ac:chgData name="Claire Nielsen" userId="ebf09baf-0b46-49dc-b5e4-5c911106321b" providerId="ADAL" clId="{0D875C21-C063-439F-8A1E-E83FEB886126}" dt="2022-09-29T12:26:14.494" v="0" actId="478"/>
          <ac:picMkLst>
            <pc:docMk/>
            <pc:sldMk cId="147123060" sldId="256"/>
            <ac:picMk id="7" creationId="{D495B017-4E5F-9BB0-F9CE-3C022F05B07E}"/>
          </ac:picMkLst>
        </pc:picChg>
      </pc:sldChg>
      <pc:sldChg chg="addSp delSp modSp mod">
        <pc:chgData name="Claire Nielsen" userId="ebf09baf-0b46-49dc-b5e4-5c911106321b" providerId="ADAL" clId="{0D875C21-C063-439F-8A1E-E83FEB886126}" dt="2022-09-29T12:28:37.083" v="19" actId="1076"/>
        <pc:sldMkLst>
          <pc:docMk/>
          <pc:sldMk cId="3304257124" sldId="257"/>
        </pc:sldMkLst>
        <pc:spChg chg="del">
          <ac:chgData name="Claire Nielsen" userId="ebf09baf-0b46-49dc-b5e4-5c911106321b" providerId="ADAL" clId="{0D875C21-C063-439F-8A1E-E83FEB886126}" dt="2022-09-29T12:28:21.564" v="15" actId="478"/>
          <ac:spMkLst>
            <pc:docMk/>
            <pc:sldMk cId="3304257124" sldId="257"/>
            <ac:spMk id="3" creationId="{FA972C25-2E50-1B1B-C3DC-19597416F000}"/>
          </ac:spMkLst>
        </pc:spChg>
        <pc:picChg chg="del">
          <ac:chgData name="Claire Nielsen" userId="ebf09baf-0b46-49dc-b5e4-5c911106321b" providerId="ADAL" clId="{0D875C21-C063-439F-8A1E-E83FEB886126}" dt="2022-09-29T12:26:18.094" v="1" actId="478"/>
          <ac:picMkLst>
            <pc:docMk/>
            <pc:sldMk cId="3304257124" sldId="257"/>
            <ac:picMk id="7" creationId="{D495B017-4E5F-9BB0-F9CE-3C022F05B07E}"/>
          </ac:picMkLst>
        </pc:picChg>
        <pc:picChg chg="add del mod">
          <ac:chgData name="Claire Nielsen" userId="ebf09baf-0b46-49dc-b5e4-5c911106321b" providerId="ADAL" clId="{0D875C21-C063-439F-8A1E-E83FEB886126}" dt="2022-09-29T12:28:37.083" v="19" actId="1076"/>
          <ac:picMkLst>
            <pc:docMk/>
            <pc:sldMk cId="3304257124" sldId="257"/>
            <ac:picMk id="9" creationId="{1E3A1E9A-C331-EC24-2009-84B6949C1D1A}"/>
          </ac:picMkLst>
        </pc:picChg>
      </pc:sldChg>
      <pc:sldChg chg="addSp delSp modSp mod">
        <pc:chgData name="Claire Nielsen" userId="ebf09baf-0b46-49dc-b5e4-5c911106321b" providerId="ADAL" clId="{0D875C21-C063-439F-8A1E-E83FEB886126}" dt="2022-09-29T12:29:22.008" v="20" actId="1076"/>
        <pc:sldMkLst>
          <pc:docMk/>
          <pc:sldMk cId="3911467609" sldId="258"/>
        </pc:sldMkLst>
        <pc:spChg chg="del">
          <ac:chgData name="Claire Nielsen" userId="ebf09baf-0b46-49dc-b5e4-5c911106321b" providerId="ADAL" clId="{0D875C21-C063-439F-8A1E-E83FEB886126}" dt="2022-09-29T12:28:33.040" v="18" actId="478"/>
          <ac:spMkLst>
            <pc:docMk/>
            <pc:sldMk cId="3911467609" sldId="258"/>
            <ac:spMk id="3" creationId="{FA972C25-2E50-1B1B-C3DC-19597416F000}"/>
          </ac:spMkLst>
        </pc:spChg>
        <pc:picChg chg="del">
          <ac:chgData name="Claire Nielsen" userId="ebf09baf-0b46-49dc-b5e4-5c911106321b" providerId="ADAL" clId="{0D875C21-C063-439F-8A1E-E83FEB886126}" dt="2022-09-29T12:26:25.602" v="2" actId="478"/>
          <ac:picMkLst>
            <pc:docMk/>
            <pc:sldMk cId="3911467609" sldId="258"/>
            <ac:picMk id="7" creationId="{D495B017-4E5F-9BB0-F9CE-3C022F05B07E}"/>
          </ac:picMkLst>
        </pc:picChg>
        <pc:picChg chg="add del mod ord">
          <ac:chgData name="Claire Nielsen" userId="ebf09baf-0b46-49dc-b5e4-5c911106321b" providerId="ADAL" clId="{0D875C21-C063-439F-8A1E-E83FEB886126}" dt="2022-09-29T12:29:22.008" v="20" actId="1076"/>
          <ac:picMkLst>
            <pc:docMk/>
            <pc:sldMk cId="3911467609" sldId="258"/>
            <ac:picMk id="9" creationId="{1E3A1E9A-C331-EC24-2009-84B6949C1D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C48E3-2EAD-469F-89D3-87007866E38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2302-0336-4268-B134-D9C25DF8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2302-0336-4268-B134-D9C25DF88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4B9B-478E-5747-85BF-C9AE4F0CA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987A3-5F2F-0253-AE05-F3107CBB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86C0-DE29-5CEC-FECA-5297ADF8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C25-CDE6-2393-F0C7-C7472AE7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BA10-EE9E-37AD-C46F-A5C1592F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02E8-9179-FF47-9007-258EDBB3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5334F-2C89-1788-492C-9AE5B486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34C8-9C71-C099-65FC-FD717C09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DC993-AF91-3F14-221A-08389646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DAE3-A0CE-C284-9A57-E311FA5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A8BC-93B9-C049-15A2-3DD7136CC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4D8B3-D689-F2EC-4890-7FA408A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4826-82BB-CE55-20A6-9AFE9B68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0B41-4A7A-1807-AC7B-0761DDC0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81C-3716-7BDB-A217-ABA0850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9D50-802E-CE39-E42F-ACDA1329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08D9-3BDB-59FA-9225-5995409C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7AE0-734F-1400-ECE3-A0DF0843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88A-D24B-0E9C-05A9-F55DC9E8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E941-7C83-6A70-F06F-AAF2FA3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56B5-8B60-033E-D17D-D7347646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4900-63DF-04EA-397A-5B2530FA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FF02-71F4-DFAF-5E57-CA1B615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2440-F752-73E0-E22E-B63496E8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A2C0-4631-44E2-B561-2742B9AC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4D84-B07A-1071-E7C5-FB5849AB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D0DE-FE33-DAA3-B922-33A4830D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ACF4A-0DAB-88EA-EF6E-27E89FF5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49CC-5D4A-DD02-CDA3-77605148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FB68-ADB9-2F0B-8F26-E58B23A1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61C19-61D9-B6B9-8EFB-D36468E7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65AE-F184-27B3-6BD0-637A985D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E294-AC2E-641D-A505-5A2CED64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0961-0D45-4B93-4092-5A7F127E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DAC7-D9F6-3405-592A-0C923F4B2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14ED-66C2-57FE-F945-6FF4A67D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85917-7A75-6E80-2EDC-6F80D314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E5828-4BCD-7474-6ECB-188BD477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7077-7B50-0B2F-41A5-18F2A284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186-2491-8FA2-9D79-A35D1329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A8CEF-7422-16C7-35F1-19463538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5CE80-726C-542D-30ED-C9A55565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2CD8-5D34-6B81-9D67-EF14A26C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F947F-A009-991D-9A4F-400B4B6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AAF1F-3846-F89A-2C4F-A8C044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323C-DF44-BE0E-4899-28C3C4B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9469-78CA-21DB-EE49-C5647AB9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6C70-D364-8214-9D39-2096AC2F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188B-70EA-B81B-5A37-0258519D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8235-BD83-C2EE-90D2-90BEA3EE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B014-88E3-912A-FBDD-C7515D2D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05C-7A1A-3DFC-9F93-F0991C4C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598B-D63B-038E-F19D-53FC3949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34854-3EA1-0693-FCD9-80349E58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3F895-EA35-6820-D2DF-580C2484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0B841-C70A-899C-846F-CABF1B1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DCB8-5CAE-BF92-37C3-C62528E4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671DD-7013-A9E3-6F7A-07A0DBB3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25134-6A68-5159-2F39-C594D2CF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9CAD-89AD-2B36-1FDD-21A1CD12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06B9-C015-7828-03E7-BB27D2A5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8FB9-5ADD-4766-9D60-2DB7FED7586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868E-5728-B702-7321-AFB556AF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E3E1-3876-B6E9-11B1-2E7ED08E1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7642-9039-4B4E-B312-FB0E875F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note-punaise-message-rappel-blanc-3468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note-punaise-message-rappel-blanc-3468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fr/note-punaise-message-rappel-blanc-346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icky note tacked to wall">
            <a:extLst>
              <a:ext uri="{FF2B5EF4-FFF2-40B4-BE49-F238E27FC236}">
                <a16:creationId xmlns:a16="http://schemas.microsoft.com/office/drawing/2014/main" id="{1E3A1E9A-C331-EC24-2009-84B6949C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524000" y="171450"/>
            <a:ext cx="9144000" cy="6515100"/>
          </a:xfrm>
          <a:prstGeom prst="rect">
            <a:avLst/>
          </a:prstGeom>
        </p:spPr>
      </p:pic>
      <p:sp>
        <p:nvSpPr>
          <p:cNvPr id="10" name="TextBox 9" descr="As a sales user, I want to be able to send a discount to my customer using email">
            <a:extLst>
              <a:ext uri="{FF2B5EF4-FFF2-40B4-BE49-F238E27FC236}">
                <a16:creationId xmlns:a16="http://schemas.microsoft.com/office/drawing/2014/main" id="{961D6357-5F8B-B4CF-8308-B8E2388839DA}"/>
              </a:ext>
            </a:extLst>
          </p:cNvPr>
          <p:cNvSpPr txBox="1"/>
          <p:nvPr/>
        </p:nvSpPr>
        <p:spPr>
          <a:xfrm rot="736379" flipH="1">
            <a:off x="2670048" y="2596896"/>
            <a:ext cx="687628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latin typeface="Bradley Hand ITC" panose="03070402050302030203" pitchFamily="66" charset="0"/>
                <a:rtl/>
              </a:rPr>
              <a:t>كمستخدم مبيعات، أريد أن أكون قادرًا على إرسال خصم إلى عملائي باستخدام البريد الإلكتروني</a:t>
            </a:r>
          </a:p>
        </p:txBody>
      </p:sp>
    </p:spTree>
    <p:extLst>
      <p:ext uri="{BB962C8B-B14F-4D97-AF65-F5344CB8AC3E}">
        <p14:creationId xmlns:p14="http://schemas.microsoft.com/office/powerpoint/2010/main" val="1471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icky note tacked to wall">
            <a:extLst>
              <a:ext uri="{FF2B5EF4-FFF2-40B4-BE49-F238E27FC236}">
                <a16:creationId xmlns:a16="http://schemas.microsoft.com/office/drawing/2014/main" id="{1E3A1E9A-C331-EC24-2009-84B6949C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524000" y="342900"/>
            <a:ext cx="9144000" cy="6515100"/>
          </a:xfrm>
          <a:prstGeom prst="rect">
            <a:avLst/>
          </a:prstGeom>
        </p:spPr>
      </p:pic>
      <p:sp>
        <p:nvSpPr>
          <p:cNvPr id="10" name="TextBox 9" descr="As a customer service rep, I need to be able to look up similar customer problems that were resolved, to find a solution to the current customer problem">
            <a:extLst>
              <a:ext uri="{FF2B5EF4-FFF2-40B4-BE49-F238E27FC236}">
                <a16:creationId xmlns:a16="http://schemas.microsoft.com/office/drawing/2014/main" id="{961D6357-5F8B-B4CF-8308-B8E2388839DA}"/>
              </a:ext>
            </a:extLst>
          </p:cNvPr>
          <p:cNvSpPr txBox="1"/>
          <p:nvPr/>
        </p:nvSpPr>
        <p:spPr>
          <a:xfrm rot="736379" flipH="1">
            <a:off x="2359152" y="2739598"/>
            <a:ext cx="687628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latin typeface="Bradley Hand ITC" panose="03070402050302030203" pitchFamily="66" charset="0"/>
                <a:rtl/>
              </a:rPr>
              <a:t>بصفتي مندوب خدمة عملاء، يجب أن أكون قادرًا على البحث عن مشكلات العملاء المماثلة التي تم حلها، لإيجاد حل لمشكلة العميل الحالية</a:t>
            </a:r>
          </a:p>
        </p:txBody>
      </p:sp>
    </p:spTree>
    <p:extLst>
      <p:ext uri="{BB962C8B-B14F-4D97-AF65-F5344CB8AC3E}">
        <p14:creationId xmlns:p14="http://schemas.microsoft.com/office/powerpoint/2010/main" val="33042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icky note tacked to wall">
            <a:extLst>
              <a:ext uri="{FF2B5EF4-FFF2-40B4-BE49-F238E27FC236}">
                <a16:creationId xmlns:a16="http://schemas.microsoft.com/office/drawing/2014/main" id="{1E3A1E9A-C331-EC24-2009-84B6949C1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524000" y="342900"/>
            <a:ext cx="9144000" cy="6515100"/>
          </a:xfrm>
          <a:prstGeom prst="rect">
            <a:avLst/>
          </a:prstGeom>
        </p:spPr>
      </p:pic>
      <p:sp>
        <p:nvSpPr>
          <p:cNvPr id="10" name="TextBox 9" descr="The system must handle 2,500 concurrent inbound problem reports during outages">
            <a:extLst>
              <a:ext uri="{FF2B5EF4-FFF2-40B4-BE49-F238E27FC236}">
                <a16:creationId xmlns:a16="http://schemas.microsoft.com/office/drawing/2014/main" id="{961D6357-5F8B-B4CF-8308-B8E2388839DA}"/>
              </a:ext>
            </a:extLst>
          </p:cNvPr>
          <p:cNvSpPr txBox="1"/>
          <p:nvPr/>
        </p:nvSpPr>
        <p:spPr>
          <a:xfrm rot="736379" flipH="1">
            <a:off x="2816352" y="3040518"/>
            <a:ext cx="687628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latin typeface="Bradley Hand ITC" panose="03070402050302030203" pitchFamily="66" charset="0"/>
                <a:rtl/>
              </a:rPr>
              <a:t>يجب أن يتعامل النظام مع </a:t>
            </a:r>
            <a:r>
              <a:rPr lang="ar-EG" sz="3200" b="1" dirty="0">
                <a:latin typeface="Bradley Hand ITC" panose="03070402050302030203" pitchFamily="66" charset="0"/>
                <a:rtl val="0"/>
              </a:rPr>
              <a:t>2500</a:t>
            </a:r>
            <a:r>
              <a:rPr lang="ar-sa" sz="3200" b="1" dirty="0">
                <a:latin typeface="Bradley Hand ITC" panose="03070402050302030203" pitchFamily="66" charset="0"/>
                <a:rtl/>
              </a:rPr>
              <a:t> من تقارير المشكلات الواردة المتزامنة أثناء حالات الانقطاع</a:t>
            </a:r>
          </a:p>
        </p:txBody>
      </p:sp>
    </p:spTree>
    <p:extLst>
      <p:ext uri="{BB962C8B-B14F-4D97-AF65-F5344CB8AC3E}">
        <p14:creationId xmlns:p14="http://schemas.microsoft.com/office/powerpoint/2010/main" val="391146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Blake</dc:creator>
  <cp:lastModifiedBy>Mohamed Qassem</cp:lastModifiedBy>
  <cp:revision>4</cp:revision>
  <dcterms:created xsi:type="dcterms:W3CDTF">2022-09-28T14:46:03Z</dcterms:created>
  <dcterms:modified xsi:type="dcterms:W3CDTF">2022-10-11T09:54:26Z</dcterms:modified>
</cp:coreProperties>
</file>