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DB423-33A6-4CC1-B9A4-C04240971679}" v="10" dt="2022-09-30T11:15:0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1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2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2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4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1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5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9FFA-7F9E-4D0E-8BA1-B709C3662C04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1B58-2B22-4925-94E3-92C2485E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79FA08-638F-4E04-982C-B1BAB0EFAECF}"/>
              </a:ext>
            </a:extLst>
          </p:cNvPr>
          <p:cNvGrpSpPr/>
          <p:nvPr/>
        </p:nvGrpSpPr>
        <p:grpSpPr>
          <a:xfrm flipH="1">
            <a:off x="112542" y="140677"/>
            <a:ext cx="11965139" cy="6539132"/>
            <a:chOff x="112542" y="140677"/>
            <a:chExt cx="11965139" cy="65391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F09213-1328-9250-C76F-BD21A34213CA}"/>
                </a:ext>
              </a:extLst>
            </p:cNvPr>
            <p:cNvSpPr/>
            <p:nvPr/>
          </p:nvSpPr>
          <p:spPr>
            <a:xfrm>
              <a:off x="2032086" y="991945"/>
              <a:ext cx="1406769" cy="914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إنشاء خطط صيانة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E591BB-AF34-41BD-0EDD-1238DE38598B}"/>
                </a:ext>
              </a:extLst>
            </p:cNvPr>
            <p:cNvSpPr/>
            <p:nvPr/>
          </p:nvSpPr>
          <p:spPr>
            <a:xfrm>
              <a:off x="1704918" y="2503566"/>
              <a:ext cx="2107427" cy="15371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إعداد خطط الصيانة أو جولات الصيانة على الأصول والمواقع الوظيفية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B9B423-1EE7-2B74-311F-8F0DAAD841FF}"/>
                </a:ext>
              </a:extLst>
            </p:cNvPr>
            <p:cNvSpPr/>
            <p:nvPr/>
          </p:nvSpPr>
          <p:spPr>
            <a:xfrm>
              <a:off x="219113" y="4828496"/>
              <a:ext cx="1705961" cy="1005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إنشاء دورات الصيانة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8E35A8-1D49-07B8-B867-4940B4D6ADFB}"/>
                </a:ext>
              </a:extLst>
            </p:cNvPr>
            <p:cNvSpPr/>
            <p:nvPr/>
          </p:nvSpPr>
          <p:spPr>
            <a:xfrm>
              <a:off x="3648459" y="4828496"/>
              <a:ext cx="1587633" cy="1005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جدولة الصيانة الوقائية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3280D2-823C-871D-07D0-DC53DF20EB70}"/>
                </a:ext>
              </a:extLst>
            </p:cNvPr>
            <p:cNvSpPr/>
            <p:nvPr/>
          </p:nvSpPr>
          <p:spPr>
            <a:xfrm>
              <a:off x="6264152" y="5426853"/>
              <a:ext cx="1564299" cy="1100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rtl/>
                </a:rPr>
                <a:t>تحويل إدخالات التقويم إلى أوامر العمل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90F1C54-F62D-6106-3C8F-BDF126C54799}"/>
                </a:ext>
              </a:extLst>
            </p:cNvPr>
            <p:cNvSpPr/>
            <p:nvPr/>
          </p:nvSpPr>
          <p:spPr>
            <a:xfrm>
              <a:off x="9756970" y="5331176"/>
              <a:ext cx="2017688" cy="1223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 rtl="1"/>
              <a:r>
                <a:rPr lang="ar-sa" dirty="0">
                  <a:solidFill>
                    <a:schemeClr val="accent5">
                      <a:lumMod val="75000"/>
                    </a:schemeClr>
                  </a:solidFill>
                  <a:rtl/>
                </a:rPr>
                <a:t>ملاحظة</a:t>
              </a:r>
            </a:p>
            <a:p>
              <a:pPr algn="ctr" rtl="1"/>
              <a:r>
                <a:rPr lang="ar-sa" sz="1400" dirty="0">
                  <a:rtl/>
                </a:rPr>
                <a:t>في صفحة قائمة جدول الصيانة، قم بإنشاء أوامر العمل.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EDEA05-275A-DC55-B346-6804543D5C18}"/>
                </a:ext>
              </a:extLst>
            </p:cNvPr>
            <p:cNvSpPr/>
            <p:nvPr/>
          </p:nvSpPr>
          <p:spPr>
            <a:xfrm>
              <a:off x="6558457" y="2467722"/>
              <a:ext cx="2247918" cy="12238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t"/>
            <a:lstStyle/>
            <a:p>
              <a:pPr algn="ctr" rtl="1"/>
              <a:endParaRPr lang="ar-EG" sz="1100" dirty="0">
                <a:solidFill>
                  <a:schemeClr val="accent5">
                    <a:lumMod val="75000"/>
                  </a:schemeClr>
                </a:solidFill>
                <a:rtl/>
              </a:endParaRPr>
            </a:p>
            <a:p>
              <a:pPr algn="ctr" rtl="1"/>
              <a:r>
                <a:rPr lang="ar-sa" dirty="0">
                  <a:solidFill>
                    <a:schemeClr val="accent5">
                      <a:lumMod val="75000"/>
                    </a:schemeClr>
                  </a:solidFill>
                  <a:rtl/>
                </a:rPr>
                <a:t>ملاحظة</a:t>
              </a:r>
            </a:p>
            <a:p>
              <a:pPr algn="ctr" rtl="1"/>
              <a:r>
                <a:rPr lang="ar-sa" sz="1400" dirty="0">
                  <a:rtl/>
                </a:rPr>
                <a:t>إنشاء إدخالات التقويم في جدول الصيانة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957F15F-00F1-D9F9-DEEF-D2D473B50F60}"/>
                </a:ext>
              </a:extLst>
            </p:cNvPr>
            <p:cNvSpPr/>
            <p:nvPr/>
          </p:nvSpPr>
          <p:spPr>
            <a:xfrm>
              <a:off x="3648459" y="1287174"/>
              <a:ext cx="2107427" cy="242928"/>
            </a:xfrm>
            <a:prstGeom prst="rightArrow">
              <a:avLst>
                <a:gd name="adj1" fmla="val 50000"/>
                <a:gd name="adj2" fmla="val 107692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endParaRPr lang="en-IN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C5F1C3-2816-5755-1DF0-2B48AC976941}"/>
                </a:ext>
              </a:extLst>
            </p:cNvPr>
            <p:cNvSpPr/>
            <p:nvPr/>
          </p:nvSpPr>
          <p:spPr>
            <a:xfrm>
              <a:off x="5855072" y="946907"/>
              <a:ext cx="1406769" cy="1005359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accent5">
                      <a:lumMod val="75000"/>
                    </a:schemeClr>
                  </a:solidFill>
                  <a:rtl/>
                </a:rPr>
                <a:t>ملاحظة</a:t>
              </a:r>
            </a:p>
            <a:p>
              <a:pPr algn="ctr" rtl="1"/>
              <a:r>
                <a:rPr lang="ar-sa" sz="1400" dirty="0">
                  <a:rtl/>
                </a:rPr>
                <a:t>- العداد</a:t>
              </a:r>
            </a:p>
            <a:p>
              <a:pPr algn="ctr" rtl="1"/>
              <a:r>
                <a:rPr lang="ar-sa" sz="1400" dirty="0">
                  <a:rtl/>
                </a:rPr>
                <a:t>- الوقت</a:t>
              </a:r>
            </a:p>
          </p:txBody>
        </p:sp>
        <p:sp>
          <p:nvSpPr>
            <p:cNvPr id="25" name="Arrow: Bent 24">
              <a:extLst>
                <a:ext uri="{FF2B5EF4-FFF2-40B4-BE49-F238E27FC236}">
                  <a16:creationId xmlns:a16="http://schemas.microsoft.com/office/drawing/2014/main" id="{D0C56085-DACA-0451-9971-28132AFA04CC}"/>
                </a:ext>
              </a:extLst>
            </p:cNvPr>
            <p:cNvSpPr/>
            <p:nvPr/>
          </p:nvSpPr>
          <p:spPr>
            <a:xfrm>
              <a:off x="4754880" y="2940149"/>
              <a:ext cx="1785297" cy="1790854"/>
            </a:xfrm>
            <a:prstGeom prst="bentArrow">
              <a:avLst>
                <a:gd name="adj1" fmla="val 6575"/>
                <a:gd name="adj2" fmla="val 11456"/>
                <a:gd name="adj3" fmla="val 19484"/>
                <a:gd name="adj4" fmla="val 4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ED0F9DD3-59EB-E6C1-C366-E9565065D1C7}"/>
                </a:ext>
              </a:extLst>
            </p:cNvPr>
            <p:cNvSpPr/>
            <p:nvPr/>
          </p:nvSpPr>
          <p:spPr>
            <a:xfrm>
              <a:off x="7987721" y="5768793"/>
              <a:ext cx="1564299" cy="20821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endParaRPr lang="en-IN"/>
            </a:p>
          </p:txBody>
        </p:sp>
        <p:sp>
          <p:nvSpPr>
            <p:cNvPr id="28" name="Arrow: Bent 27">
              <a:extLst>
                <a:ext uri="{FF2B5EF4-FFF2-40B4-BE49-F238E27FC236}">
                  <a16:creationId xmlns:a16="http://schemas.microsoft.com/office/drawing/2014/main" id="{A0689C08-9389-E564-0D6E-0A323854E3C0}"/>
                </a:ext>
              </a:extLst>
            </p:cNvPr>
            <p:cNvSpPr/>
            <p:nvPr/>
          </p:nvSpPr>
          <p:spPr>
            <a:xfrm rot="10800000" flipH="1">
              <a:off x="2622100" y="4183998"/>
              <a:ext cx="632664" cy="1147177"/>
            </a:xfrm>
            <a:prstGeom prst="bentArrow">
              <a:avLst>
                <a:gd name="adj1" fmla="val 10164"/>
                <a:gd name="adj2" fmla="val 5082"/>
                <a:gd name="adj3" fmla="val 25000"/>
                <a:gd name="adj4" fmla="val 513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716C69C-E353-5B26-D81B-39398F0171C7}"/>
                </a:ext>
              </a:extLst>
            </p:cNvPr>
            <p:cNvSpPr/>
            <p:nvPr/>
          </p:nvSpPr>
          <p:spPr>
            <a:xfrm>
              <a:off x="2040416" y="5211359"/>
              <a:ext cx="1479235" cy="2469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IN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DD62630D-B761-D3A2-76EA-314B33BCA1CF}"/>
                </a:ext>
              </a:extLst>
            </p:cNvPr>
            <p:cNvSpPr/>
            <p:nvPr/>
          </p:nvSpPr>
          <p:spPr>
            <a:xfrm>
              <a:off x="2661266" y="2025814"/>
              <a:ext cx="148407" cy="3298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IN"/>
            </a:p>
          </p:txBody>
        </p:sp>
        <p:sp>
          <p:nvSpPr>
            <p:cNvPr id="32" name="Arrow: Bent-Up 31">
              <a:extLst>
                <a:ext uri="{FF2B5EF4-FFF2-40B4-BE49-F238E27FC236}">
                  <a16:creationId xmlns:a16="http://schemas.microsoft.com/office/drawing/2014/main" id="{6D1E9ACF-087A-9E92-B14B-27B3A08EEB24}"/>
                </a:ext>
              </a:extLst>
            </p:cNvPr>
            <p:cNvSpPr/>
            <p:nvPr/>
          </p:nvSpPr>
          <p:spPr>
            <a:xfrm rot="10800000" flipH="1">
              <a:off x="5298315" y="4911261"/>
              <a:ext cx="1785297" cy="419913"/>
            </a:xfrm>
            <a:prstGeom prst="bentUpArrow">
              <a:avLst>
                <a:gd name="adj1" fmla="val 13281"/>
                <a:gd name="adj2" fmla="val 25000"/>
                <a:gd name="adj3" fmla="val 414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E1DAAC-1E22-EB17-40C0-C3EEFE03BD60}"/>
                </a:ext>
              </a:extLst>
            </p:cNvPr>
            <p:cNvCxnSpPr>
              <a:cxnSpLocks/>
            </p:cNvCxnSpPr>
            <p:nvPr/>
          </p:nvCxnSpPr>
          <p:spPr>
            <a:xfrm>
              <a:off x="112542" y="140677"/>
              <a:ext cx="14635" cy="65391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5995F6-421F-9B4A-B172-05E00AA72D3F}"/>
                </a:ext>
              </a:extLst>
            </p:cNvPr>
            <p:cNvCxnSpPr>
              <a:cxnSpLocks/>
            </p:cNvCxnSpPr>
            <p:nvPr/>
          </p:nvCxnSpPr>
          <p:spPr>
            <a:xfrm>
              <a:off x="12063046" y="143022"/>
              <a:ext cx="14635" cy="6536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8555FD-62E3-05E4-8643-A45569D4531D}"/>
                </a:ext>
              </a:extLst>
            </p:cNvPr>
            <p:cNvCxnSpPr/>
            <p:nvPr/>
          </p:nvCxnSpPr>
          <p:spPr>
            <a:xfrm>
              <a:off x="112542" y="140677"/>
              <a:ext cx="1195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658029-3C4B-232D-921C-B6BBA5221D37}"/>
                </a:ext>
              </a:extLst>
            </p:cNvPr>
            <p:cNvCxnSpPr/>
            <p:nvPr/>
          </p:nvCxnSpPr>
          <p:spPr>
            <a:xfrm>
              <a:off x="127177" y="6679809"/>
              <a:ext cx="1195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78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49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 Abbas</dc:creator>
  <cp:lastModifiedBy>Mohamed Qassem</cp:lastModifiedBy>
  <cp:revision>4</cp:revision>
  <dcterms:created xsi:type="dcterms:W3CDTF">2022-09-30T10:24:06Z</dcterms:created>
  <dcterms:modified xsi:type="dcterms:W3CDTF">2022-10-11T10:20:33Z</dcterms:modified>
</cp:coreProperties>
</file>