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69837AE6-BFC7-486B-A028-EBA22080A6CC}"/>
    <pc:docChg chg="undo custSel modSld">
      <pc:chgData name="Claire Nielsen" userId="ebf09baf-0b46-49dc-b5e4-5c911106321b" providerId="ADAL" clId="{69837AE6-BFC7-486B-A028-EBA22080A6CC}" dt="2021-06-30T09:21:17.500" v="399" actId="108"/>
      <pc:docMkLst>
        <pc:docMk/>
      </pc:docMkLst>
      <pc:sldChg chg="addSp modSp mod">
        <pc:chgData name="Claire Nielsen" userId="ebf09baf-0b46-49dc-b5e4-5c911106321b" providerId="ADAL" clId="{69837AE6-BFC7-486B-A028-EBA22080A6CC}" dt="2021-06-30T09:21:17.500" v="399" actId="108"/>
        <pc:sldMkLst>
          <pc:docMk/>
          <pc:sldMk cId="3523735390" sldId="256"/>
        </pc:sldMkLst>
        <pc:spChg chg="add mod">
          <ac:chgData name="Claire Nielsen" userId="ebf09baf-0b46-49dc-b5e4-5c911106321b" providerId="ADAL" clId="{69837AE6-BFC7-486B-A028-EBA22080A6CC}" dt="2021-06-30T09:20:50.749" v="393" actId="403"/>
          <ac:spMkLst>
            <pc:docMk/>
            <pc:sldMk cId="3523735390" sldId="256"/>
            <ac:spMk id="9" creationId="{E64CB1BD-E42D-45EA-A34C-AF017848EB59}"/>
          </ac:spMkLst>
        </pc:spChg>
        <pc:spChg chg="add mod">
          <ac:chgData name="Claire Nielsen" userId="ebf09baf-0b46-49dc-b5e4-5c911106321b" providerId="ADAL" clId="{69837AE6-BFC7-486B-A028-EBA22080A6CC}" dt="2021-06-30T09:21:12.697" v="398" actId="14100"/>
          <ac:spMkLst>
            <pc:docMk/>
            <pc:sldMk cId="3523735390" sldId="256"/>
            <ac:spMk id="11" creationId="{5FF6ABEB-F601-4190-8B02-62B55F8D194F}"/>
          </ac:spMkLst>
        </pc:spChg>
        <pc:spChg chg="add mod">
          <ac:chgData name="Claire Nielsen" userId="ebf09baf-0b46-49dc-b5e4-5c911106321b" providerId="ADAL" clId="{69837AE6-BFC7-486B-A028-EBA22080A6CC}" dt="2021-06-30T09:21:17.500" v="399" actId="108"/>
          <ac:spMkLst>
            <pc:docMk/>
            <pc:sldMk cId="3523735390" sldId="256"/>
            <ac:spMk id="13" creationId="{41E7D231-F15A-4EF0-9A4A-8740604DD5F3}"/>
          </ac:spMkLst>
        </pc:spChg>
        <pc:spChg chg="add mod">
          <ac:chgData name="Claire Nielsen" userId="ebf09baf-0b46-49dc-b5e4-5c911106321b" providerId="ADAL" clId="{69837AE6-BFC7-486B-A028-EBA22080A6CC}" dt="2021-06-30T09:12:25.458" v="76" actId="207"/>
          <ac:spMkLst>
            <pc:docMk/>
            <pc:sldMk cId="3523735390" sldId="256"/>
            <ac:spMk id="14" creationId="{8DAC4C51-4DC0-4839-92FB-9C6A84C041D7}"/>
          </ac:spMkLst>
        </pc:spChg>
        <pc:spChg chg="add mod">
          <ac:chgData name="Claire Nielsen" userId="ebf09baf-0b46-49dc-b5e4-5c911106321b" providerId="ADAL" clId="{69837AE6-BFC7-486B-A028-EBA22080A6CC}" dt="2021-06-30T09:12:55.897" v="97" actId="1076"/>
          <ac:spMkLst>
            <pc:docMk/>
            <pc:sldMk cId="3523735390" sldId="256"/>
            <ac:spMk id="15" creationId="{5F7180CF-13E5-4699-A630-A1A7BDC6C578}"/>
          </ac:spMkLst>
        </pc:spChg>
        <pc:spChg chg="add mod">
          <ac:chgData name="Claire Nielsen" userId="ebf09baf-0b46-49dc-b5e4-5c911106321b" providerId="ADAL" clId="{69837AE6-BFC7-486B-A028-EBA22080A6CC}" dt="2021-06-30T09:13:16.702" v="100" actId="1076"/>
          <ac:spMkLst>
            <pc:docMk/>
            <pc:sldMk cId="3523735390" sldId="256"/>
            <ac:spMk id="17" creationId="{37D19B54-290C-4A04-8A7A-DD610FE9E5A3}"/>
          </ac:spMkLst>
        </pc:spChg>
        <pc:spChg chg="add mod">
          <ac:chgData name="Claire Nielsen" userId="ebf09baf-0b46-49dc-b5e4-5c911106321b" providerId="ADAL" clId="{69837AE6-BFC7-486B-A028-EBA22080A6CC}" dt="2021-06-30T09:13:28.203" v="125" actId="20577"/>
          <ac:spMkLst>
            <pc:docMk/>
            <pc:sldMk cId="3523735390" sldId="256"/>
            <ac:spMk id="19" creationId="{F9F7A73D-19CC-40D3-87DD-20794F87EEC3}"/>
          </ac:spMkLst>
        </pc:spChg>
        <pc:spChg chg="add mod">
          <ac:chgData name="Claire Nielsen" userId="ebf09baf-0b46-49dc-b5e4-5c911106321b" providerId="ADAL" clId="{69837AE6-BFC7-486B-A028-EBA22080A6CC}" dt="2021-06-30T09:13:49.402" v="128" actId="207"/>
          <ac:spMkLst>
            <pc:docMk/>
            <pc:sldMk cId="3523735390" sldId="256"/>
            <ac:spMk id="21" creationId="{97BA5822-C34B-4505-BC4A-6E7195EF7C46}"/>
          </ac:spMkLst>
        </pc:spChg>
        <pc:spChg chg="add mod">
          <ac:chgData name="Claire Nielsen" userId="ebf09baf-0b46-49dc-b5e4-5c911106321b" providerId="ADAL" clId="{69837AE6-BFC7-486B-A028-EBA22080A6CC}" dt="2021-06-30T09:14:16.852" v="147" actId="207"/>
          <ac:spMkLst>
            <pc:docMk/>
            <pc:sldMk cId="3523735390" sldId="256"/>
            <ac:spMk id="23" creationId="{EC99BE9C-D5E1-4EEA-9E2C-A40D8510A06F}"/>
          </ac:spMkLst>
        </pc:spChg>
        <pc:spChg chg="add mod">
          <ac:chgData name="Claire Nielsen" userId="ebf09baf-0b46-49dc-b5e4-5c911106321b" providerId="ADAL" clId="{69837AE6-BFC7-486B-A028-EBA22080A6CC}" dt="2021-06-30T09:14:42.469" v="152" actId="207"/>
          <ac:spMkLst>
            <pc:docMk/>
            <pc:sldMk cId="3523735390" sldId="256"/>
            <ac:spMk id="25" creationId="{3AE8E6B8-698E-4425-90C0-7DB319322933}"/>
          </ac:spMkLst>
        </pc:spChg>
        <pc:spChg chg="add mod">
          <ac:chgData name="Claire Nielsen" userId="ebf09baf-0b46-49dc-b5e4-5c911106321b" providerId="ADAL" clId="{69837AE6-BFC7-486B-A028-EBA22080A6CC}" dt="2021-06-30T09:20:06.284" v="366" actId="207"/>
          <ac:spMkLst>
            <pc:docMk/>
            <pc:sldMk cId="3523735390" sldId="256"/>
            <ac:spMk id="27" creationId="{29B8B48F-480D-4928-8BC8-F6407F1EAA90}"/>
          </ac:spMkLst>
        </pc:spChg>
        <pc:spChg chg="add mod">
          <ac:chgData name="Claire Nielsen" userId="ebf09baf-0b46-49dc-b5e4-5c911106321b" providerId="ADAL" clId="{69837AE6-BFC7-486B-A028-EBA22080A6CC}" dt="2021-06-30T09:16:30.965" v="226" actId="1076"/>
          <ac:spMkLst>
            <pc:docMk/>
            <pc:sldMk cId="3523735390" sldId="256"/>
            <ac:spMk id="29" creationId="{3F86AA52-AD9B-4991-A777-76570D8E5ACE}"/>
          </ac:spMkLst>
        </pc:spChg>
        <pc:spChg chg="add mod">
          <ac:chgData name="Claire Nielsen" userId="ebf09baf-0b46-49dc-b5e4-5c911106321b" providerId="ADAL" clId="{69837AE6-BFC7-486B-A028-EBA22080A6CC}" dt="2021-06-30T09:16:28.018" v="225" actId="1076"/>
          <ac:spMkLst>
            <pc:docMk/>
            <pc:sldMk cId="3523735390" sldId="256"/>
            <ac:spMk id="31" creationId="{C4B5A214-89E9-4BD2-95EA-C8E736E8BEED}"/>
          </ac:spMkLst>
        </pc:spChg>
        <pc:spChg chg="add mod">
          <ac:chgData name="Claire Nielsen" userId="ebf09baf-0b46-49dc-b5e4-5c911106321b" providerId="ADAL" clId="{69837AE6-BFC7-486B-A028-EBA22080A6CC}" dt="2021-06-30T09:16:25.732" v="224" actId="1076"/>
          <ac:spMkLst>
            <pc:docMk/>
            <pc:sldMk cId="3523735390" sldId="256"/>
            <ac:spMk id="33" creationId="{1754D961-2A4C-4AE5-99E9-17F4F554FC42}"/>
          </ac:spMkLst>
        </pc:spChg>
        <pc:spChg chg="add mod">
          <ac:chgData name="Claire Nielsen" userId="ebf09baf-0b46-49dc-b5e4-5c911106321b" providerId="ADAL" clId="{69837AE6-BFC7-486B-A028-EBA22080A6CC}" dt="2021-06-30T09:16:50.351" v="287" actId="20577"/>
          <ac:spMkLst>
            <pc:docMk/>
            <pc:sldMk cId="3523735390" sldId="256"/>
            <ac:spMk id="35" creationId="{FA12A64B-BF69-4AF4-AF66-E98C23121E02}"/>
          </ac:spMkLst>
        </pc:spChg>
        <pc:spChg chg="add mod">
          <ac:chgData name="Claire Nielsen" userId="ebf09baf-0b46-49dc-b5e4-5c911106321b" providerId="ADAL" clId="{69837AE6-BFC7-486B-A028-EBA22080A6CC}" dt="2021-06-30T09:17:02.901" v="289" actId="1076"/>
          <ac:spMkLst>
            <pc:docMk/>
            <pc:sldMk cId="3523735390" sldId="256"/>
            <ac:spMk id="37" creationId="{6A758E70-A7FC-4CEB-BD80-85FFAF57A76D}"/>
          </ac:spMkLst>
        </pc:spChg>
        <pc:spChg chg="add mod">
          <ac:chgData name="Claire Nielsen" userId="ebf09baf-0b46-49dc-b5e4-5c911106321b" providerId="ADAL" clId="{69837AE6-BFC7-486B-A028-EBA22080A6CC}" dt="2021-06-30T09:17:11.551" v="320" actId="20577"/>
          <ac:spMkLst>
            <pc:docMk/>
            <pc:sldMk cId="3523735390" sldId="256"/>
            <ac:spMk id="39" creationId="{93A39078-7AF5-4F44-840D-349ED12EDF67}"/>
          </ac:spMkLst>
        </pc:spChg>
        <pc:spChg chg="add mod">
          <ac:chgData name="Claire Nielsen" userId="ebf09baf-0b46-49dc-b5e4-5c911106321b" providerId="ADAL" clId="{69837AE6-BFC7-486B-A028-EBA22080A6CC}" dt="2021-06-30T09:17:18.995" v="322" actId="1076"/>
          <ac:spMkLst>
            <pc:docMk/>
            <pc:sldMk cId="3523735390" sldId="256"/>
            <ac:spMk id="41" creationId="{DA884C54-15E5-4B2E-9F76-196F4A01FAF7}"/>
          </ac:spMkLst>
        </pc:spChg>
        <pc:spChg chg="add mod">
          <ac:chgData name="Claire Nielsen" userId="ebf09baf-0b46-49dc-b5e4-5c911106321b" providerId="ADAL" clId="{69837AE6-BFC7-486B-A028-EBA22080A6CC}" dt="2021-06-30T09:17:24.835" v="330" actId="20577"/>
          <ac:spMkLst>
            <pc:docMk/>
            <pc:sldMk cId="3523735390" sldId="256"/>
            <ac:spMk id="43" creationId="{F725289A-6F40-47EE-8E0D-3A4562AC309E}"/>
          </ac:spMkLst>
        </pc:spChg>
        <pc:spChg chg="add mod">
          <ac:chgData name="Claire Nielsen" userId="ebf09baf-0b46-49dc-b5e4-5c911106321b" providerId="ADAL" clId="{69837AE6-BFC7-486B-A028-EBA22080A6CC}" dt="2021-06-30T09:19:18.528" v="353" actId="14100"/>
          <ac:spMkLst>
            <pc:docMk/>
            <pc:sldMk cId="3523735390" sldId="256"/>
            <ac:spMk id="45" creationId="{832CA640-8665-4144-B747-8424CD701B4F}"/>
          </ac:spMkLst>
        </pc:spChg>
        <pc:spChg chg="add mod">
          <ac:chgData name="Claire Nielsen" userId="ebf09baf-0b46-49dc-b5e4-5c911106321b" providerId="ADAL" clId="{69837AE6-BFC7-486B-A028-EBA22080A6CC}" dt="2021-06-30T09:19:25.534" v="355" actId="14100"/>
          <ac:spMkLst>
            <pc:docMk/>
            <pc:sldMk cId="3523735390" sldId="256"/>
            <ac:spMk id="47" creationId="{85028FE2-A7A7-46C4-8F24-CA077306BD0F}"/>
          </ac:spMkLst>
        </pc:spChg>
        <pc:spChg chg="add mod">
          <ac:chgData name="Claire Nielsen" userId="ebf09baf-0b46-49dc-b5e4-5c911106321b" providerId="ADAL" clId="{69837AE6-BFC7-486B-A028-EBA22080A6CC}" dt="2021-06-30T09:20:12.699" v="367" actId="1076"/>
          <ac:spMkLst>
            <pc:docMk/>
            <pc:sldMk cId="3523735390" sldId="256"/>
            <ac:spMk id="49" creationId="{A52599D7-F500-453C-9E41-A2A721B95C5E}"/>
          </ac:spMkLst>
        </pc:spChg>
        <pc:spChg chg="add mod">
          <ac:chgData name="Claire Nielsen" userId="ebf09baf-0b46-49dc-b5e4-5c911106321b" providerId="ADAL" clId="{69837AE6-BFC7-486B-A028-EBA22080A6CC}" dt="2021-06-30T09:20:31.717" v="391" actId="20577"/>
          <ac:spMkLst>
            <pc:docMk/>
            <pc:sldMk cId="3523735390" sldId="256"/>
            <ac:spMk id="51" creationId="{9E48A080-A887-4A88-AC29-2E59DD7636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3C51-C745-4077-B8D4-1564D26D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802D-FA22-4125-9811-809489B9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21C9-25C9-4781-8975-34110EFA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BC53-EF98-4D02-B71A-DCEB08B5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3C14-1AA4-422B-AED3-89CC4884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7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C900-B236-4081-B2F7-71FFC508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3D4F-6A1A-41FF-9E29-1A969CE6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9B8E-ECB0-4C92-A1D8-FCFB298A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A053-89D1-4079-B3D0-D159797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F475-E166-4420-A251-E8BE4EED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47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EB230-0F90-40BC-8AC8-DEEF8688F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FB3BE-B263-4BE6-A523-8A429AE70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058E-552D-4031-87B5-D45D90C0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0123-3C62-4514-932C-925C218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BF11-D411-43B2-831D-A7477D21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72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8F61-A29D-4216-8CFE-221CB978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F3FD-9C2E-4CED-AD99-BC513F6F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89E3-658B-4793-9414-F68C6C89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758E-ED9E-41F2-BF17-D1208F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3E75-CD1F-4224-9C27-B052923B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70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28F-A16B-407D-8B72-679E7DCB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10DA-45B6-4889-9684-C299C946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99F6-12C3-431D-BE91-D4B0BD09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6AE6-57A8-4E05-84DB-1FB092E1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BC5C-F7E6-44EE-8B4D-47C88BC4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2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4268-93E6-45D2-B23F-AEF8F503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FBA5-65E1-4579-82DA-218123D6F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82B1-EDF9-4CBB-8DB4-3AB6AF1B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B9F94-D137-4BD5-BC00-D12C20AE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FEBD-AE73-48B8-B64A-811AE640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2B9-92E0-4C5F-8BC2-AD6F4965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8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A3B0-A533-4E3B-A172-7E449C4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273F-3A59-4C8C-A405-CF27D3FC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BD8E-1F17-4AAC-89A1-E78B5C6BB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D520F-C372-4363-8A85-8EA6B946D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E2D7D-D9C6-484C-BEA1-0B9FDF4D0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DFE70-B7F1-40E5-A54D-68EDCE89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31879-5ACD-4BBB-AFBE-2C37B05F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3857-696E-4F91-A5AB-6B87CCC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C878-87C9-4401-8F1C-6EE40953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2ADDE-ABE9-4410-AFBA-A61EF241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0CC97-DA0C-4902-A071-5BA53F29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458A9-2C40-4591-986F-1A38BF97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72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C9827-0B44-4D1E-A167-D0747FD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F0087-AD79-470D-A9C8-6268AC8A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708D-09E7-45EA-BE0E-54687391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00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05AE-C8F0-46B4-9BA0-EA4170B3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D9C5-0EC6-4967-89CB-6B4BDED0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655-D522-4090-9169-CA10A126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2157-FC2B-4B49-88D8-BB431818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B35AB-C50B-4F46-9531-14D75F8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F7E3E-6EBA-4886-8D2A-930E4A1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3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9EC1-097B-45C8-898C-0DB62DFE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467E2-EA69-4433-8B05-804FDCC1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98782-0CE1-4EA4-B739-33FA8D919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38D6C-E9F5-4167-AFE0-14264540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08A7-C1C9-4F5F-AA06-614F5508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9E77-53C6-4608-A6FB-CD484C5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59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D9E87-A0A0-4CBA-A0C7-3C199D3D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EE99-2CC5-4CA4-AADC-6DBA75A8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B548-774B-4E3F-8720-EAE30CA1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4E8-1214-4EB3-A5C4-660C3C00D7F5}" type="datetimeFigureOut">
              <a:rPr lang="da-DK" smtClean="0"/>
              <a:t>03-09-2021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6E78-903C-436F-8FBE-4E82C74B4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0DB0-E0C1-489E-8543-37CCD8F53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7BE4-FF02-4D6C-999D-CD78612009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01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6C556-58EC-42E9-B91E-F9E6321C021C}"/>
              </a:ext>
            </a:extLst>
          </p:cNvPr>
          <p:cNvGrpSpPr/>
          <p:nvPr/>
        </p:nvGrpSpPr>
        <p:grpSpPr>
          <a:xfrm flipH="1">
            <a:off x="775504" y="706056"/>
            <a:ext cx="10640991" cy="5324354"/>
            <a:chOff x="775504" y="706056"/>
            <a:chExt cx="10640991" cy="5324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15A0D0-D2B3-4DD5-A38B-A3F9C52EEF31}"/>
                </a:ext>
              </a:extLst>
            </p:cNvPr>
            <p:cNvSpPr/>
            <p:nvPr/>
          </p:nvSpPr>
          <p:spPr>
            <a:xfrm>
              <a:off x="775504" y="706056"/>
              <a:ext cx="3206187" cy="53243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>
                <a:ln>
                  <a:solidFill>
                    <a:schemeClr val="tx1"/>
                  </a:solidFill>
                  <a:prstDash val="dash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153E93-0EA7-43AF-A7C9-E6F9C9AEFB0E}"/>
                </a:ext>
              </a:extLst>
            </p:cNvPr>
            <p:cNvSpPr/>
            <p:nvPr/>
          </p:nvSpPr>
          <p:spPr>
            <a:xfrm>
              <a:off x="4492906" y="706056"/>
              <a:ext cx="3206187" cy="53243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>
                <a:ln>
                  <a:solidFill>
                    <a:schemeClr val="tx1"/>
                  </a:solidFill>
                  <a:prstDash val="dash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1A4954-335B-4529-AF4A-8C7295E460C4}"/>
                </a:ext>
              </a:extLst>
            </p:cNvPr>
            <p:cNvSpPr/>
            <p:nvPr/>
          </p:nvSpPr>
          <p:spPr>
            <a:xfrm>
              <a:off x="8210308" y="706056"/>
              <a:ext cx="3206187" cy="53243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>
                <a:ln>
                  <a:solidFill>
                    <a:schemeClr val="tx1"/>
                  </a:solidFill>
                  <a:prstDash val="dash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4CB1BD-E42D-45EA-A34C-AF017848EB59}"/>
                </a:ext>
              </a:extLst>
            </p:cNvPr>
            <p:cNvSpPr txBox="1"/>
            <p:nvPr/>
          </p:nvSpPr>
          <p:spPr>
            <a:xfrm>
              <a:off x="1030147" y="879676"/>
              <a:ext cx="252328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400" b="1" dirty="0">
                  <a:rtl/>
                </a:rPr>
                <a:t>تدفقات البيانات</a:t>
              </a:r>
              <a:endParaRPr lang="da-DK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6ABEB-F601-4190-8B02-62B55F8D194F}"/>
                </a:ext>
              </a:extLst>
            </p:cNvPr>
            <p:cNvSpPr txBox="1"/>
            <p:nvPr/>
          </p:nvSpPr>
          <p:spPr>
            <a:xfrm>
              <a:off x="4583575" y="879676"/>
              <a:ext cx="293996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400" b="1" dirty="0">
                  <a:rtl/>
                </a:rPr>
                <a:t>محرك</a:t>
              </a:r>
              <a:r>
                <a:rPr lang="ar-sa" b="1" dirty="0">
                  <a:rtl/>
                </a:rPr>
                <a:t> </a:t>
              </a:r>
              <a:r>
                <a:rPr lang="ar-sa" sz="2400" b="1" dirty="0">
                  <a:rtl/>
                </a:rPr>
                <a:t>التنسيق</a:t>
              </a:r>
              <a:endParaRPr lang="da-DK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7D231-F15A-4EF0-9A4A-8740604DD5F3}"/>
                </a:ext>
              </a:extLst>
            </p:cNvPr>
            <p:cNvSpPr txBox="1"/>
            <p:nvPr/>
          </p:nvSpPr>
          <p:spPr>
            <a:xfrm>
              <a:off x="8551760" y="879676"/>
              <a:ext cx="252328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2400" b="1" dirty="0">
                  <a:rtl/>
                </a:rPr>
                <a:t>الرؤى</a:t>
              </a:r>
              <a:endParaRPr lang="da-DK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AC4C51-4DC0-4839-92FB-9C6A84C041D7}"/>
                </a:ext>
              </a:extLst>
            </p:cNvPr>
            <p:cNvSpPr/>
            <p:nvPr/>
          </p:nvSpPr>
          <p:spPr>
            <a:xfrm>
              <a:off x="1030147" y="1412111"/>
              <a:ext cx="10162572" cy="5440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7180CF-13E5-4699-A630-A1A7BDC6C578}"/>
                </a:ext>
              </a:extLst>
            </p:cNvPr>
            <p:cNvSpPr txBox="1"/>
            <p:nvPr/>
          </p:nvSpPr>
          <p:spPr>
            <a:xfrm>
              <a:off x="3913207" y="1499450"/>
              <a:ext cx="43964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rtl val="0"/>
                </a:rPr>
                <a:t>Power Apps</a:t>
              </a:r>
              <a:endParaRPr lang="da-D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D19B54-290C-4A04-8A7A-DD610FE9E5A3}"/>
                </a:ext>
              </a:extLst>
            </p:cNvPr>
            <p:cNvSpPr/>
            <p:nvPr/>
          </p:nvSpPr>
          <p:spPr>
            <a:xfrm>
              <a:off x="1030147" y="5356976"/>
              <a:ext cx="10162572" cy="5440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F7A73D-19CC-40D3-87DD-20794F87EEC3}"/>
                </a:ext>
              </a:extLst>
            </p:cNvPr>
            <p:cNvSpPr txBox="1"/>
            <p:nvPr/>
          </p:nvSpPr>
          <p:spPr>
            <a:xfrm>
              <a:off x="3897772" y="5445889"/>
              <a:ext cx="43964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rtl val="0"/>
                </a:rPr>
                <a:t>Azure</a:t>
              </a:r>
              <a:endParaRPr lang="da-DK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A5822-C34B-4505-BC4A-6E7195EF7C46}"/>
                </a:ext>
              </a:extLst>
            </p:cNvPr>
            <p:cNvSpPr/>
            <p:nvPr/>
          </p:nvSpPr>
          <p:spPr>
            <a:xfrm>
              <a:off x="1030147" y="4649862"/>
              <a:ext cx="10162572" cy="544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99BE9C-D5E1-4EEA-9E2C-A40D8510A06F}"/>
                </a:ext>
              </a:extLst>
            </p:cNvPr>
            <p:cNvSpPr txBox="1"/>
            <p:nvPr/>
          </p:nvSpPr>
          <p:spPr>
            <a:xfrm>
              <a:off x="3879444" y="4742996"/>
              <a:ext cx="439645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 val="0"/>
                </a:rPr>
                <a:t>Dataverse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E8E6B8-698E-4425-90C0-7DB319322933}"/>
                </a:ext>
              </a:extLst>
            </p:cNvPr>
            <p:cNvSpPr/>
            <p:nvPr/>
          </p:nvSpPr>
          <p:spPr>
            <a:xfrm>
              <a:off x="1030147" y="3942748"/>
              <a:ext cx="6493397" cy="5440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B8B48F-480D-4928-8BC8-F6407F1EAA90}"/>
                </a:ext>
              </a:extLst>
            </p:cNvPr>
            <p:cNvSpPr txBox="1"/>
            <p:nvPr/>
          </p:nvSpPr>
          <p:spPr>
            <a:xfrm>
              <a:off x="3380288" y="4014313"/>
              <a:ext cx="17931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 val="0"/>
                </a:rPr>
                <a:t>Power Automate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86AA52-AD9B-4991-A777-76570D8E5ACE}"/>
                </a:ext>
              </a:extLst>
            </p:cNvPr>
            <p:cNvSpPr/>
            <p:nvPr/>
          </p:nvSpPr>
          <p:spPr>
            <a:xfrm>
              <a:off x="1030147" y="2263070"/>
              <a:ext cx="2754774" cy="544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B5A214-89E9-4BD2-95EA-C8E736E8BEED}"/>
                </a:ext>
              </a:extLst>
            </p:cNvPr>
            <p:cNvSpPr txBox="1"/>
            <p:nvPr/>
          </p:nvSpPr>
          <p:spPr>
            <a:xfrm>
              <a:off x="1109725" y="2350410"/>
              <a:ext cx="25956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خدمات تكامل البيانات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4D961-2A4C-4AE5-99E9-17F4F554FC42}"/>
                </a:ext>
              </a:extLst>
            </p:cNvPr>
            <p:cNvSpPr/>
            <p:nvPr/>
          </p:nvSpPr>
          <p:spPr>
            <a:xfrm>
              <a:off x="1030147" y="3024890"/>
              <a:ext cx="2754774" cy="544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12A64B-BF69-4AF4-AF66-E98C23121E02}"/>
                </a:ext>
              </a:extLst>
            </p:cNvPr>
            <p:cNvSpPr txBox="1"/>
            <p:nvPr/>
          </p:nvSpPr>
          <p:spPr>
            <a:xfrm>
              <a:off x="1080788" y="3105829"/>
              <a:ext cx="25956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 val="0"/>
                </a:rPr>
                <a:t>Power Query Online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58E70-A7FC-4CEB-BD80-85FFAF57A76D}"/>
                </a:ext>
              </a:extLst>
            </p:cNvPr>
            <p:cNvSpPr/>
            <p:nvPr/>
          </p:nvSpPr>
          <p:spPr>
            <a:xfrm>
              <a:off x="4718610" y="2263070"/>
              <a:ext cx="2754774" cy="544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A39078-7AF5-4F44-840D-349ED12EDF67}"/>
                </a:ext>
              </a:extLst>
            </p:cNvPr>
            <p:cNvSpPr txBox="1"/>
            <p:nvPr/>
          </p:nvSpPr>
          <p:spPr>
            <a:xfrm>
              <a:off x="4798188" y="2350410"/>
              <a:ext cx="25956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خدمات التنسيق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884C54-15E5-4B2E-9F76-196F4A01FAF7}"/>
                </a:ext>
              </a:extLst>
            </p:cNvPr>
            <p:cNvSpPr/>
            <p:nvPr/>
          </p:nvSpPr>
          <p:spPr>
            <a:xfrm>
              <a:off x="4718610" y="3029754"/>
              <a:ext cx="2754774" cy="544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25289A-6F40-47EE-8E0D-3A4562AC309E}"/>
                </a:ext>
              </a:extLst>
            </p:cNvPr>
            <p:cNvSpPr txBox="1"/>
            <p:nvPr/>
          </p:nvSpPr>
          <p:spPr>
            <a:xfrm>
              <a:off x="4798188" y="3117094"/>
              <a:ext cx="25956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/>
                </a:rPr>
                <a:t>مؤلف التنسيق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CA640-8665-4144-B747-8424CD701B4F}"/>
                </a:ext>
              </a:extLst>
            </p:cNvPr>
            <p:cNvSpPr/>
            <p:nvPr/>
          </p:nvSpPr>
          <p:spPr>
            <a:xfrm>
              <a:off x="8541874" y="2208138"/>
              <a:ext cx="1118886" cy="22901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028FE2-A7A7-46C4-8F24-CA077306BD0F}"/>
                </a:ext>
              </a:extLst>
            </p:cNvPr>
            <p:cNvSpPr/>
            <p:nvPr/>
          </p:nvSpPr>
          <p:spPr>
            <a:xfrm>
              <a:off x="9992326" y="2208138"/>
              <a:ext cx="1118886" cy="22786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da-DK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2599D7-F500-453C-9E41-A2A721B95C5E}"/>
                </a:ext>
              </a:extLst>
            </p:cNvPr>
            <p:cNvSpPr txBox="1"/>
            <p:nvPr/>
          </p:nvSpPr>
          <p:spPr>
            <a:xfrm>
              <a:off x="8551760" y="3117094"/>
              <a:ext cx="111888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 val="0"/>
                </a:rPr>
                <a:t>Power BI</a:t>
              </a:r>
              <a:endParaRPr lang="da-DK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48A080-A887-4A88-AC29-2E59DD7636F4}"/>
                </a:ext>
              </a:extLst>
            </p:cNvPr>
            <p:cNvSpPr txBox="1"/>
            <p:nvPr/>
          </p:nvSpPr>
          <p:spPr>
            <a:xfrm>
              <a:off x="9956154" y="3105829"/>
              <a:ext cx="111888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bg1"/>
                  </a:solidFill>
                  <a:rtl val="0"/>
                </a:rPr>
                <a:t>AI Builder</a:t>
              </a:r>
              <a:endParaRPr lang="da-DK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73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Nielsen</dc:creator>
  <cp:lastModifiedBy>Shang, Yan</cp:lastModifiedBy>
  <cp:revision>3</cp:revision>
  <dcterms:created xsi:type="dcterms:W3CDTF">2021-06-30T09:07:23Z</dcterms:created>
  <dcterms:modified xsi:type="dcterms:W3CDTF">2021-09-03T03:32:28Z</dcterms:modified>
</cp:coreProperties>
</file>