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D4D5-FA05-4364-9438-A001B994A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25398-1358-4F74-8099-32B70E18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17FBD-036B-4D6A-BEA2-F78BDC6E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741208-EB9B-4612-B87D-098ED0643BA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18EEE-7143-441E-9528-70DF9887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D612-1AD7-4990-9D27-7E4C4D4B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7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8566-888A-426B-86E2-279EE1E9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9593C-C9D9-4415-83A2-9729750D2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6B6D-A6C0-4561-9985-9D97BF54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741208-EB9B-4612-B87D-098ED0643BA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39520-7185-4056-8C4B-DB517853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11FC3-ED50-4B4B-B06E-4D4165F9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77098-1776-4B08-B1CA-6F8544A9A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8F2B1-2CEB-4EE0-A24B-22502EC2D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450C-E2CB-42F6-B457-9C872B6C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741208-EB9B-4612-B87D-098ED0643BA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EB2D8-C1A8-40DB-B26A-AE865B1A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3F335-E879-43E5-AFF3-5A39810A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3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6168-DDBC-427F-86E6-122E5FC3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1D11-E523-417B-8602-6964C6BA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22076-79B2-4FDF-BFCC-FE18CD8C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741208-EB9B-4612-B87D-098ED0643BA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15F86-3EA8-4534-A9B1-0AEF7A7D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78C4E-930A-4068-AA82-51CC7309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2F7-0C96-4BA3-BDF5-7D93197F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9B200-3CDB-4E23-9A6C-DC7E009D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076A0-6B5C-4BD3-BC6F-EC5524E1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741208-EB9B-4612-B87D-098ED0643BA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00417-6483-4CFF-B7A1-F92E1E53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720A0-F245-4924-90EC-1F158A00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9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BDAC-E152-47FE-86F6-0A13ACDB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CF3B-7809-4ABA-BCBE-512F353A2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38EF7-DE50-4FEB-B05B-AC937E7AE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54442-9689-4551-900F-CC718637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741208-EB9B-4612-B87D-098ED0643BA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E274B-4240-44E4-8611-CC5C6958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825FC-97E0-4272-9E8D-A0CED3EF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8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B2E9-09F1-40F5-94AB-D91E5654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C973-D5F5-48F8-A1F9-F4E1B2C3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E4D54-C755-4DB4-9B70-EC51E845E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54B14-21AF-4E28-8BE8-34AA5CCB1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52B8-2A24-459C-8017-0441472B6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3A965-E132-41B7-BC19-910A0A24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741208-EB9B-4612-B87D-098ED0643BA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B33CA-9C98-40F3-B7ED-570C1669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D17D3-245E-45C7-936D-2E2EDD67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7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FD4D-4C2C-4B8D-A864-AC777C5D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4D30D-37C3-471D-8153-1D0931DE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741208-EB9B-4612-B87D-098ED0643BA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606DF-5856-4C4B-8F4D-917348AD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DD508-EA3C-4A02-9BBB-783E69E9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2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D353E-B429-4703-8247-E8A12B0C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741208-EB9B-4612-B87D-098ED0643BA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0185F-B131-4F20-8294-FC3C6069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0F8D6-28B8-4FBA-AA67-63296B71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0784-0264-49A8-A8D2-95AC5786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0633-F4E0-4A1E-980B-E3FC0B51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7C429-1650-42C7-80D0-F0AB0A73F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27518-261D-4CC0-B805-3E7DEE9A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741208-EB9B-4612-B87D-098ED0643BA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461D9-B245-4814-B5C9-70E314F1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6BD7E-0719-4864-B24E-DCD6958B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721B-6418-40D1-AF03-F196DE15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1B230-9E7A-42B2-A015-1272B7976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EEE6A-F780-4321-86AF-19DDDAB43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C98CE-F2E6-4A43-A655-77FD0CE7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741208-EB9B-4612-B87D-098ED0643BA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DC495-7E27-4035-B9BB-D1706C69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7425E-9E37-4112-A4C2-5C117726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3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72E51-6495-47E9-89DA-174CECDD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5D5AF-E1B1-4977-9ABE-18401F5A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5505B-A3E6-48B2-8C8B-D8F46F9A3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41208-EB9B-4612-B87D-098ED0643BA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BCEA-566D-42B7-932D-C3751AAC2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4D06-3232-4371-82A4-67D6D079E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2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45DB54-120F-4020-A4DE-E795832A6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81" y="0"/>
            <a:ext cx="9817437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D92853-E6DB-45C4-8483-53D160B489C6}"/>
              </a:ext>
            </a:extLst>
          </p:cNvPr>
          <p:cNvSpPr/>
          <p:nvPr/>
        </p:nvSpPr>
        <p:spPr>
          <a:xfrm>
            <a:off x="6693031" y="6353666"/>
            <a:ext cx="1338606" cy="3299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5B506C-415F-4BE5-A64F-0B3FE36C1A5E}"/>
              </a:ext>
            </a:extLst>
          </p:cNvPr>
          <p:cNvCxnSpPr>
            <a:cxnSpLocks/>
          </p:cNvCxnSpPr>
          <p:nvPr/>
        </p:nvCxnSpPr>
        <p:spPr>
          <a:xfrm flipH="1">
            <a:off x="7827264" y="6272784"/>
            <a:ext cx="512064" cy="228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F57AEE-8F3B-400C-8F5E-F2D3CAAEDE64}"/>
              </a:ext>
            </a:extLst>
          </p:cNvPr>
          <p:cNvSpPr/>
          <p:nvPr/>
        </p:nvSpPr>
        <p:spPr>
          <a:xfrm>
            <a:off x="8222059" y="5605272"/>
            <a:ext cx="3463973" cy="125272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التحكم في الوسائط المكون من أجل التوقيع.  يُمكن استخدام عناصر التحكم في الوسائط لالتقاط وعرض الصور، ومقاطع الفيديو، وغير ذلك الكثير.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BB1C79-84A7-40BB-AC37-D83A81377AAA}"/>
              </a:ext>
            </a:extLst>
          </p:cNvPr>
          <p:cNvSpPr/>
          <p:nvPr/>
        </p:nvSpPr>
        <p:spPr>
          <a:xfrm>
            <a:off x="6693030" y="3076956"/>
            <a:ext cx="1454273" cy="15681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965EA5-9C6B-4508-9402-752A06247FBB}"/>
              </a:ext>
            </a:extLst>
          </p:cNvPr>
          <p:cNvCxnSpPr>
            <a:cxnSpLocks/>
          </p:cNvCxnSpPr>
          <p:nvPr/>
        </p:nvCxnSpPr>
        <p:spPr>
          <a:xfrm flipH="1">
            <a:off x="8031637" y="3859640"/>
            <a:ext cx="512064" cy="228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6B8E7C2-7BCD-4644-89FF-5174B1F2D642}"/>
              </a:ext>
            </a:extLst>
          </p:cNvPr>
          <p:cNvSpPr/>
          <p:nvPr/>
        </p:nvSpPr>
        <p:spPr>
          <a:xfrm>
            <a:off x="8339328" y="3024377"/>
            <a:ext cx="3463973" cy="125272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أمثلة على القوائم التي يُمكن إضافتها إلى النماذج من أجل عرض التاريخ ذي الصلة.  تحتوي كل قائمة على عدة خصائص يُمكن تحديدها.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3A124F-BE3C-4AC5-9079-2F526216280F}"/>
              </a:ext>
            </a:extLst>
          </p:cNvPr>
          <p:cNvSpPr/>
          <p:nvPr/>
        </p:nvSpPr>
        <p:spPr>
          <a:xfrm>
            <a:off x="3125536" y="1456180"/>
            <a:ext cx="3463973" cy="53286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7A9665-B4CB-436C-88C5-3C007E366077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933511" y="4088240"/>
            <a:ext cx="45891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7FE6E5E-8810-4312-AA7B-B65FCEE54E40}"/>
              </a:ext>
            </a:extLst>
          </p:cNvPr>
          <p:cNvSpPr/>
          <p:nvPr/>
        </p:nvSpPr>
        <p:spPr>
          <a:xfrm>
            <a:off x="197963" y="3717908"/>
            <a:ext cx="2735548" cy="74066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يُحدد الحقول المعروضة </a:t>
            </a:r>
            <a:r>
              <a:rPr lang="ar-EG" dirty="0" smtClean="0">
                <a:rtl/>
              </a:rPr>
              <a:t/>
            </a:r>
            <a:br>
              <a:rPr lang="ar-EG" dirty="0" smtClean="0">
                <a:rtl/>
              </a:rPr>
            </a:br>
            <a:r>
              <a:rPr lang="ar-sa" dirty="0" smtClean="0">
                <a:rtl/>
              </a:rPr>
              <a:t>في </a:t>
            </a:r>
            <a:r>
              <a:rPr lang="ar-sa" dirty="0">
                <a:rtl/>
              </a:rPr>
              <a:t>النموذج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056C3-6B61-48FC-A064-9777A353B557}"/>
              </a:ext>
            </a:extLst>
          </p:cNvPr>
          <p:cNvCxnSpPr>
            <a:cxnSpLocks/>
          </p:cNvCxnSpPr>
          <p:nvPr/>
        </p:nvCxnSpPr>
        <p:spPr>
          <a:xfrm flipV="1">
            <a:off x="2359152" y="877824"/>
            <a:ext cx="0" cy="3749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1F4D8E2-18DC-4D3F-8454-0955B275E09E}"/>
              </a:ext>
            </a:extLst>
          </p:cNvPr>
          <p:cNvSpPr/>
          <p:nvPr/>
        </p:nvSpPr>
        <p:spPr>
          <a:xfrm>
            <a:off x="238916" y="1252727"/>
            <a:ext cx="2735548" cy="87781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يُمكن إضافة حقول إضافية إلى القائمة المُتاحة باستخدام هذا الزر.   </a:t>
            </a:r>
          </a:p>
        </p:txBody>
      </p:sp>
    </p:spTree>
    <p:extLst>
      <p:ext uri="{BB962C8B-B14F-4D97-AF65-F5344CB8AC3E}">
        <p14:creationId xmlns:p14="http://schemas.microsoft.com/office/powerpoint/2010/main" val="90229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45DB54-120F-4020-A4DE-E795832A6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45" b="58800"/>
          <a:stretch/>
        </p:blipFill>
        <p:spPr>
          <a:xfrm>
            <a:off x="3099816" y="1636776"/>
            <a:ext cx="5856646" cy="282549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3E2584A-D3D9-40AD-BE4D-36C5E20E26C7}"/>
              </a:ext>
            </a:extLst>
          </p:cNvPr>
          <p:cNvSpPr/>
          <p:nvPr/>
        </p:nvSpPr>
        <p:spPr>
          <a:xfrm>
            <a:off x="6173803" y="1993392"/>
            <a:ext cx="1338606" cy="7040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5CADD8-21B8-44C4-8561-55858C031C07}"/>
              </a:ext>
            </a:extLst>
          </p:cNvPr>
          <p:cNvCxnSpPr>
            <a:cxnSpLocks/>
          </p:cNvCxnSpPr>
          <p:nvPr/>
        </p:nvCxnSpPr>
        <p:spPr>
          <a:xfrm flipH="1">
            <a:off x="7256378" y="2574036"/>
            <a:ext cx="45201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23AD2C-9344-4A5F-9B0E-C1006C5F9D65}"/>
              </a:ext>
            </a:extLst>
          </p:cNvPr>
          <p:cNvSpPr/>
          <p:nvPr/>
        </p:nvSpPr>
        <p:spPr>
          <a:xfrm>
            <a:off x="7597035" y="2071116"/>
            <a:ext cx="2717398" cy="882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يوفر القدرة على إضافة أوامر يُمكن تنفيذها في النموذج</a:t>
            </a:r>
          </a:p>
        </p:txBody>
      </p:sp>
    </p:spTree>
    <p:extLst>
      <p:ext uri="{BB962C8B-B14F-4D97-AF65-F5344CB8AC3E}">
        <p14:creationId xmlns:p14="http://schemas.microsoft.com/office/powerpoint/2010/main" val="192232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3F36-06CC-4CAC-B7DD-9F0B10FE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D6BD-2681-4958-8B44-F95DF5EA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5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Administrator</cp:lastModifiedBy>
  <cp:revision>5</cp:revision>
  <dcterms:created xsi:type="dcterms:W3CDTF">2018-12-04T12:19:57Z</dcterms:created>
  <dcterms:modified xsi:type="dcterms:W3CDTF">2021-09-21T19:17:12Z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v-ammcki@microsoft.com</vt:lpwstr>
  </property>
  <property fmtid="{D5CDD505-2E9C-101B-9397-08002B2CF9AE}" pid="5" name="MSIP_Label_f42aa342-8706-4288-bd11-ebb85995028c_SetDate">
    <vt:lpwstr>2019-01-25T19:59:42.5416850Z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3a0444c1-1bf2-4a6e-9b05-83cb63f1ec41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