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9" r:id="rId5"/>
    <p:sldId id="275" r:id="rId6"/>
    <p:sldId id="271" r:id="rId7"/>
    <p:sldId id="270" r:id="rId8"/>
    <p:sldId id="290" r:id="rId9"/>
    <p:sldId id="291" r:id="rId10"/>
    <p:sldId id="292" r:id="rId11"/>
    <p:sldId id="293" r:id="rId12"/>
    <p:sldId id="294" r:id="rId13"/>
    <p:sldId id="295" r:id="rId14"/>
    <p:sldId id="269" r:id="rId15"/>
    <p:sldId id="276" r:id="rId16"/>
    <p:sldId id="265" r:id="rId17"/>
    <p:sldId id="257" r:id="rId18"/>
    <p:sldId id="26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2DA8-3388-49CF-99B3-77741A34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C47AB-833B-4E8E-9589-9FE3AD530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38D9-40D4-44CB-89C7-AC7B980F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51C3-7E03-4A79-A473-DF6ACFB1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0E34A-CBE2-4E08-A339-95D8561B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8177-EEFD-4D7E-A00E-FA5F5977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6B418-9D12-42F3-94F7-71F1C5E1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9E24-4431-4152-8320-06DB6876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FBB2-08B7-4818-980B-30B7A1C9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3F70-F0D5-4880-A62F-9E4DDD8E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A75AF-EE80-4FF5-927F-5ED0CDC9E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DC98C-3011-47B8-960F-F1C52F8CB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B4FB-894D-4FE2-9A4F-96E2765D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CED1-E6C2-458B-94F8-29E8B96B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9453-2D91-4955-B2B8-A16EC272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C0BD-F12B-4750-A9BD-CBDD56B6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960B-6C0E-4F47-AFA5-4E1EA217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8024-3AD2-4DE1-8EF2-40724172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8EE1-B5E0-4359-88D1-E8585EB4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5F6A-1421-43C3-B93D-5D329B8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E9C9-2E0A-448E-985F-DAE72DD3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B8DE7-BE9C-4E1F-846B-6F36A5CF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9481-28F6-4B75-9539-6316ED8E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7719-1DC4-4695-A981-B326ED6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2A9F-1E93-4E51-B905-547428F5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5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190C-74D9-4C2E-9642-D4A89E31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8171-0398-4170-BD77-5320D84C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BC00A-66A9-43B2-83E3-6DE0F628F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140F-6E24-4DC8-84C2-D437E4EF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18D81-4F23-4BEC-9808-1D5783D2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FF8B-EB9B-45BF-84C6-044A955E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A1A7-B358-4471-814A-34DA169C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BE4D-03DA-4525-BA2C-93D34908A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EC1C-DF28-4CEE-A20C-2C5C03EA1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29862-3A0C-45B6-A636-0DD0E25B7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E7167-A85B-40BD-B8CD-9C1315FA6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9D213-E467-4EDB-B0CB-C60D3772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FA8B0-0586-4B03-80AC-8900AE41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76202-B416-4A6C-ACCE-09BDB967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9F5D-8A9F-46EC-ACBA-C4BB3B52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6A76-0219-482A-843E-7E14DC4F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C7CCD-BA5E-49C1-B369-DF63C22B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09177-D6DF-4BFB-9182-3386C9FB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44C7D-4D77-42AC-AA85-D5A64580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ECAB0-8CE8-493E-8F1C-AF265ADD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9B6B-3313-43F6-9615-EABE9638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3ACB-D280-4446-896A-0695F01A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506B-CC8D-4142-BFD7-DAC74D229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6E6C-F5BF-46EC-84A4-126AACE0B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B99F8-FF32-47A6-946C-B5C86045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10AF-CAF8-4CE3-A394-2D45D7BD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20B5-8B63-4471-9A7A-9021CE99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C14E-4D81-45D5-B9A5-DCB63A5E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9F1B8-8653-408A-A936-219A6ECB9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C9253-13CA-4331-AEDD-42CA398D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845C-2797-463B-80D0-D5DBF31E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6D40A-7AFA-4CB0-8A50-78067EF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9EA1-99F8-4B23-9FBF-E1365093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3677-1B90-40EC-BE37-83A13CD3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65E8-0CA0-4C32-BA78-9184F59C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A9E3-A79F-4096-BACD-BE977461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D7A3-F26A-4BA6-91FF-45D944F33FB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9C11-6246-46DE-AFDC-146A3BF3C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F0F8-6249-4348-83C4-05B1FF5E2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7F02-CDA4-42A1-A76E-4A329128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9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2D913A-0805-49AC-A7B5-E5153C8C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584025"/>
            <a:ext cx="10510887" cy="56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65B931-546A-4A93-A70A-FD59DB49C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94"/>
          <a:stretch/>
        </p:blipFill>
        <p:spPr>
          <a:xfrm>
            <a:off x="2102007" y="0"/>
            <a:ext cx="7987986" cy="42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9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25566DD-797A-4817-93B5-A97B3745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45" y="1893082"/>
            <a:ext cx="8020109" cy="30718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D1189E-82B1-4DE5-B8FF-590BB094728D}"/>
              </a:ext>
            </a:extLst>
          </p:cNvPr>
          <p:cNvSpPr/>
          <p:nvPr/>
        </p:nvSpPr>
        <p:spPr>
          <a:xfrm>
            <a:off x="965188" y="3299568"/>
            <a:ext cx="3730752" cy="749808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the total number of entities in the data source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71092C-DE8E-43A5-B43F-87E6E910B072}"/>
              </a:ext>
            </a:extLst>
          </p:cNvPr>
          <p:cNvCxnSpPr>
            <a:cxnSpLocks/>
          </p:cNvCxnSpPr>
          <p:nvPr/>
        </p:nvCxnSpPr>
        <p:spPr>
          <a:xfrm flipV="1">
            <a:off x="4628561" y="3074503"/>
            <a:ext cx="669303" cy="4501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FEB3D-F4E0-48E6-AA3F-76A983CA673B}"/>
              </a:ext>
            </a:extLst>
          </p:cNvPr>
          <p:cNvSpPr/>
          <p:nvPr/>
        </p:nvSpPr>
        <p:spPr>
          <a:xfrm>
            <a:off x="6095999" y="2431162"/>
            <a:ext cx="1181494" cy="24866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E6EE4E-96F5-4D1A-98FB-C6CCECEA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6" y="1048047"/>
            <a:ext cx="10171428" cy="4761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3D855D-88AE-4FB7-BE5A-EA6E68071859}"/>
              </a:ext>
            </a:extLst>
          </p:cNvPr>
          <p:cNvSpPr/>
          <p:nvPr/>
        </p:nvSpPr>
        <p:spPr>
          <a:xfrm>
            <a:off x="1010286" y="3675888"/>
            <a:ext cx="2135250" cy="3291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4AF49A-FA83-417F-9C56-5DEB39E0AD2E}"/>
              </a:ext>
            </a:extLst>
          </p:cNvPr>
          <p:cNvSpPr/>
          <p:nvPr/>
        </p:nvSpPr>
        <p:spPr>
          <a:xfrm>
            <a:off x="6455664" y="2450592"/>
            <a:ext cx="3730752" cy="749808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Opening the entity will show the field included and the data ingested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B31240-8AF5-458C-8F10-1014D4F15D2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40096" y="2825496"/>
            <a:ext cx="1115568" cy="5212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0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107C2B-74F5-40A1-8A88-C5C58FD0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00" y="886143"/>
            <a:ext cx="7600000" cy="5085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652E28-610D-4304-8F99-8B9B38D6658D}"/>
              </a:ext>
            </a:extLst>
          </p:cNvPr>
          <p:cNvSpPr/>
          <p:nvPr/>
        </p:nvSpPr>
        <p:spPr>
          <a:xfrm>
            <a:off x="2431000" y="4282847"/>
            <a:ext cx="3121388" cy="10998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3E59A1-DA22-4C39-8A5B-F20461B73136}"/>
              </a:ext>
            </a:extLst>
          </p:cNvPr>
          <p:cNvSpPr/>
          <p:nvPr/>
        </p:nvSpPr>
        <p:spPr>
          <a:xfrm>
            <a:off x="3919854" y="2200248"/>
            <a:ext cx="3730752" cy="819401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Turning on scheduled refreshes will do a full refresh of all data sources, measures, segments, etc.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392C58-1CCB-4EA5-A26F-9F4F3610111E}"/>
              </a:ext>
            </a:extLst>
          </p:cNvPr>
          <p:cNvCxnSpPr>
            <a:cxnSpLocks/>
          </p:cNvCxnSpPr>
          <p:nvPr/>
        </p:nvCxnSpPr>
        <p:spPr>
          <a:xfrm flipH="1">
            <a:off x="3233394" y="2509166"/>
            <a:ext cx="76187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AE01AB-9FF4-43BD-BDFB-90A2D27C1A97}"/>
              </a:ext>
            </a:extLst>
          </p:cNvPr>
          <p:cNvSpPr/>
          <p:nvPr/>
        </p:nvSpPr>
        <p:spPr>
          <a:xfrm>
            <a:off x="6001967" y="4740542"/>
            <a:ext cx="3730752" cy="1099857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More </a:t>
            </a:r>
            <a:r>
              <a:rPr lang="en-US" dirty="0"/>
              <a:t>times can be defined in scenarios where the data should be refreshed multiple times during a day.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181B44-5E4C-4A93-85E9-3ED4A6AC7F36}"/>
              </a:ext>
            </a:extLst>
          </p:cNvPr>
          <p:cNvCxnSpPr>
            <a:cxnSpLocks/>
          </p:cNvCxnSpPr>
          <p:nvPr/>
        </p:nvCxnSpPr>
        <p:spPr>
          <a:xfrm flipH="1">
            <a:off x="5450507" y="5150243"/>
            <a:ext cx="76187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3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892B6DE-1BD8-421B-8A49-FB4C87131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15"/>
          <a:stretch/>
        </p:blipFill>
        <p:spPr>
          <a:xfrm>
            <a:off x="1748145" y="1292926"/>
            <a:ext cx="8695709" cy="34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1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83E252-E233-4DC9-A09C-8A12160B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87" y="733058"/>
            <a:ext cx="10860100" cy="53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FF9EAC-2BDD-47A5-AF72-E219DB26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38" y="1505190"/>
            <a:ext cx="8209524" cy="384761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7F1CE4-7690-434A-822D-2C500C768334}"/>
              </a:ext>
            </a:extLst>
          </p:cNvPr>
          <p:cNvSpPr/>
          <p:nvPr/>
        </p:nvSpPr>
        <p:spPr>
          <a:xfrm>
            <a:off x="5142425" y="4390638"/>
            <a:ext cx="3730752" cy="749808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for the export destination can be modified at any time.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54784-E7E6-41DE-BE98-2B3DCDE3913C}"/>
              </a:ext>
            </a:extLst>
          </p:cNvPr>
          <p:cNvCxnSpPr>
            <a:cxnSpLocks/>
          </p:cNvCxnSpPr>
          <p:nvPr/>
        </p:nvCxnSpPr>
        <p:spPr>
          <a:xfrm flipH="1" flipV="1">
            <a:off x="4812195" y="4217510"/>
            <a:ext cx="504523" cy="3108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8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304A43-4318-4E8D-98AD-ACB0124F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4" y="643285"/>
            <a:ext cx="11980952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7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5A7342-047A-474D-84D0-81397E73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19" y="1738524"/>
            <a:ext cx="7704762" cy="3380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C5E00D-282C-4335-B57A-C7351F4A4417}"/>
              </a:ext>
            </a:extLst>
          </p:cNvPr>
          <p:cNvSpPr/>
          <p:nvPr/>
        </p:nvSpPr>
        <p:spPr>
          <a:xfrm>
            <a:off x="7936992" y="3026664"/>
            <a:ext cx="1655064" cy="32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D492DF-1189-4090-B8A6-210678A7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8" y="1533762"/>
            <a:ext cx="7657143" cy="37904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D82CC4-849B-4FE3-9C88-4C24BEE8E1CC}"/>
              </a:ext>
            </a:extLst>
          </p:cNvPr>
          <p:cNvSpPr/>
          <p:nvPr/>
        </p:nvSpPr>
        <p:spPr>
          <a:xfrm>
            <a:off x="7936992" y="2350008"/>
            <a:ext cx="1737360" cy="28986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8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57D4B0-7034-4BC9-941C-29581042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143" y="1376619"/>
            <a:ext cx="6885714" cy="41047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B2CC75-6866-46B9-A9FB-6451A7BE204B}"/>
              </a:ext>
            </a:extLst>
          </p:cNvPr>
          <p:cNvSpPr/>
          <p:nvPr/>
        </p:nvSpPr>
        <p:spPr>
          <a:xfrm>
            <a:off x="7769305" y="4005825"/>
            <a:ext cx="1807260" cy="14755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D7290D-BAF3-4087-8653-309756E15117}"/>
              </a:ext>
            </a:extLst>
          </p:cNvPr>
          <p:cNvCxnSpPr>
            <a:cxnSpLocks/>
          </p:cNvCxnSpPr>
          <p:nvPr/>
        </p:nvCxnSpPr>
        <p:spPr>
          <a:xfrm>
            <a:off x="7354526" y="4743602"/>
            <a:ext cx="59388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FD85E1-75DA-4801-8FD6-7507FBC646AD}"/>
              </a:ext>
            </a:extLst>
          </p:cNvPr>
          <p:cNvSpPr/>
          <p:nvPr/>
        </p:nvSpPr>
        <p:spPr>
          <a:xfrm>
            <a:off x="5410986" y="4484489"/>
            <a:ext cx="2150930" cy="518226"/>
          </a:xfrm>
          <a:prstGeom prst="roundRect">
            <a:avLst>
              <a:gd name="adj" fmla="val 1147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Steps can be removed if needed.</a:t>
            </a:r>
          </a:p>
        </p:txBody>
      </p:sp>
    </p:spTree>
    <p:extLst>
      <p:ext uri="{BB962C8B-B14F-4D97-AF65-F5344CB8AC3E}">
        <p14:creationId xmlns:p14="http://schemas.microsoft.com/office/powerpoint/2010/main" val="336809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76D44D-F0C4-444F-ADC9-678E7104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17" y="2719129"/>
            <a:ext cx="5668166" cy="26197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1B503-9CA2-4956-838A-78AAA2DCA6AE}"/>
              </a:ext>
            </a:extLst>
          </p:cNvPr>
          <p:cNvSpPr/>
          <p:nvPr/>
        </p:nvSpPr>
        <p:spPr>
          <a:xfrm>
            <a:off x="6364711" y="3429000"/>
            <a:ext cx="3052665" cy="1909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CD9ED8-2F4E-4559-9D3E-4599C0BF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02" y="1883234"/>
            <a:ext cx="481079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0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8AD920-47E4-4868-97BD-7CB3DAAB2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85" y="2471524"/>
            <a:ext cx="576342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2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61E96C-6A38-4C76-AA10-84C92A99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74" y="2562199"/>
            <a:ext cx="6934251" cy="20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27ad41-b76c-48da-b50a-9e9129eab2c8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85AE6A533FA49B358C9FD7B241431" ma:contentTypeVersion="15" ma:contentTypeDescription="Create a new document." ma:contentTypeScope="" ma:versionID="9735c2204aa5ac424cb4c5af03ea07a5">
  <xsd:schema xmlns:xsd="http://www.w3.org/2001/XMLSchema" xmlns:xs="http://www.w3.org/2001/XMLSchema" xmlns:p="http://schemas.microsoft.com/office/2006/metadata/properties" xmlns:ns2="ea27ad41-b76c-48da-b50a-9e9129eab2c8" xmlns:ns3="33dd2fc6-a126-444e-8b8c-c28bc17d57f4" xmlns:ns4="230e9df3-be65-4c73-a93b-d1236ebd677e" targetNamespace="http://schemas.microsoft.com/office/2006/metadata/properties" ma:root="true" ma:fieldsID="3e2e68a897288a73bbeccb2230157c0a" ns2:_="" ns3:_="" ns4:_="">
    <xsd:import namespace="ea27ad41-b76c-48da-b50a-9e9129eab2c8"/>
    <xsd:import namespace="33dd2fc6-a126-444e-8b8c-c28bc17d57f4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7ad41-b76c-48da-b50a-9e9129eab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d2fc6-a126-444e-8b8c-c28bc17d5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441896d0-b48e-4744-b2e3-31a8e4f709e4}" ma:internalName="TaxCatchAll" ma:showField="CatchAllData" ma:web="33dd2fc6-a126-444e-8b8c-c28bc17d57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E6CD0-AEF8-4C21-85DA-3991917253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73409C-CA75-4661-AE0F-3017F5C939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4F7D68-FAD7-49AE-80E6-D4C171C6E2D1}"/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80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Amber Silbernagel</cp:lastModifiedBy>
  <cp:revision>43</cp:revision>
  <dcterms:created xsi:type="dcterms:W3CDTF">2019-12-04T22:13:09Z</dcterms:created>
  <dcterms:modified xsi:type="dcterms:W3CDTF">2021-06-01T16:17:00Z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0x010100B6185AE6A533FA49B358C9FD7B241431</vt:lpwstr>
  </property>
</Properties>
</file>