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076136778" r:id="rId4"/>
    <p:sldId id="2137" r:id="rId5"/>
    <p:sldId id="20761367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E40B9-220F-4C77-9777-A308747FE469}" v="1" dt="2022-04-29T18:35:58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lman, Anne" userId="5910bbe1-a396-4f1b-825a-d6876e7cf285" providerId="ADAL" clId="{6E8E40B9-220F-4C77-9777-A308747FE469}"/>
    <pc:docChg chg="undo custSel addSld modSld">
      <pc:chgData name="Woolman, Anne" userId="5910bbe1-a396-4f1b-825a-d6876e7cf285" providerId="ADAL" clId="{6E8E40B9-220F-4C77-9777-A308747FE469}" dt="2022-04-29T18:36:06.437" v="36"/>
      <pc:docMkLst>
        <pc:docMk/>
      </pc:docMkLst>
      <pc:sldChg chg="addSp delSp mod">
        <pc:chgData name="Woolman, Anne" userId="5910bbe1-a396-4f1b-825a-d6876e7cf285" providerId="ADAL" clId="{6E8E40B9-220F-4C77-9777-A308747FE469}" dt="2022-04-29T18:35:47.383" v="1" actId="22"/>
        <pc:sldMkLst>
          <pc:docMk/>
          <pc:sldMk cId="2930316834" sldId="256"/>
        </pc:sldMkLst>
        <pc:spChg chg="add del">
          <ac:chgData name="Woolman, Anne" userId="5910bbe1-a396-4f1b-825a-d6876e7cf285" providerId="ADAL" clId="{6E8E40B9-220F-4C77-9777-A308747FE469}" dt="2022-04-29T18:35:47.383" v="1" actId="22"/>
          <ac:spMkLst>
            <pc:docMk/>
            <pc:sldMk cId="2930316834" sldId="256"/>
            <ac:spMk id="5" creationId="{CB0EE5BC-36E7-4732-A70A-A3D401D98290}"/>
          </ac:spMkLst>
        </pc:spChg>
      </pc:sldChg>
      <pc:sldChg chg="modSp add mod replTag">
        <pc:chgData name="Woolman, Anne" userId="5910bbe1-a396-4f1b-825a-d6876e7cf285" providerId="ADAL" clId="{6E8E40B9-220F-4C77-9777-A308747FE469}" dt="2022-04-29T18:36:06.437" v="36"/>
        <pc:sldMkLst>
          <pc:docMk/>
          <pc:sldMk cId="2364831853" sldId="263"/>
        </pc:sldMkLst>
        <pc:spChg chg="replST">
          <ac:chgData name="Woolman, Anne" userId="5910bbe1-a396-4f1b-825a-d6876e7cf285" providerId="ADAL" clId="{6E8E40B9-220F-4C77-9777-A308747FE469}" dt="2022-04-29T18:36:06.429" v="4"/>
          <ac:spMkLst>
            <pc:docMk/>
            <pc:sldMk cId="2364831853" sldId="263"/>
            <ac:spMk id="2" creationId="{2EF22618-A071-4099-BB65-4110334CD77F}"/>
          </ac:spMkLst>
        </pc:spChg>
        <pc:spChg chg="replST">
          <ac:chgData name="Woolman, Anne" userId="5910bbe1-a396-4f1b-825a-d6876e7cf285" providerId="ADAL" clId="{6E8E40B9-220F-4C77-9777-A308747FE469}" dt="2022-04-29T18:36:06.429" v="6"/>
          <ac:spMkLst>
            <pc:docMk/>
            <pc:sldMk cId="2364831853" sldId="263"/>
            <ac:spMk id="3" creationId="{B3187601-75E5-49ED-99C4-4A065A6142C1}"/>
          </ac:spMkLst>
        </pc:spChg>
        <pc:spChg chg="replST">
          <ac:chgData name="Woolman, Anne" userId="5910bbe1-a396-4f1b-825a-d6876e7cf285" providerId="ADAL" clId="{6E8E40B9-220F-4C77-9777-A308747FE469}" dt="2022-04-29T18:36:06.429" v="5"/>
          <ac:spMkLst>
            <pc:docMk/>
            <pc:sldMk cId="2364831853" sldId="263"/>
            <ac:spMk id="4" creationId="{18F4B5D6-663F-41C1-9DEE-DD72D94616C3}"/>
          </ac:spMkLst>
        </pc:spChg>
        <pc:spChg chg="replST">
          <ac:chgData name="Woolman, Anne" userId="5910bbe1-a396-4f1b-825a-d6876e7cf285" providerId="ADAL" clId="{6E8E40B9-220F-4C77-9777-A308747FE469}" dt="2022-04-29T18:36:06.429" v="7"/>
          <ac:spMkLst>
            <pc:docMk/>
            <pc:sldMk cId="2364831853" sldId="263"/>
            <ac:spMk id="5" creationId="{E58CB3C7-D5DA-43CD-8AA4-424704E07815}"/>
          </ac:spMkLst>
        </pc:spChg>
        <pc:spChg chg="replST">
          <ac:chgData name="Woolman, Anne" userId="5910bbe1-a396-4f1b-825a-d6876e7cf285" providerId="ADAL" clId="{6E8E40B9-220F-4C77-9777-A308747FE469}" dt="2022-04-29T18:36:06.430" v="8"/>
          <ac:spMkLst>
            <pc:docMk/>
            <pc:sldMk cId="2364831853" sldId="263"/>
            <ac:spMk id="6" creationId="{D127D40C-173A-46F2-9A4A-45B2A7589223}"/>
          </ac:spMkLst>
        </pc:spChg>
        <pc:spChg chg="replST">
          <ac:chgData name="Woolman, Anne" userId="5910bbe1-a396-4f1b-825a-d6876e7cf285" providerId="ADAL" clId="{6E8E40B9-220F-4C77-9777-A308747FE469}" dt="2022-04-29T18:36:06.430" v="9"/>
          <ac:spMkLst>
            <pc:docMk/>
            <pc:sldMk cId="2364831853" sldId="263"/>
            <ac:spMk id="7" creationId="{4E551910-DEA0-447B-A6C7-4C219F1CEF54}"/>
          </ac:spMkLst>
        </pc:spChg>
        <pc:spChg chg="replST">
          <ac:chgData name="Woolman, Anne" userId="5910bbe1-a396-4f1b-825a-d6876e7cf285" providerId="ADAL" clId="{6E8E40B9-220F-4C77-9777-A308747FE469}" dt="2022-04-29T18:36:06.430" v="10"/>
          <ac:spMkLst>
            <pc:docMk/>
            <pc:sldMk cId="2364831853" sldId="263"/>
            <ac:spMk id="8" creationId="{2F9C3813-017A-4541-A8B6-7BE90366590F}"/>
          </ac:spMkLst>
        </pc:spChg>
        <pc:spChg chg="replST">
          <ac:chgData name="Woolman, Anne" userId="5910bbe1-a396-4f1b-825a-d6876e7cf285" providerId="ADAL" clId="{6E8E40B9-220F-4C77-9777-A308747FE469}" dt="2022-04-29T18:36:06.430" v="11"/>
          <ac:spMkLst>
            <pc:docMk/>
            <pc:sldMk cId="2364831853" sldId="263"/>
            <ac:spMk id="9" creationId="{7D0574A6-7087-46B3-9226-7A0FEAFC36CC}"/>
          </ac:spMkLst>
        </pc:spChg>
        <pc:spChg chg="replST">
          <ac:chgData name="Woolman, Anne" userId="5910bbe1-a396-4f1b-825a-d6876e7cf285" providerId="ADAL" clId="{6E8E40B9-220F-4C77-9777-A308747FE469}" dt="2022-04-29T18:36:06.431" v="12"/>
          <ac:spMkLst>
            <pc:docMk/>
            <pc:sldMk cId="2364831853" sldId="263"/>
            <ac:spMk id="10" creationId="{BA24D49A-A423-4738-A9C4-E8909319F395}"/>
          </ac:spMkLst>
        </pc:spChg>
        <pc:spChg chg="replST">
          <ac:chgData name="Woolman, Anne" userId="5910bbe1-a396-4f1b-825a-d6876e7cf285" providerId="ADAL" clId="{6E8E40B9-220F-4C77-9777-A308747FE469}" dt="2022-04-29T18:36:06.431" v="13"/>
          <ac:spMkLst>
            <pc:docMk/>
            <pc:sldMk cId="2364831853" sldId="263"/>
            <ac:spMk id="11" creationId="{4E01C93E-2AB7-4662-8511-85DF8F8DD488}"/>
          </ac:spMkLst>
        </pc:spChg>
        <pc:spChg chg="replST">
          <ac:chgData name="Woolman, Anne" userId="5910bbe1-a396-4f1b-825a-d6876e7cf285" providerId="ADAL" clId="{6E8E40B9-220F-4C77-9777-A308747FE469}" dt="2022-04-29T18:36:06.431" v="14"/>
          <ac:spMkLst>
            <pc:docMk/>
            <pc:sldMk cId="2364831853" sldId="263"/>
            <ac:spMk id="12" creationId="{42C40A4B-CA08-467F-A5BE-8282EBEDBF5E}"/>
          </ac:spMkLst>
        </pc:spChg>
        <pc:spChg chg="replST">
          <ac:chgData name="Woolman, Anne" userId="5910bbe1-a396-4f1b-825a-d6876e7cf285" providerId="ADAL" clId="{6E8E40B9-220F-4C77-9777-A308747FE469}" dt="2022-04-29T18:36:06.432" v="19"/>
          <ac:spMkLst>
            <pc:docMk/>
            <pc:sldMk cId="2364831853" sldId="263"/>
            <ac:spMk id="21" creationId="{CE768CFD-D8AB-4B3E-B1BF-3D1345CAC4F8}"/>
          </ac:spMkLst>
        </pc:spChg>
        <pc:spChg chg="replST">
          <ac:chgData name="Woolman, Anne" userId="5910bbe1-a396-4f1b-825a-d6876e7cf285" providerId="ADAL" clId="{6E8E40B9-220F-4C77-9777-A308747FE469}" dt="2022-04-29T18:36:06.433" v="20"/>
          <ac:spMkLst>
            <pc:docMk/>
            <pc:sldMk cId="2364831853" sldId="263"/>
            <ac:spMk id="22" creationId="{2262A410-FF3C-4AAB-87CD-65FA24EA7C53}"/>
          </ac:spMkLst>
        </pc:spChg>
        <pc:spChg chg="replST">
          <ac:chgData name="Woolman, Anne" userId="5910bbe1-a396-4f1b-825a-d6876e7cf285" providerId="ADAL" clId="{6E8E40B9-220F-4C77-9777-A308747FE469}" dt="2022-04-29T18:36:06.433" v="21"/>
          <ac:spMkLst>
            <pc:docMk/>
            <pc:sldMk cId="2364831853" sldId="263"/>
            <ac:spMk id="23" creationId="{7B90ECEE-18DF-4112-9E73-C788859A39F5}"/>
          </ac:spMkLst>
        </pc:spChg>
        <pc:spChg chg="replST">
          <ac:chgData name="Woolman, Anne" userId="5910bbe1-a396-4f1b-825a-d6876e7cf285" providerId="ADAL" clId="{6E8E40B9-220F-4C77-9777-A308747FE469}" dt="2022-04-29T18:36:06.433" v="22"/>
          <ac:spMkLst>
            <pc:docMk/>
            <pc:sldMk cId="2364831853" sldId="263"/>
            <ac:spMk id="24" creationId="{478C3763-F1D1-4908-B065-1894069BD4B6}"/>
          </ac:spMkLst>
        </pc:spChg>
        <pc:spChg chg="replST">
          <ac:chgData name="Woolman, Anne" userId="5910bbe1-a396-4f1b-825a-d6876e7cf285" providerId="ADAL" clId="{6E8E40B9-220F-4C77-9777-A308747FE469}" dt="2022-04-29T18:36:06.433" v="23"/>
          <ac:spMkLst>
            <pc:docMk/>
            <pc:sldMk cId="2364831853" sldId="263"/>
            <ac:spMk id="25" creationId="{5B9E4B70-DB16-4D41-A560-6E5AF4235AB8}"/>
          </ac:spMkLst>
        </pc:spChg>
        <pc:spChg chg="replST">
          <ac:chgData name="Woolman, Anne" userId="5910bbe1-a396-4f1b-825a-d6876e7cf285" providerId="ADAL" clId="{6E8E40B9-220F-4C77-9777-A308747FE469}" dt="2022-04-29T18:36:06.433" v="24"/>
          <ac:spMkLst>
            <pc:docMk/>
            <pc:sldMk cId="2364831853" sldId="263"/>
            <ac:spMk id="26" creationId="{729DB784-B9AD-4E50-9EA4-48C32A40DA30}"/>
          </ac:spMkLst>
        </pc:spChg>
        <pc:spChg chg="replST">
          <ac:chgData name="Woolman, Anne" userId="5910bbe1-a396-4f1b-825a-d6876e7cf285" providerId="ADAL" clId="{6E8E40B9-220F-4C77-9777-A308747FE469}" dt="2022-04-29T18:36:06.435" v="29"/>
          <ac:spMkLst>
            <pc:docMk/>
            <pc:sldMk cId="2364831853" sldId="263"/>
            <ac:spMk id="43" creationId="{4FC2704F-0D37-4A5A-B364-57E361AEDE06}"/>
          </ac:spMkLst>
        </pc:spChg>
        <pc:spChg chg="replST">
          <ac:chgData name="Woolman, Anne" userId="5910bbe1-a396-4f1b-825a-d6876e7cf285" providerId="ADAL" clId="{6E8E40B9-220F-4C77-9777-A308747FE469}" dt="2022-04-29T18:36:06.435" v="30"/>
          <ac:spMkLst>
            <pc:docMk/>
            <pc:sldMk cId="2364831853" sldId="263"/>
            <ac:spMk id="44" creationId="{A299B16D-6309-4176-80E1-A028569AD9E4}"/>
          </ac:spMkLst>
        </pc:spChg>
        <pc:spChg chg="replST">
          <ac:chgData name="Woolman, Anne" userId="5910bbe1-a396-4f1b-825a-d6876e7cf285" providerId="ADAL" clId="{6E8E40B9-220F-4C77-9777-A308747FE469}" dt="2022-04-29T18:36:06.435" v="31"/>
          <ac:spMkLst>
            <pc:docMk/>
            <pc:sldMk cId="2364831853" sldId="263"/>
            <ac:spMk id="45" creationId="{7B60D4E2-2419-4E4D-904E-17B90257FB46}"/>
          </ac:spMkLst>
        </pc:spChg>
        <pc:spChg chg="replST">
          <ac:chgData name="Woolman, Anne" userId="5910bbe1-a396-4f1b-825a-d6876e7cf285" providerId="ADAL" clId="{6E8E40B9-220F-4C77-9777-A308747FE469}" dt="2022-04-29T18:36:06.437" v="35"/>
          <ac:spMkLst>
            <pc:docMk/>
            <pc:sldMk cId="2364831853" sldId="263"/>
            <ac:spMk id="55" creationId="{32936CEB-58D4-4414-B436-1CC95BAC4A67}"/>
          </ac:spMkLst>
        </pc:spChg>
        <pc:spChg chg="replST">
          <ac:chgData name="Woolman, Anne" userId="5910bbe1-a396-4f1b-825a-d6876e7cf285" providerId="ADAL" clId="{6E8E40B9-220F-4C77-9777-A308747FE469}" dt="2022-04-29T18:36:06.437" v="36"/>
          <ac:spMkLst>
            <pc:docMk/>
            <pc:sldMk cId="2364831853" sldId="263"/>
            <ac:spMk id="59" creationId="{6E566E10-830B-4893-9C4E-85315062EEE4}"/>
          </ac:spMkLst>
        </pc:spChg>
        <pc:grpChg chg="replST">
          <ac:chgData name="Woolman, Anne" userId="5910bbe1-a396-4f1b-825a-d6876e7cf285" providerId="ADAL" clId="{6E8E40B9-220F-4C77-9777-A308747FE469}" dt="2022-04-29T18:36:06.434" v="25"/>
          <ac:grpSpMkLst>
            <pc:docMk/>
            <pc:sldMk cId="2364831853" sldId="263"/>
            <ac:grpSpMk id="27" creationId="{1B9BAAE7-6CE1-4CB9-8D2B-7AF6C565E359}"/>
          </ac:grpSpMkLst>
        </pc:grpChg>
        <pc:grpChg chg="replST">
          <ac:chgData name="Woolman, Anne" userId="5910bbe1-a396-4f1b-825a-d6876e7cf285" providerId="ADAL" clId="{6E8E40B9-220F-4C77-9777-A308747FE469}" dt="2022-04-29T18:36:06.434" v="26"/>
          <ac:grpSpMkLst>
            <pc:docMk/>
            <pc:sldMk cId="2364831853" sldId="263"/>
            <ac:grpSpMk id="31" creationId="{630DDA1B-26BF-461C-AE7E-FE642CDD51FF}"/>
          </ac:grpSpMkLst>
        </pc:grpChg>
        <pc:grpChg chg="replST">
          <ac:chgData name="Woolman, Anne" userId="5910bbe1-a396-4f1b-825a-d6876e7cf285" providerId="ADAL" clId="{6E8E40B9-220F-4C77-9777-A308747FE469}" dt="2022-04-29T18:36:06.434" v="27"/>
          <ac:grpSpMkLst>
            <pc:docMk/>
            <pc:sldMk cId="2364831853" sldId="263"/>
            <ac:grpSpMk id="35" creationId="{215A961E-0590-4A87-AB77-3837791EB9A0}"/>
          </ac:grpSpMkLst>
        </pc:grpChg>
        <pc:picChg chg="replST">
          <ac:chgData name="Woolman, Anne" userId="5910bbe1-a396-4f1b-825a-d6876e7cf285" providerId="ADAL" clId="{6E8E40B9-220F-4C77-9777-A308747FE469}" dt="2022-04-29T18:36:06.431" v="15"/>
          <ac:picMkLst>
            <pc:docMk/>
            <pc:sldMk cId="2364831853" sldId="263"/>
            <ac:picMk id="15" creationId="{63B9114B-D2BF-4B8C-938C-A5627EDBB737}"/>
          </ac:picMkLst>
        </pc:picChg>
        <pc:picChg chg="replST">
          <ac:chgData name="Woolman, Anne" userId="5910bbe1-a396-4f1b-825a-d6876e7cf285" providerId="ADAL" clId="{6E8E40B9-220F-4C77-9777-A308747FE469}" dt="2022-04-29T18:36:06.432" v="16"/>
          <ac:picMkLst>
            <pc:docMk/>
            <pc:sldMk cId="2364831853" sldId="263"/>
            <ac:picMk id="17" creationId="{44A1F8B6-B2DC-4D72-9121-79E8DBC9CD22}"/>
          </ac:picMkLst>
        </pc:picChg>
        <pc:picChg chg="replST">
          <ac:chgData name="Woolman, Anne" userId="5910bbe1-a396-4f1b-825a-d6876e7cf285" providerId="ADAL" clId="{6E8E40B9-220F-4C77-9777-A308747FE469}" dt="2022-04-29T18:36:06.432" v="17"/>
          <ac:picMkLst>
            <pc:docMk/>
            <pc:sldMk cId="2364831853" sldId="263"/>
            <ac:picMk id="18" creationId="{0ADD3127-8830-49AB-96C1-E496E1511AAF}"/>
          </ac:picMkLst>
        </pc:picChg>
        <pc:picChg chg="replST">
          <ac:chgData name="Woolman, Anne" userId="5910bbe1-a396-4f1b-825a-d6876e7cf285" providerId="ADAL" clId="{6E8E40B9-220F-4C77-9777-A308747FE469}" dt="2022-04-29T18:36:06.432" v="18"/>
          <ac:picMkLst>
            <pc:docMk/>
            <pc:sldMk cId="2364831853" sldId="263"/>
            <ac:picMk id="20" creationId="{F98836DF-F607-4F4F-A9EE-1F6AAA0342E6}"/>
          </ac:picMkLst>
        </pc:picChg>
        <pc:picChg chg="replST">
          <ac:chgData name="Woolman, Anne" userId="5910bbe1-a396-4f1b-825a-d6876e7cf285" providerId="ADAL" clId="{6E8E40B9-220F-4C77-9777-A308747FE469}" dt="2022-04-29T18:36:06.434" v="28"/>
          <ac:picMkLst>
            <pc:docMk/>
            <pc:sldMk cId="2364831853" sldId="263"/>
            <ac:picMk id="42" creationId="{3C3A127C-CFFD-4FAE-A073-2B958E39EC88}"/>
          </ac:picMkLst>
        </pc:picChg>
        <pc:cxnChg chg="replST">
          <ac:chgData name="Woolman, Anne" userId="5910bbe1-a396-4f1b-825a-d6876e7cf285" providerId="ADAL" clId="{6E8E40B9-220F-4C77-9777-A308747FE469}" dt="2022-04-29T18:36:06.436" v="32"/>
          <ac:cxnSpMkLst>
            <pc:docMk/>
            <pc:sldMk cId="2364831853" sldId="263"/>
            <ac:cxnSpMk id="50" creationId="{ACFE95AE-591A-44E7-BF7E-9DB78B174C8A}"/>
          </ac:cxnSpMkLst>
        </pc:cxnChg>
        <pc:cxnChg chg="replST">
          <ac:chgData name="Woolman, Anne" userId="5910bbe1-a396-4f1b-825a-d6876e7cf285" providerId="ADAL" clId="{6E8E40B9-220F-4C77-9777-A308747FE469}" dt="2022-04-29T18:36:06.436" v="33"/>
          <ac:cxnSpMkLst>
            <pc:docMk/>
            <pc:sldMk cId="2364831853" sldId="263"/>
            <ac:cxnSpMk id="52" creationId="{906E2435-D24B-4F76-9DC6-A5C54E9A53DA}"/>
          </ac:cxnSpMkLst>
        </pc:cxnChg>
        <pc:cxnChg chg="replST">
          <ac:chgData name="Woolman, Anne" userId="5910bbe1-a396-4f1b-825a-d6876e7cf285" providerId="ADAL" clId="{6E8E40B9-220F-4C77-9777-A308747FE469}" dt="2022-04-29T18:36:06.436" v="34"/>
          <ac:cxnSpMkLst>
            <pc:docMk/>
            <pc:sldMk cId="2364831853" sldId="263"/>
            <ac:cxnSpMk id="54" creationId="{29606CB4-2406-479A-BA6E-4811A368236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3270-6458-4AA5-9D60-D9A3C1D557B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511AC-CD84-49B1-AC35-2CDBDCC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6/15/2022 1:55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6/15/2022 1:55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0A44-2826-47C4-AFC0-F6A28517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9851-7CD7-4F99-9CFE-FAF7EDDE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14AD-B249-46F0-A57D-6A69C7A9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34A1-4389-446E-A71F-3DBB576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750-177F-437E-A02F-6B8E376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96A6-2274-4ADF-9759-B2AA09F7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11604-0226-40D1-95A4-4359B98E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ABF5-0105-4E0B-8151-65F025BA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5F97-7D6D-4637-B1AA-8C324639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B853-B0B3-491C-BE13-49BCF60B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BE26B-EF26-4395-A41E-82B21E29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0BFC1-E063-42E7-B6CA-9AC855EE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D2E-430F-460A-ABC5-F68C722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A9EB-E769-4E50-BDE8-3E84F48A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57D7-8698-41C7-AD76-E6BFAA5D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287C1-A090-4527-BD13-2FAB6921CE7A}"/>
              </a:ext>
            </a:extLst>
          </p:cNvPr>
          <p:cNvSpPr txBox="1"/>
          <p:nvPr userDrawn="1"/>
        </p:nvSpPr>
        <p:spPr>
          <a:xfrm>
            <a:off x="584200" y="6410491"/>
            <a:ext cx="2733158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14872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12A-F891-44C7-863C-E52F98A9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4F66-E2DC-4BBE-9800-C4784DD5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9F57-FFD4-4D03-92FC-4DA226E9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DB53-7788-445B-AB85-09ECA74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228D-8FEE-461D-965F-7568B62E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4B0-82AB-4A60-BECF-89B252D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8EBD-8F63-41C6-812D-E1568E4C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573B-8DC4-4F87-A5F4-D47BFAF7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20F5-E7FE-45C0-8933-408901E5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1C9E-15FD-480E-B42F-D8FFA96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045-CE73-49E5-9B37-94B83008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125F-324E-4239-84CD-138DD8671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C093-3421-47A0-BC9E-497D47D7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7B7D-3131-4FF6-92D8-B3EC5EFB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D5F6-F93D-4DE7-949E-8F248000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5CB5-B4A2-43B9-ACA2-55ECFD46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DC17-553E-4D17-B395-BBCB3F7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D2DA-69A7-4EC1-A403-DCFEA4C7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BEFA8-5BAF-4927-9F54-F835697D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EE93-C520-4F55-936F-11DF17E6D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686FD-C4FB-42E4-A7A0-92B59709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318BF-B080-453E-804F-5928DD2D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C74C2-97FE-45E9-AC72-04EBA5C3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27B9E-CF3B-4C5F-B513-F4499EBD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0F4D-FF90-4D8E-B571-8EDB66F4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5C477-6DCB-4102-AA9F-71D187C5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4819F-C86D-4D6F-90B9-44162964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3A265-5960-4C54-A303-5B71F16D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600B1-1594-44D7-8144-D4BF57E9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A0919-FA3E-4CF0-B9C5-3DCD984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A50D7-9EB6-4793-A6F5-7536EE9B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83ED-D115-4F12-8661-28AA0CA7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A670-D016-408D-868D-9E3D531E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8279-3F3C-4427-8214-E89A3BC3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004F-1D9F-4FE3-9D9E-BF5E36E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4836-B716-4CED-9685-CD817332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4236-3AC5-441D-A49C-C17DE1B1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EE09-02D4-4CB5-964B-11F7CDDA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2C4C2-A40D-4FD3-9135-14EBEFC4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8CFC3-9719-4219-B3D0-0DFB63A53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9435-8D36-435F-A8B6-1403ECD4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A9E9-1564-4127-B77F-8A484FB7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5FE5D-BEA7-41EF-9F0B-D27D0E12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12D71-D024-4603-806F-B2DBE10E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992E-42F8-4FE5-A91D-1B5FD3E0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7EA9A-3956-4CEE-9AC3-512C71F71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5C01-44E3-432F-A513-1D047B1B65A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5647-D408-401E-9D5D-92598F4C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47C6-E1F7-4105-B501-783DE8F2B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9289-8A86-4FBD-BD4F-DAE813C6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image" Target="../media/image4.svg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image" Target="../media/image7.png"/><Relationship Id="rId47" Type="http://schemas.openxmlformats.org/officeDocument/2006/relationships/image" Target="../media/image12.svg"/><Relationship Id="rId50" Type="http://schemas.openxmlformats.org/officeDocument/2006/relationships/image" Target="../media/image15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image" Target="../media/image3.png"/><Relationship Id="rId46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41" Type="http://schemas.openxmlformats.org/officeDocument/2006/relationships/image" Target="../media/image6.sv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image" Target="../media/image2.svg"/><Relationship Id="rId40" Type="http://schemas.openxmlformats.org/officeDocument/2006/relationships/image" Target="../media/image5.png"/><Relationship Id="rId45" Type="http://schemas.openxmlformats.org/officeDocument/2006/relationships/image" Target="../media/image10.sv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image" Target="../media/image1.png"/><Relationship Id="rId49" Type="http://schemas.openxmlformats.org/officeDocument/2006/relationships/image" Target="../media/image14.sv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slideLayout" Target="../slideLayouts/slideLayout7.xml"/><Relationship Id="rId43" Type="http://schemas.openxmlformats.org/officeDocument/2006/relationships/image" Target="../media/image8.svg"/><Relationship Id="rId48" Type="http://schemas.openxmlformats.org/officeDocument/2006/relationships/image" Target="../media/image13.png"/><Relationship Id="rId8" Type="http://schemas.openxmlformats.org/officeDocument/2006/relationships/tags" Target="../tags/tag11.xml"/><Relationship Id="rId51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8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8D21-D674-41B2-8902-B05A5FC4AE4D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3D0B1-573B-48F7-B2CE-F01DED1D102A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31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22618-A071-4099-BB65-4110334CD7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915320" y="1154545"/>
            <a:ext cx="5486400" cy="512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4B5D6-663F-41C1-9DEE-DD72D94616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6400800" y="1154545"/>
            <a:ext cx="5486400" cy="5120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187601-75E5-49ED-99C4-4A065A6142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4663760" y="1893455"/>
            <a:ext cx="3629890" cy="362989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8CB3C7-D5DA-43CD-8AA4-424704E0781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5211470" y="189345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27D40C-173A-46F2-9A4A-45B2A75892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257190" y="1939174"/>
            <a:ext cx="640080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551910-DEA0-447B-A6C7-4C219F1CEF5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4481805" y="286788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9C3813-017A-4541-A8B6-7BE90366590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4527525" y="2913608"/>
            <a:ext cx="640080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0574A6-7087-46B3-9226-7A0FEAFC36C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514133" y="404551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24D49A-A423-4738-A9C4-E8909319F39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559853" y="4091239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1C93E-2AB7-4662-8511-85DF8F8DD48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5211470" y="488140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C40A4B-CA08-467F-A5BE-8282EBEDBF5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5257190" y="4927127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63B9114B-D2BF-4B8C-938C-A5627EDBB73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4564009" y="2977337"/>
            <a:ext cx="548640" cy="548640"/>
          </a:xfrm>
          <a:prstGeom prst="rect">
            <a:avLst/>
          </a:prstGeom>
        </p:spPr>
      </p:pic>
      <p:pic>
        <p:nvPicPr>
          <p:cNvPr id="17" name="Graphic 16" descr="Books on shelf outline">
            <a:extLst>
              <a:ext uri="{FF2B5EF4-FFF2-40B4-BE49-F238E27FC236}">
                <a16:creationId xmlns:a16="http://schemas.microsoft.com/office/drawing/2014/main" id="{44A1F8B6-B2DC-4D72-9121-79E8DBC9CD2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5302910" y="1984894"/>
            <a:ext cx="548640" cy="548640"/>
          </a:xfrm>
          <a:prstGeom prst="rect">
            <a:avLst/>
          </a:prstGeom>
        </p:spPr>
      </p:pic>
      <p:pic>
        <p:nvPicPr>
          <p:cNvPr id="18" name="Graphic 17" descr="Cmd Terminal outline">
            <a:extLst>
              <a:ext uri="{FF2B5EF4-FFF2-40B4-BE49-F238E27FC236}">
                <a16:creationId xmlns:a16="http://schemas.microsoft.com/office/drawing/2014/main" id="{0ADD3127-8830-49AB-96C1-E496E1511AA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4595412" y="4123572"/>
            <a:ext cx="548640" cy="548640"/>
          </a:xfrm>
          <a:prstGeom prst="rect">
            <a:avLst/>
          </a:prstGeom>
        </p:spPr>
      </p:pic>
      <p:pic>
        <p:nvPicPr>
          <p:cNvPr id="20" name="Graphic 19" descr="Laptop outline">
            <a:extLst>
              <a:ext uri="{FF2B5EF4-FFF2-40B4-BE49-F238E27FC236}">
                <a16:creationId xmlns:a16="http://schemas.microsoft.com/office/drawing/2014/main" id="{F98836DF-F607-4F4F-A9EE-1F6AAA0342E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flipH="1">
            <a:off x="5307995" y="4973764"/>
            <a:ext cx="548640" cy="548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768CFD-D8AB-4B3E-B1BF-3D1345CAC4F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 flipH="1">
            <a:off x="1015748" y="1276584"/>
            <a:ext cx="52993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حزمة قابلة للنشر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2A410-FF3C-4AAB-87CD-65FA24EA7C5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flipH="1">
            <a:off x="2964263" y="2011340"/>
            <a:ext cx="21797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مكتبة الأصول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0ECEE-18DF-4112-9E73-C788859A39F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 flipH="1">
            <a:off x="1677937" y="2904832"/>
            <a:ext cx="273044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صفحة البيئة: </a:t>
            </a:r>
          </a:p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الصيانة &gt; تطبيق التحديثات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C3763-F1D1-4908-B065-1894069BD4B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 flipH="1">
            <a:off x="905154" y="4228615"/>
            <a:ext cx="35530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حزمة قابلة للنشر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4B70-DB16-4D41-A560-6E5AF4235AB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 flipH="1">
            <a:off x="1559552" y="5217124"/>
            <a:ext cx="35530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6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مثيل تطبيقات التمويل والعمليات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9DB784-B9AD-4E50-9EA4-48C32A40DA3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 flipH="1">
            <a:off x="6511037" y="1276584"/>
            <a:ext cx="52838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تخصيص خرائط الكيان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BAAE7-6CE1-4CB9-8D2B-7AF6C565E35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 flipH="1">
            <a:off x="8230388" y="1893454"/>
            <a:ext cx="731520" cy="731520"/>
            <a:chOff x="8871527" y="1893455"/>
            <a:chExt cx="731520" cy="7315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21CF8F-2315-44F0-B669-B591B71260C0}"/>
                </a:ext>
              </a:extLst>
            </p:cNvPr>
            <p:cNvSpPr/>
            <p:nvPr/>
          </p:nvSpPr>
          <p:spPr>
            <a:xfrm>
              <a:off x="8871527" y="189345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FEFD02-7A4D-4455-BFD2-7ADA3CDCE5E4}"/>
                </a:ext>
              </a:extLst>
            </p:cNvPr>
            <p:cNvSpPr/>
            <p:nvPr/>
          </p:nvSpPr>
          <p:spPr>
            <a:xfrm>
              <a:off x="8917247" y="1939175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phic 29" descr="Server outline">
              <a:extLst>
                <a:ext uri="{FF2B5EF4-FFF2-40B4-BE49-F238E27FC236}">
                  <a16:creationId xmlns:a16="http://schemas.microsoft.com/office/drawing/2014/main" id="{42655D83-EB0D-4FC5-A654-CCB712365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8962967" y="1984895"/>
              <a:ext cx="548640" cy="5486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0DDA1B-26BF-461C-AE7E-FE642CDD51FF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 flipH="1">
            <a:off x="8933733" y="3338936"/>
            <a:ext cx="731520" cy="731520"/>
            <a:chOff x="8871527" y="3209632"/>
            <a:chExt cx="731520" cy="731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526732-6C1F-4BFF-A169-C12C72744137}"/>
                </a:ext>
              </a:extLst>
            </p:cNvPr>
            <p:cNvSpPr/>
            <p:nvPr/>
          </p:nvSpPr>
          <p:spPr>
            <a:xfrm>
              <a:off x="8871527" y="3209632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A3A2A0-BC8E-4004-8061-0C337FFD3C7C}"/>
                </a:ext>
              </a:extLst>
            </p:cNvPr>
            <p:cNvSpPr/>
            <p:nvPr/>
          </p:nvSpPr>
          <p:spPr>
            <a:xfrm>
              <a:off x="8917247" y="3255352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Graphic 33" descr="Syncing cloud outline">
              <a:extLst>
                <a:ext uri="{FF2B5EF4-FFF2-40B4-BE49-F238E27FC236}">
                  <a16:creationId xmlns:a16="http://schemas.microsoft.com/office/drawing/2014/main" id="{0F85A9ED-A859-4987-9A2F-796BD69E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962967" y="3301072"/>
              <a:ext cx="548640" cy="54864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5A961E-0590-4A87-AB77-3837791EB9A0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 flipH="1">
            <a:off x="8230388" y="4881407"/>
            <a:ext cx="731520" cy="731520"/>
            <a:chOff x="8889072" y="4525809"/>
            <a:chExt cx="731520" cy="7315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EF6FB2-3A06-4B8B-9128-D377A042C173}"/>
                </a:ext>
              </a:extLst>
            </p:cNvPr>
            <p:cNvSpPr/>
            <p:nvPr/>
          </p:nvSpPr>
          <p:spPr>
            <a:xfrm>
              <a:off x="8889072" y="452580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2BDBBD-997C-46C4-B3FB-E11D028B0A13}"/>
                </a:ext>
              </a:extLst>
            </p:cNvPr>
            <p:cNvSpPr/>
            <p:nvPr/>
          </p:nvSpPr>
          <p:spPr>
            <a:xfrm>
              <a:off x="8934792" y="457152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Graphic 37" descr="Upload outline">
              <a:extLst>
                <a:ext uri="{FF2B5EF4-FFF2-40B4-BE49-F238E27FC236}">
                  <a16:creationId xmlns:a16="http://schemas.microsoft.com/office/drawing/2014/main" id="{2E5A559E-06D1-4A99-84B6-EA4DB503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8980512" y="4617249"/>
              <a:ext cx="548640" cy="548640"/>
            </a:xfrm>
            <a:prstGeom prst="rect">
              <a:avLst/>
            </a:prstGeom>
          </p:spPr>
        </p:pic>
      </p:grpSp>
      <p:pic>
        <p:nvPicPr>
          <p:cNvPr id="42" name="Graphic 41" descr="Programmer female outline">
            <a:extLst>
              <a:ext uri="{FF2B5EF4-FFF2-40B4-BE49-F238E27FC236}">
                <a16:creationId xmlns:a16="http://schemas.microsoft.com/office/drawing/2014/main" id="{3C3A127C-CFFD-4FAE-A073-2B958E39EC88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 flipH="1">
            <a:off x="5155839" y="2236132"/>
            <a:ext cx="2685448" cy="26854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FC2704F-0D37-4A5A-B364-57E361AEDE0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 flipH="1">
            <a:off x="9092248" y="1966826"/>
            <a:ext cx="270263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تصديرها إلى </a:t>
            </a:r>
          </a:p>
          <a:p>
            <a:pPr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البيئة الحالية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9B16D-6309-4176-80E1-A028569AD9E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 flipH="1">
            <a:off x="9763626" y="3260164"/>
            <a:ext cx="151305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استخدمه كنسخة احتياطية </a:t>
            </a:r>
          </a:p>
          <a:p>
            <a:pPr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في المستقبل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60D4E2-2419-4E4D-904E-17B90257FB4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 flipH="1">
            <a:off x="9052423" y="5081337"/>
            <a:ext cx="23774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نشر على </a:t>
            </a:r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AppSource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FE95AE-591A-44E7-BF7E-9DB78B174C8A}"/>
              </a:ext>
            </a:extLst>
          </p:cNvPr>
          <p:cNvCxnSpPr>
            <a:stCxn id="3" idx="2"/>
            <a:endCxn id="28" idx="4"/>
          </p:cNvCxnSpPr>
          <p:nvPr>
            <p:custDataLst>
              <p:tags r:id="rId30"/>
            </p:custDataLst>
          </p:nvPr>
        </p:nvCxnSpPr>
        <p:spPr>
          <a:xfrm rot="10800000" flipH="1">
            <a:off x="8293650" y="2624974"/>
            <a:ext cx="302498" cy="1083426"/>
          </a:xfrm>
          <a:prstGeom prst="bentConnector2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6E2435-D24B-4F76-9DC6-A5C54E9A53DA}"/>
              </a:ext>
            </a:extLst>
          </p:cNvPr>
          <p:cNvCxnSpPr>
            <a:stCxn id="3" idx="2"/>
            <a:endCxn id="36" idx="0"/>
          </p:cNvCxnSpPr>
          <p:nvPr>
            <p:custDataLst>
              <p:tags r:id="rId31"/>
            </p:custDataLst>
          </p:nvPr>
        </p:nvCxnSpPr>
        <p:spPr>
          <a:xfrm rot="10800000" flipH="1" flipV="1">
            <a:off x="8293650" y="3708399"/>
            <a:ext cx="302498" cy="1173007"/>
          </a:xfrm>
          <a:prstGeom prst="bentConnector2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606CB4-2406-479A-BA6E-4811A3682364}"/>
              </a:ext>
            </a:extLst>
          </p:cNvPr>
          <p:cNvCxnSpPr>
            <a:stCxn id="3" idx="2"/>
            <a:endCxn id="32" idx="6"/>
          </p:cNvCxnSpPr>
          <p:nvPr>
            <p:custDataLst>
              <p:tags r:id="rId32"/>
            </p:custDataLst>
          </p:nvPr>
        </p:nvCxnSpPr>
        <p:spPr>
          <a:xfrm flipV="1">
            <a:off x="8293650" y="3704696"/>
            <a:ext cx="640083" cy="370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936CEB-58D4-4414-B436-1CC95BAC4A6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 rot="5400000" flipH="1">
            <a:off x="9195144" y="3299366"/>
            <a:ext cx="449945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Customer engagement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66E10-830B-4893-9C4E-85315062EEE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 rot="16200000" flipH="1">
            <a:off x="-812031" y="3482931"/>
            <a:ext cx="413569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تطبيقات التمويل والعمليات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8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Dual Write Entity maps	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A1C9DD6F-CF27-4DA3-A957-8BF7909EC7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" y="2379479"/>
            <a:ext cx="11450289" cy="3076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3ACB60-9284-4737-A130-435FF332685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979721" y="2414991"/>
            <a:ext cx="1846555" cy="319596"/>
          </a:xfrm>
          <a:prstGeom prst="rect">
            <a:avLst/>
          </a:prstGeom>
          <a:noFill/>
          <a:ln w="952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F3A8-40E6-420A-A611-514DC31001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6494" y="1880225"/>
            <a:ext cx="81497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Dual Write entity maps repository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3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8263" y="45720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/>
              <a:t>Dual-write table map</a:t>
            </a:r>
            <a:br>
              <a:rPr lang="en-US"/>
            </a:br>
            <a:r>
              <a:rPr lang="en-US" sz="2000" spc="0"/>
              <a:t>C</a:t>
            </a:r>
            <a:r>
              <a:rPr lang="en-US" sz="2000"/>
              <a:t>ustomizing standard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88263" y="1935679"/>
            <a:ext cx="6132169" cy="4185761"/>
          </a:xfrm>
        </p:spPr>
        <p:txBody>
          <a:bodyPr/>
          <a:lstStyle/>
          <a:p>
            <a:r>
              <a:rPr lang="en-GB" sz="2000"/>
              <a:t>Dual-write lets you add table mappings.</a:t>
            </a:r>
          </a:p>
          <a:p>
            <a:endParaRPr lang="en-GB" sz="2000"/>
          </a:p>
          <a:p>
            <a:r>
              <a:rPr lang="en-GB" sz="2000"/>
              <a:t>You can also add </a:t>
            </a:r>
            <a:r>
              <a:rPr lang="en-GB" sz="2000" b="1"/>
              <a:t>standard</a:t>
            </a:r>
            <a:r>
              <a:rPr lang="en-GB" sz="2000"/>
              <a:t> or </a:t>
            </a:r>
            <a:r>
              <a:rPr lang="en-GB" sz="2000" b="1"/>
              <a:t>custom</a:t>
            </a:r>
            <a:r>
              <a:rPr lang="en-GB" sz="2000"/>
              <a:t> table maps.</a:t>
            </a:r>
          </a:p>
          <a:p>
            <a:endParaRPr lang="en-GB" sz="2000"/>
          </a:p>
          <a:p>
            <a:r>
              <a:rPr lang="en-GB" sz="2000"/>
              <a:t>A dual-write solution can contain one or more dual-write table maps.</a:t>
            </a:r>
          </a:p>
          <a:p>
            <a:endParaRPr lang="en-GB" sz="2000"/>
          </a:p>
          <a:p>
            <a:r>
              <a:rPr lang="en-GB" sz="2000"/>
              <a:t>Dual-write supports mappings only between cross-company tables or company-specific tables from both sides.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955216-28DC-4CC5-9120-294B5A2714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0829" y="1420506"/>
            <a:ext cx="5252874" cy="3602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4062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005-3F5D-4997-A272-9431B690C2B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8263" y="45720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/>
              <a:t>FO transactions</a:t>
            </a:r>
            <a:br>
              <a:rPr lang="en-US"/>
            </a:br>
            <a:r>
              <a:rPr lang="en-US" sz="2000"/>
              <a:t>Header and lines in the same transaction in FO</a:t>
            </a:r>
            <a:endParaRPr lang="en-GB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7DB75-0966-4DA3-8773-BAC6DC3104D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86390" y="1434370"/>
            <a:ext cx="8989410" cy="161390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180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any transaction, F&amp;O creates data in a batch and sends it as a batch to Dataverse. If there are two records that are getting created as part of the same transaction and they reference each other, in that case the F&amp;O users will see an error like this: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1800" b="1" i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Unable to write data to entity x . Unable to lookup entity with values {</a:t>
            </a:r>
            <a:r>
              <a:rPr lang="en-AU" sz="1800" b="1" i="1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r>
              <a:rPr lang="en-AU" sz="1800" b="1" i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}.Unable to lookup entity x with values {</a:t>
            </a:r>
            <a:r>
              <a:rPr lang="en-AU" sz="1800" b="1" i="1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r>
              <a:rPr lang="en-AU" sz="1800" b="1" i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A940A-76AA-47B2-8465-2DB5DD6A1F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0" y="3555999"/>
            <a:ext cx="4887913" cy="30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451828-AB3C-4F87-84A0-17D3D6A4C0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735207" y="3555999"/>
            <a:ext cx="52502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AU" sz="180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Mitigation:</a:t>
            </a:r>
            <a:r>
              <a:rPr lang="en-AU" sz="180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Create  </a:t>
            </a:r>
            <a:r>
              <a:rPr lang="en-AU" sz="1800" b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Entity relationships </a:t>
            </a:r>
            <a:r>
              <a:rPr lang="en-AU" sz="180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within F&amp;O to indicate the Dual-write platform that the two entities are linked and there are relationships that exist between the two records within the same transaction.</a:t>
            </a:r>
            <a:endParaRPr lang="en-GB" sz="1800" err="1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75619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9bf5d827-98d7-4bd9-93c9-1a6f0f8ebb3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4d3231d3-7cea-4a25-9a1a-54c949c4969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311fc44-1017-48a3-9d5d-d0d8243f75b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e09b267-11df-454b-a002-9958ec89ba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1cda76f-b0f7-4813-a42f-ff13f6b7395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4128343-33c1-4ee8-a194-501174b2bc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36725ca-2ca8-4617-8657-b245eea70cd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e52d8be-4c30-40ca-a6ce-5d299a25006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fa9d4cc-6a4a-42a8-99ca-372c8caaa5b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546170b-98ff-4ef1-b2ab-d230bd40ed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4228c0b-3668-4194-b993-f0bce27b77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139e9ab-44cf-44f8-b6d2-517928c892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1628b1a-95ec-4221-b367-064c9a64eac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0ecb8f45-b5b7-4bb2-9054-2c8b491a91d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b49a7c1-2eb5-48b2-bc17-d59952c6c5a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612e334-d124-4dd4-9e03-f285072b292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9786141-c9fd-469a-a598-e717547243a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5193d0b-2cf3-49b5-92ae-c73791c82d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a346119-09f6-4331-ba6c-f56de87aad6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cb2006d-268d-4a40-a6bb-2af25d6d400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a762e52-176a-446c-88b1-71baf3de67c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aee387d-a55a-400d-a11a-16fa10f84e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a8cffbf-2b5d-4846-a90c-3e34bed687c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749b8257-94d3-456e-b095-3b44060e2e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2e552fc-c19c-470b-8312-5166f658eb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c2764c2-620c-4965-a050-0cc1e39b278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bdc5de9c-bcc4-4ddc-b07e-2d67f8fcbf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85b307b-613c-4b01-9119-643010fb41f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f28e10b8-2a9d-45f8-ac96-2ac0c242c00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e45309b-64a3-4ece-9c4f-f76034dbe1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80e0767-e02d-4089-b893-bf84174d2b6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93b2f155-a3ef-4181-8f9f-d0801dcced5b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1b56d52-7f89-43d9-838a-559dc0489a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556fe6d5-60a6-49ae-8982-a17347dd07b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68bd44b2-0939-46dd-93a8-a44fff14d60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e61019d3-3895-43b8-83fa-b0887c637b6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28160cce-1cfb-47b4-a9af-c722a821368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7138c87b-d06b-48a2-abe9-fd52d6439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a9745c47-356c-4390-b90a-738550054fb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779012f-6c21-45ca-a9b0-64b5be09f64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1ae09fa-1ffe-4833-b5e0-5bcaf17d9b4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LIDE_ID" val="09c4ebcc-6a48-4c39-a9d1-a2a3184a411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97ec206-7519-4caa-afc6-1838a42905d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c49ae27-fb5b-44b6-af2e-751ab0b9f8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c0378895-cf94-40eb-924e-35d174d0174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1899c72-172d-4881-9b24-2115da9d3f0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5204057f-d5b9-4f1d-9fb2-2c144e7fa3e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31a31b5e-5808-4f65-b824-2c6c5eff40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1c5287d1-39ce-4570-a417-79250d210d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9226e1c5-9908-4bf1-878c-e024fc3df2e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_COMPARE_SHAPE_ID" val="d20037f3-9965-44f0-8363-1ae414b848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289</Words>
  <Application>Microsoft Office PowerPoint</Application>
  <PresentationFormat>Widescreen</PresentationFormat>
  <Paragraphs>34</Paragraphs>
  <Slides>5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Dual Write Entity maps </vt:lpstr>
      <vt:lpstr>Dual-write table map Customizing standard maps</vt:lpstr>
      <vt:lpstr>FO transactions Header and lines in the same transaction in 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Woolman, Anne</dc:creator>
  <cp:lastModifiedBy>Zhang, Sally</cp:lastModifiedBy>
  <cp:revision>13</cp:revision>
  <dcterms:created xsi:type="dcterms:W3CDTF">2022-04-26T23:27:03Z</dcterms:created>
  <dcterms:modified xsi:type="dcterms:W3CDTF">2022-06-15T06:06:47Z</dcterms:modified>
</cp:coreProperties>
</file>