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1C9F23B9-B9E4-4C42-A022-EA891A587AFC}"/>
    <pc:docChg chg="modSld">
      <pc:chgData name="Claire Nielsen" userId="ebf09baf-0b46-49dc-b5e4-5c911106321b" providerId="ADAL" clId="{1C9F23B9-B9E4-4C42-A022-EA891A587AFC}" dt="2022-07-08T11:02:35.811" v="1" actId="20577"/>
      <pc:docMkLst>
        <pc:docMk/>
      </pc:docMkLst>
      <pc:sldChg chg="modSp mod">
        <pc:chgData name="Claire Nielsen" userId="ebf09baf-0b46-49dc-b5e4-5c911106321b" providerId="ADAL" clId="{1C9F23B9-B9E4-4C42-A022-EA891A587AFC}" dt="2022-07-08T11:02:35.811" v="1" actId="20577"/>
        <pc:sldMkLst>
          <pc:docMk/>
          <pc:sldMk cId="1754155056" sldId="256"/>
        </pc:sldMkLst>
        <pc:spChg chg="mod">
          <ac:chgData name="Claire Nielsen" userId="ebf09baf-0b46-49dc-b5e4-5c911106321b" providerId="ADAL" clId="{1C9F23B9-B9E4-4C42-A022-EA891A587AFC}" dt="2022-07-08T11:02:35.811" v="1" actId="20577"/>
          <ac:spMkLst>
            <pc:docMk/>
            <pc:sldMk cId="1754155056" sldId="256"/>
            <ac:spMk id="35" creationId="{A146CD28-AEB1-8A92-AD9E-6C9DCAA101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7798-6FC8-A875-9FFC-2FA54F0BE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FB053-7D77-5522-FD3A-471B5493C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AFFB2-8DE5-F158-B40F-7846DC1D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C2D1233-41A9-46E7-B00D-DE79286941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E89CA-D0A6-427B-5B3E-EB700A77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877A0-AB69-3E50-0860-C29367B7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C85C130-B7FA-441B-AD79-30742337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7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3E70-CA25-B34A-FCDD-71C47A75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D2406-9AA8-2214-BE03-C94DF2566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AE540-034A-C9D2-6856-49404FB2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C2D1233-41A9-46E7-B00D-DE79286941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87CA-AD15-5BA1-BFF5-C9CBFD12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91124-8706-6B53-2F70-0765D64E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C85C130-B7FA-441B-AD79-30742337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42CA8-1A48-C2FB-CF26-A224CB0E0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1B846-99CD-5FDE-67D7-F1527177F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799FA-2E42-D960-F41E-6DF5872B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C2D1233-41A9-46E7-B00D-DE79286941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4FB09-D46D-87E7-1934-1DB1B4A2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B0BAE-78EC-33B7-A2BB-48E7D920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C85C130-B7FA-441B-AD79-30742337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0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221D-8F2F-F3EE-9201-4BF72D43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482D-D4DA-73D8-4DE4-EAF41836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57121-F84E-FA91-542D-93236347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C2D1233-41A9-46E7-B00D-DE79286941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66FF-A957-1DCB-0299-6CE046F6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B3A0-814F-4DF5-1A98-818BD11E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C85C130-B7FA-441B-AD79-30742337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1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FE43-3B71-2BA1-9C81-95DC90DF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44FE-DF5A-EA9E-EE7C-CAA89502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E4EBC-CBDF-4DC9-B8DA-661D3264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C2D1233-41A9-46E7-B00D-DE79286941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5263-EDE6-6A0D-5AB0-8A722A14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20B64-94C9-AF9F-09F7-D7B182B2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C85C130-B7FA-441B-AD79-30742337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8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73E7-A902-C657-61B0-2046BFC5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A8E5-CF71-7FB9-F619-53BA7C538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557B3-CDE5-896D-B971-D1BFE04E0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366F4-76A4-45AE-DEBB-A54AA8CC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C2D1233-41A9-46E7-B00D-DE79286941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E62F1-256F-64C8-DD2F-314530AB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1DE64-F7D9-636E-7BA1-FE77FCA1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C85C130-B7FA-441B-AD79-30742337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3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DC7B-03A9-F0CB-F48D-DAF146C5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56A80-A517-12C1-77F2-5C33BF9A9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55047-EE77-82E0-198E-7343D7F33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7B45C-0616-F4E3-E4B2-782913BB5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FBD9B-C1C2-E681-2492-E7DD795EF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66095-7BB5-D34A-A077-6478D53D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C2D1233-41A9-46E7-B00D-DE79286941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DD54F-8425-4518-4DC2-F0577A8C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2FF05-90F5-9F66-CFD1-10FB3586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C85C130-B7FA-441B-AD79-30742337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2ED6-30FF-34DE-EB10-26BEDE02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7B5BA-3268-3C5D-18F6-348E7010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C2D1233-41A9-46E7-B00D-DE79286941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63DA1-02FB-5BD9-41B2-C7AB452A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C0E00-5F3D-2A2E-B073-BEDD799A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C85C130-B7FA-441B-AD79-30742337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5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78F5A-DCCC-474D-02FC-3FD95260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C2D1233-41A9-46E7-B00D-DE79286941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EC47D-8F64-B6A6-7544-50152CD3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80E65-E7B5-8156-D783-B7859EF9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C85C130-B7FA-441B-AD79-30742337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90C8-1F84-F46D-0AF7-DEF52D8F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0E243-EBFE-EB37-4A7A-C28614FF5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F29B5-BA63-58E5-14AE-F7D2A627A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1F1C4-7B10-127E-6EC2-2DCE8FAA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C2D1233-41A9-46E7-B00D-DE79286941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4B3BE-57B5-19BE-8594-B4CD6C74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6B078-58E5-D186-A4E7-EE5CD947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C85C130-B7FA-441B-AD79-30742337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6CDD-9B90-78BD-C991-18B628D1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279D3-45BB-DC60-1561-57ED2CC98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76AF2-2C72-2A68-CC79-8B85CB88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DEF9E-CE1D-1D17-7869-08033B89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C2D1233-41A9-46E7-B00D-DE79286941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A1904-2943-BAD7-0BA2-2785C194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F8AF4-2A97-70F9-87BD-F265BEE1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C85C130-B7FA-441B-AD79-30742337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9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C3970-3903-8938-4958-59D05D13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DF68F-8504-40D0-5F04-4A11CD2F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54F7F-75CE-900C-C47B-BFC400288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D1233-41A9-46E7-B00D-DE79286941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1F12B-F6F5-EE80-7745-382D1C86E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CDD1-108C-1068-303E-9BAC962C5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C130-B7FA-441B-AD79-30742337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7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D36E173D-1320-599D-AA7A-AFE46901C846}"/>
              </a:ext>
            </a:extLst>
          </p:cNvPr>
          <p:cNvSpPr/>
          <p:nvPr/>
        </p:nvSpPr>
        <p:spPr>
          <a:xfrm flipH="1">
            <a:off x="1087463" y="3883878"/>
            <a:ext cx="6936175" cy="23053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6F09FD-5C33-3CF5-FEE0-877F3593F3D9}"/>
              </a:ext>
            </a:extLst>
          </p:cNvPr>
          <p:cNvSpPr/>
          <p:nvPr/>
        </p:nvSpPr>
        <p:spPr>
          <a:xfrm flipH="1">
            <a:off x="8885407" y="1003671"/>
            <a:ext cx="3209026" cy="4387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37693-29BB-4DB1-01EC-FF9BF9D0FD0B}"/>
              </a:ext>
            </a:extLst>
          </p:cNvPr>
          <p:cNvSpPr txBox="1"/>
          <p:nvPr/>
        </p:nvSpPr>
        <p:spPr>
          <a:xfrm flipH="1">
            <a:off x="8972962" y="1075486"/>
            <a:ext cx="221690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rtl/>
              </a:rPr>
              <a:t>الجهاز والمتصفح </a:t>
            </a:r>
          </a:p>
          <a:p>
            <a:pPr algn="ctr" rtl="1"/>
            <a:r>
              <a:rPr lang="ar-sa" sz="1600" b="1" dirty="0">
                <a:rtl/>
              </a:rPr>
              <a:t>المدعومان</a:t>
            </a:r>
          </a:p>
        </p:txBody>
      </p: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709ECF8D-FA64-11C2-F900-FE15B5E7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060912" y="1505663"/>
            <a:ext cx="657768" cy="657768"/>
          </a:xfrm>
          <a:prstGeom prst="rect">
            <a:avLst/>
          </a:prstGeom>
        </p:spPr>
      </p:pic>
      <p:pic>
        <p:nvPicPr>
          <p:cNvPr id="13" name="Graphic 12" descr="Smart Phone with solid fill">
            <a:extLst>
              <a:ext uri="{FF2B5EF4-FFF2-40B4-BE49-F238E27FC236}">
                <a16:creationId xmlns:a16="http://schemas.microsoft.com/office/drawing/2014/main" id="{ADC9EDF2-80EE-ACC5-74FE-3882B1D02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037712" y="3324370"/>
            <a:ext cx="695670" cy="695670"/>
          </a:xfrm>
          <a:prstGeom prst="rect">
            <a:avLst/>
          </a:prstGeom>
        </p:spPr>
      </p:pic>
      <p:pic>
        <p:nvPicPr>
          <p:cNvPr id="15" name="Graphic 14" descr="School boy with solid fill">
            <a:extLst>
              <a:ext uri="{FF2B5EF4-FFF2-40B4-BE49-F238E27FC236}">
                <a16:creationId xmlns:a16="http://schemas.microsoft.com/office/drawing/2014/main" id="{B3D82213-8B87-5425-613F-51D42C9CC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52628" y="3562840"/>
            <a:ext cx="1274478" cy="127447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3079E6-F51C-E2AC-FD4C-8C9D722A849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1189867" y="2302822"/>
            <a:ext cx="105521" cy="12600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33541E-BF69-E193-CC87-7A6D1CFED540}"/>
              </a:ext>
            </a:extLst>
          </p:cNvPr>
          <p:cNvCxnSpPr>
            <a:cxnSpLocks/>
          </p:cNvCxnSpPr>
          <p:nvPr/>
        </p:nvCxnSpPr>
        <p:spPr>
          <a:xfrm flipH="1" flipV="1">
            <a:off x="10239145" y="2766887"/>
            <a:ext cx="592030" cy="9949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A69812-2002-7BC7-4421-22086AC6F885}"/>
              </a:ext>
            </a:extLst>
          </p:cNvPr>
          <p:cNvCxnSpPr>
            <a:cxnSpLocks/>
            <a:endCxn id="13" idx="1"/>
          </p:cNvCxnSpPr>
          <p:nvPr/>
        </p:nvCxnSpPr>
        <p:spPr>
          <a:xfrm flipH="1" flipV="1">
            <a:off x="9733382" y="3672205"/>
            <a:ext cx="1011526" cy="5278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A7B8DCA-FCA5-9A1E-DD61-55263270CBDF}"/>
              </a:ext>
            </a:extLst>
          </p:cNvPr>
          <p:cNvSpPr/>
          <p:nvPr/>
        </p:nvSpPr>
        <p:spPr>
          <a:xfrm flipH="1">
            <a:off x="247122" y="397696"/>
            <a:ext cx="7871223" cy="3054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DE43C5-D7A1-9324-0849-B1EEB79FB598}"/>
              </a:ext>
            </a:extLst>
          </p:cNvPr>
          <p:cNvCxnSpPr>
            <a:cxnSpLocks/>
          </p:cNvCxnSpPr>
          <p:nvPr/>
        </p:nvCxnSpPr>
        <p:spPr>
          <a:xfrm flipH="1" flipV="1">
            <a:off x="7580042" y="1963235"/>
            <a:ext cx="1326589" cy="219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Arrow: Curved Down 32">
            <a:extLst>
              <a:ext uri="{FF2B5EF4-FFF2-40B4-BE49-F238E27FC236}">
                <a16:creationId xmlns:a16="http://schemas.microsoft.com/office/drawing/2014/main" id="{E2FA2F58-58E0-EB8B-5328-9F9D600794CF}"/>
              </a:ext>
            </a:extLst>
          </p:cNvPr>
          <p:cNvSpPr/>
          <p:nvPr/>
        </p:nvSpPr>
        <p:spPr>
          <a:xfrm flipH="1">
            <a:off x="2069954" y="493915"/>
            <a:ext cx="3477563" cy="8279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ED35901F-154F-732D-EF05-8CD4C02A99F3}"/>
              </a:ext>
            </a:extLst>
          </p:cNvPr>
          <p:cNvSpPr/>
          <p:nvPr/>
        </p:nvSpPr>
        <p:spPr>
          <a:xfrm flipH="1">
            <a:off x="497324" y="1217620"/>
            <a:ext cx="2648265" cy="154926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46CD28-AEB1-8A92-AD9E-6C9DCAA101E8}"/>
              </a:ext>
            </a:extLst>
          </p:cNvPr>
          <p:cNvSpPr txBox="1"/>
          <p:nvPr/>
        </p:nvSpPr>
        <p:spPr>
          <a:xfrm flipH="1">
            <a:off x="1101314" y="1776175"/>
            <a:ext cx="17198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  <a:rtl val="0"/>
              </a:rPr>
              <a:t>Azure blob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4EBB0F0-CC54-2B03-2A0F-5800ED4184A8}"/>
              </a:ext>
            </a:extLst>
          </p:cNvPr>
          <p:cNvSpPr/>
          <p:nvPr/>
        </p:nvSpPr>
        <p:spPr>
          <a:xfrm flipH="1">
            <a:off x="5107048" y="1321345"/>
            <a:ext cx="2472994" cy="15445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04F153-F3D1-C066-55C1-A8E2F942986B}"/>
              </a:ext>
            </a:extLst>
          </p:cNvPr>
          <p:cNvSpPr txBox="1"/>
          <p:nvPr/>
        </p:nvSpPr>
        <p:spPr>
          <a:xfrm flipH="1">
            <a:off x="5789145" y="2972984"/>
            <a:ext cx="914400" cy="9144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D16C22-FC4E-B102-19BE-D858820D4D1F}"/>
              </a:ext>
            </a:extLst>
          </p:cNvPr>
          <p:cNvSpPr txBox="1"/>
          <p:nvPr/>
        </p:nvSpPr>
        <p:spPr>
          <a:xfrm flipH="1">
            <a:off x="6703545" y="1823356"/>
            <a:ext cx="936860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1050" b="1" dirty="0">
                <a:rtl val="0"/>
              </a:rPr>
              <a:t>Application Object Server</a:t>
            </a:r>
            <a:r>
              <a:rPr lang="ar-sa" sz="1050" b="1" dirty="0">
                <a:rtl/>
              </a:rPr>
              <a:t> ‏</a:t>
            </a:r>
            <a:r>
              <a:rPr lang="ar-sa" sz="1050" b="1" dirty="0">
                <a:rtl val="0"/>
              </a:rPr>
              <a:t>(AOS)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7EED21-2FEF-E724-B48A-12A4C371488A}"/>
              </a:ext>
            </a:extLst>
          </p:cNvPr>
          <p:cNvSpPr txBox="1"/>
          <p:nvPr/>
        </p:nvSpPr>
        <p:spPr>
          <a:xfrm flipH="1">
            <a:off x="5277460" y="1428962"/>
            <a:ext cx="146398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400" b="1" dirty="0">
                <a:solidFill>
                  <a:schemeClr val="bg1"/>
                </a:solidFill>
                <a:rtl/>
              </a:rPr>
              <a:t>عرض تقرير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47F6E5-5BED-C91B-5C6B-4D81CB0ADA2C}"/>
              </a:ext>
            </a:extLst>
          </p:cNvPr>
          <p:cNvSpPr txBox="1"/>
          <p:nvPr/>
        </p:nvSpPr>
        <p:spPr>
          <a:xfrm flipH="1">
            <a:off x="5277461" y="1859837"/>
            <a:ext cx="146398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400" b="1" dirty="0">
                <a:solidFill>
                  <a:schemeClr val="bg1"/>
                </a:solidFill>
                <a:rtl/>
              </a:rPr>
              <a:t>قائمه انتظار الطباعة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BEF68F-C4DA-E66F-3F92-89D45F5DDE0A}"/>
              </a:ext>
            </a:extLst>
          </p:cNvPr>
          <p:cNvSpPr txBox="1"/>
          <p:nvPr/>
        </p:nvSpPr>
        <p:spPr>
          <a:xfrm flipH="1">
            <a:off x="5277461" y="2264043"/>
            <a:ext cx="146398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400" b="1" dirty="0">
                <a:solidFill>
                  <a:schemeClr val="bg1"/>
                </a:solidFill>
                <a:rtl/>
              </a:rPr>
              <a:t>تحديث الحالة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0F5EE5-BB33-50EA-27B6-23DA9C0CC169}"/>
              </a:ext>
            </a:extLst>
          </p:cNvPr>
          <p:cNvSpPr txBox="1"/>
          <p:nvPr/>
        </p:nvSpPr>
        <p:spPr>
          <a:xfrm flipH="1">
            <a:off x="5500137" y="3117488"/>
            <a:ext cx="25811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b="1" dirty="0">
                <a:solidFill>
                  <a:schemeClr val="accent1">
                    <a:lumMod val="75000"/>
                  </a:schemeClr>
                </a:solidFill>
                <a:rtl val="0"/>
              </a:rPr>
              <a:t>Microsoft Azure</a:t>
            </a:r>
          </a:p>
        </p:txBody>
      </p:sp>
      <p:pic>
        <p:nvPicPr>
          <p:cNvPr id="47" name="Graphic 46" descr="Document outline">
            <a:extLst>
              <a:ext uri="{FF2B5EF4-FFF2-40B4-BE49-F238E27FC236}">
                <a16:creationId xmlns:a16="http://schemas.microsoft.com/office/drawing/2014/main" id="{92B2853D-F402-B1DD-5D01-0748AA4D95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81893" y="634614"/>
            <a:ext cx="686731" cy="68673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DC5D471-FEE4-019E-B105-221A320A31A4}"/>
              </a:ext>
            </a:extLst>
          </p:cNvPr>
          <p:cNvSpPr/>
          <p:nvPr/>
        </p:nvSpPr>
        <p:spPr>
          <a:xfrm flipH="1">
            <a:off x="379303" y="3252611"/>
            <a:ext cx="2515785" cy="95666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rtl/>
              </a:rPr>
              <a:t>مضيفو وكيل توجيه المستند</a:t>
            </a:r>
          </a:p>
          <a:p>
            <a:pPr algn="ctr" rtl="1"/>
            <a:r>
              <a:rPr lang="ar-sa" sz="1400" b="1" dirty="0">
                <a:solidFill>
                  <a:schemeClr val="tx1"/>
                </a:solidFill>
                <a:rtl/>
              </a:rPr>
              <a:t>(أجهزة كمبيوتر محلية)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D7EF93-EE66-7C78-B2B8-93A25CE20B6C}"/>
              </a:ext>
            </a:extLst>
          </p:cNvPr>
          <p:cNvSpPr txBox="1"/>
          <p:nvPr/>
        </p:nvSpPr>
        <p:spPr>
          <a:xfrm rot="19721967" flipH="1">
            <a:off x="7058143" y="5368619"/>
            <a:ext cx="92832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1200" dirty="0">
                <a:rtl/>
              </a:rPr>
              <a:t>الشركة</a:t>
            </a:r>
          </a:p>
        </p:txBody>
      </p:sp>
      <p:pic>
        <p:nvPicPr>
          <p:cNvPr id="56" name="Graphic 55" descr="Fax outline">
            <a:extLst>
              <a:ext uri="{FF2B5EF4-FFF2-40B4-BE49-F238E27FC236}">
                <a16:creationId xmlns:a16="http://schemas.microsoft.com/office/drawing/2014/main" id="{E0B3DEF3-F496-E0C5-077D-666E2B1A45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14032" y="4437671"/>
            <a:ext cx="684616" cy="684616"/>
          </a:xfrm>
          <a:prstGeom prst="rect">
            <a:avLst/>
          </a:prstGeom>
        </p:spPr>
      </p:pic>
      <p:pic>
        <p:nvPicPr>
          <p:cNvPr id="62" name="Graphic 61" descr="Fax outline">
            <a:extLst>
              <a:ext uri="{FF2B5EF4-FFF2-40B4-BE49-F238E27FC236}">
                <a16:creationId xmlns:a16="http://schemas.microsoft.com/office/drawing/2014/main" id="{90E2AFF6-45CC-056F-05AA-26AB848FAA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21870" y="5272724"/>
            <a:ext cx="684616" cy="684616"/>
          </a:xfrm>
          <a:prstGeom prst="rect">
            <a:avLst/>
          </a:prstGeom>
        </p:spPr>
      </p:pic>
      <p:pic>
        <p:nvPicPr>
          <p:cNvPr id="64" name="Graphic 63" descr="Fax outline">
            <a:extLst>
              <a:ext uri="{FF2B5EF4-FFF2-40B4-BE49-F238E27FC236}">
                <a16:creationId xmlns:a16="http://schemas.microsoft.com/office/drawing/2014/main" id="{E0451B07-77C2-232C-B129-B2D42A7A40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51162" y="4822514"/>
            <a:ext cx="684616" cy="68461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FFDC2B3-E3F3-6563-D91E-CDB1C8F3FB5D}"/>
              </a:ext>
            </a:extLst>
          </p:cNvPr>
          <p:cNvSpPr txBox="1"/>
          <p:nvPr/>
        </p:nvSpPr>
        <p:spPr>
          <a:xfrm flipH="1">
            <a:off x="1325210" y="5391641"/>
            <a:ext cx="116683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200" dirty="0">
                <a:rtl/>
              </a:rPr>
              <a:t>عمليات الفحص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CEEB95-3427-4D21-B746-F538FFAA8621}"/>
              </a:ext>
            </a:extLst>
          </p:cNvPr>
          <p:cNvSpPr txBox="1"/>
          <p:nvPr/>
        </p:nvSpPr>
        <p:spPr>
          <a:xfrm flipH="1">
            <a:off x="3921870" y="5846475"/>
            <a:ext cx="68461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200" dirty="0">
                <a:rtl/>
              </a:rPr>
              <a:t>عامة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D32A93-76A4-E482-3E12-8A1A247398CD}"/>
              </a:ext>
            </a:extLst>
          </p:cNvPr>
          <p:cNvSpPr txBox="1"/>
          <p:nvPr/>
        </p:nvSpPr>
        <p:spPr>
          <a:xfrm flipH="1">
            <a:off x="6561410" y="5017947"/>
            <a:ext cx="578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200" dirty="0">
                <a:rtl/>
              </a:rPr>
              <a:t>اللون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A855F2-C8BB-4402-B808-D5EA3DBEA497}"/>
              </a:ext>
            </a:extLst>
          </p:cNvPr>
          <p:cNvGrpSpPr/>
          <p:nvPr/>
        </p:nvGrpSpPr>
        <p:grpSpPr>
          <a:xfrm flipH="1">
            <a:off x="9660984" y="2016851"/>
            <a:ext cx="883739" cy="750036"/>
            <a:chOff x="9660984" y="2016851"/>
            <a:chExt cx="883739" cy="750036"/>
          </a:xfrm>
        </p:grpSpPr>
        <p:pic>
          <p:nvPicPr>
            <p:cNvPr id="9" name="Graphic 8" descr="Tablet with solid fill">
              <a:extLst>
                <a:ext uri="{FF2B5EF4-FFF2-40B4-BE49-F238E27FC236}">
                  <a16:creationId xmlns:a16="http://schemas.microsoft.com/office/drawing/2014/main" id="{EF9A003A-1F1C-FEBC-FECC-9980DC250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9794687" y="2016851"/>
              <a:ext cx="750036" cy="750036"/>
            </a:xfrm>
            <a:prstGeom prst="rect">
              <a:avLst/>
            </a:prstGeom>
          </p:spPr>
        </p:pic>
        <p:pic>
          <p:nvPicPr>
            <p:cNvPr id="11" name="Graphic 10" descr="Pen outline">
              <a:extLst>
                <a:ext uri="{FF2B5EF4-FFF2-40B4-BE49-F238E27FC236}">
                  <a16:creationId xmlns:a16="http://schemas.microsoft.com/office/drawing/2014/main" id="{99CCF357-7347-DBDF-3A80-734CD065B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H="1">
              <a:off x="9660984" y="2126647"/>
              <a:ext cx="383762" cy="383762"/>
            </a:xfrm>
            <a:prstGeom prst="rect">
              <a:avLst/>
            </a:prstGeom>
          </p:spPr>
        </p:pic>
      </p:grpSp>
      <p:pic>
        <p:nvPicPr>
          <p:cNvPr id="71" name="Graphic 70" descr="Online Network outline">
            <a:extLst>
              <a:ext uri="{FF2B5EF4-FFF2-40B4-BE49-F238E27FC236}">
                <a16:creationId xmlns:a16="http://schemas.microsoft.com/office/drawing/2014/main" id="{FF49925A-DADF-49D7-A976-89925C0839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23713" y="4277722"/>
            <a:ext cx="725675" cy="725675"/>
          </a:xfrm>
          <a:prstGeom prst="rect">
            <a:avLst/>
          </a:prstGeom>
        </p:spPr>
      </p:pic>
      <p:pic>
        <p:nvPicPr>
          <p:cNvPr id="73" name="Graphic 72" descr="Online Network outline">
            <a:extLst>
              <a:ext uri="{FF2B5EF4-FFF2-40B4-BE49-F238E27FC236}">
                <a16:creationId xmlns:a16="http://schemas.microsoft.com/office/drawing/2014/main" id="{E894703E-C9DF-5E1F-3BC9-787317BB9A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29328" y="4317796"/>
            <a:ext cx="725675" cy="72567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C631DD9-E6E4-A1FC-BC7F-69CB909D7C02}"/>
              </a:ext>
            </a:extLst>
          </p:cNvPr>
          <p:cNvSpPr txBox="1"/>
          <p:nvPr/>
        </p:nvSpPr>
        <p:spPr>
          <a:xfrm flipH="1">
            <a:off x="4930593" y="4945198"/>
            <a:ext cx="9371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200" dirty="0">
                <a:rtl/>
              </a:rPr>
              <a:t>العميل</a:t>
            </a:r>
          </a:p>
          <a:p>
            <a:pPr algn="ctr" rtl="1"/>
            <a:r>
              <a:rPr lang="ar-sa" sz="1200" dirty="0">
                <a:rtl/>
              </a:rPr>
              <a:t>المضيف رقم </a:t>
            </a:r>
            <a:r>
              <a:rPr lang="" sz="1200" dirty="0">
                <a:rtl val="0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36B9529-8E99-9FB6-2CA9-510503D0F02F}"/>
              </a:ext>
            </a:extLst>
          </p:cNvPr>
          <p:cNvSpPr txBox="1"/>
          <p:nvPr/>
        </p:nvSpPr>
        <p:spPr>
          <a:xfrm flipH="1">
            <a:off x="2965942" y="4999546"/>
            <a:ext cx="96707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200" dirty="0">
                <a:rtl/>
              </a:rPr>
              <a:t>العميل</a:t>
            </a:r>
          </a:p>
          <a:p>
            <a:pPr algn="ctr" rtl="1"/>
            <a:r>
              <a:rPr lang="ar-sa" sz="1200" dirty="0">
                <a:rtl/>
              </a:rPr>
              <a:t>المضيف رقم </a:t>
            </a:r>
            <a:r>
              <a:rPr lang="" sz="1200" dirty="0">
                <a:rtl val="0"/>
              </a:rPr>
              <a:t>2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76E51F3-04F2-8A6D-0A99-9BDFA5E2907A}"/>
              </a:ext>
            </a:extLst>
          </p:cNvPr>
          <p:cNvCxnSpPr>
            <a:cxnSpLocks/>
          </p:cNvCxnSpPr>
          <p:nvPr/>
        </p:nvCxnSpPr>
        <p:spPr>
          <a:xfrm>
            <a:off x="5642272" y="4540606"/>
            <a:ext cx="837016" cy="36110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9D5CD85-7D09-4721-3E38-CA8D385422E9}"/>
              </a:ext>
            </a:extLst>
          </p:cNvPr>
          <p:cNvCxnSpPr>
            <a:cxnSpLocks/>
          </p:cNvCxnSpPr>
          <p:nvPr/>
        </p:nvCxnSpPr>
        <p:spPr>
          <a:xfrm>
            <a:off x="3733945" y="4680633"/>
            <a:ext cx="368636" cy="71181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6FFAE14-3266-0777-165F-F25F7E777D90}"/>
              </a:ext>
            </a:extLst>
          </p:cNvPr>
          <p:cNvCxnSpPr>
            <a:cxnSpLocks/>
          </p:cNvCxnSpPr>
          <p:nvPr/>
        </p:nvCxnSpPr>
        <p:spPr>
          <a:xfrm flipH="1">
            <a:off x="4555550" y="4822514"/>
            <a:ext cx="555637" cy="59332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94A8D9C-9CB6-0038-D591-D331499E4B99}"/>
              </a:ext>
            </a:extLst>
          </p:cNvPr>
          <p:cNvCxnSpPr>
            <a:cxnSpLocks/>
          </p:cNvCxnSpPr>
          <p:nvPr/>
        </p:nvCxnSpPr>
        <p:spPr>
          <a:xfrm flipH="1">
            <a:off x="2266575" y="4721158"/>
            <a:ext cx="967076" cy="348526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0535246-9126-389C-51F9-2A833DFBE16D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5386551" y="2865875"/>
            <a:ext cx="30097" cy="1411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35770AD-6B34-7EB3-12E3-1DAA41920EEE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3492166" y="2844748"/>
            <a:ext cx="1924482" cy="14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58AFAC7-A598-30E9-F428-E96223E4451B}"/>
              </a:ext>
            </a:extLst>
          </p:cNvPr>
          <p:cNvCxnSpPr>
            <a:cxnSpLocks/>
          </p:cNvCxnSpPr>
          <p:nvPr/>
        </p:nvCxnSpPr>
        <p:spPr>
          <a:xfrm>
            <a:off x="2884859" y="2515297"/>
            <a:ext cx="607307" cy="178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88C1F14-7D5D-099D-ED0B-6870827170E5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2925186" y="2510409"/>
            <a:ext cx="2461365" cy="1767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9F9FE8-E980-A9B6-0177-069DF4B50A0D}"/>
              </a:ext>
            </a:extLst>
          </p:cNvPr>
          <p:cNvCxnSpPr>
            <a:cxnSpLocks/>
          </p:cNvCxnSpPr>
          <p:nvPr/>
        </p:nvCxnSpPr>
        <p:spPr>
          <a:xfrm>
            <a:off x="2895088" y="3936142"/>
            <a:ext cx="2272309" cy="501529"/>
          </a:xfrm>
          <a:prstGeom prst="line">
            <a:avLst/>
          </a:prstGeom>
          <a:ln w="1905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72D742C-23AB-8285-4C14-A91D99672787}"/>
              </a:ext>
            </a:extLst>
          </p:cNvPr>
          <p:cNvCxnSpPr>
            <a:cxnSpLocks/>
          </p:cNvCxnSpPr>
          <p:nvPr/>
        </p:nvCxnSpPr>
        <p:spPr>
          <a:xfrm>
            <a:off x="2925186" y="3944619"/>
            <a:ext cx="376643" cy="556712"/>
          </a:xfrm>
          <a:prstGeom prst="line">
            <a:avLst/>
          </a:prstGeom>
          <a:ln w="1905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ED1A0A8-3D7F-B1CB-0813-CF8A0027B43F}"/>
              </a:ext>
            </a:extLst>
          </p:cNvPr>
          <p:cNvSpPr txBox="1"/>
          <p:nvPr/>
        </p:nvSpPr>
        <p:spPr>
          <a:xfrm flipH="1">
            <a:off x="10831175" y="4721158"/>
            <a:ext cx="7616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400" dirty="0">
                <a:rtl/>
              </a:rPr>
              <a:t>المستخدم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7D0AB11-364C-C725-7E17-2902D572DD8A}"/>
              </a:ext>
            </a:extLst>
          </p:cNvPr>
          <p:cNvCxnSpPr>
            <a:cxnSpLocks/>
          </p:cNvCxnSpPr>
          <p:nvPr/>
        </p:nvCxnSpPr>
        <p:spPr>
          <a:xfrm>
            <a:off x="2925186" y="3487032"/>
            <a:ext cx="5981445" cy="16887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C29A7C-09AD-EF69-F314-C709EEA5AB42}"/>
              </a:ext>
            </a:extLst>
          </p:cNvPr>
          <p:cNvSpPr txBox="1"/>
          <p:nvPr/>
        </p:nvSpPr>
        <p:spPr>
          <a:xfrm rot="20489471" flipH="1">
            <a:off x="6784043" y="5507889"/>
            <a:ext cx="83701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1200" dirty="0">
                <a:rtl/>
              </a:rPr>
              <a:t>شبكة</a:t>
            </a:r>
          </a:p>
        </p:txBody>
      </p:sp>
    </p:spTree>
    <p:extLst>
      <p:ext uri="{BB962C8B-B14F-4D97-AF65-F5344CB8AC3E}">
        <p14:creationId xmlns:p14="http://schemas.microsoft.com/office/powerpoint/2010/main" val="175415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45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Fender</dc:creator>
  <cp:lastModifiedBy>Shang, Yan</cp:lastModifiedBy>
  <cp:revision>4</cp:revision>
  <dcterms:created xsi:type="dcterms:W3CDTF">2022-06-27T23:30:21Z</dcterms:created>
  <dcterms:modified xsi:type="dcterms:W3CDTF">2022-08-09T06:13:16Z</dcterms:modified>
</cp:coreProperties>
</file>