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322" r:id="rId5"/>
    <p:sldId id="2076137890" r:id="rId6"/>
    <p:sldId id="20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Underwood" userId="78c8db2d-409e-4ec7-a575-391289e3794c" providerId="ADAL" clId="{A72A499F-3523-4169-9DDF-E9A6AABC36EF}"/>
    <pc:docChg chg="addSld delSld modSld">
      <pc:chgData name="Nancy Underwood" userId="78c8db2d-409e-4ec7-a575-391289e3794c" providerId="ADAL" clId="{A72A499F-3523-4169-9DDF-E9A6AABC36EF}" dt="2020-11-26T09:48:51.627" v="6" actId="47"/>
      <pc:docMkLst>
        <pc:docMk/>
      </pc:docMkLst>
      <pc:sldChg chg="add del">
        <pc:chgData name="Nancy Underwood" userId="78c8db2d-409e-4ec7-a575-391289e3794c" providerId="ADAL" clId="{A72A499F-3523-4169-9DDF-E9A6AABC36EF}" dt="2020-11-26T09:48:51.627" v="6" actId="47"/>
        <pc:sldMkLst>
          <pc:docMk/>
          <pc:sldMk cId="497541278" sldId="256"/>
        </pc:sldMkLst>
      </pc:sldChg>
      <pc:sldChg chg="modSp mod">
        <pc:chgData name="Nancy Underwood" userId="78c8db2d-409e-4ec7-a575-391289e3794c" providerId="ADAL" clId="{A72A499F-3523-4169-9DDF-E9A6AABC36EF}" dt="2020-11-24T10:54:52.300" v="0" actId="207"/>
        <pc:sldMkLst>
          <pc:docMk/>
          <pc:sldMk cId="3580074889" sldId="257"/>
        </pc:sldMkLst>
        <pc:graphicFrameChg chg="modGraphic">
          <ac:chgData name="Nancy Underwood" userId="78c8db2d-409e-4ec7-a575-391289e3794c" providerId="ADAL" clId="{A72A499F-3523-4169-9DDF-E9A6AABC36EF}" dt="2020-11-24T10:54:52.300" v="0" actId="207"/>
          <ac:graphicFrameMkLst>
            <pc:docMk/>
            <pc:sldMk cId="3580074889" sldId="257"/>
            <ac:graphicFrameMk id="4" creationId="{004BAC52-A344-4860-B11C-C0E7CCF02B96}"/>
          </ac:graphicFrameMkLst>
        </pc:graphicFrameChg>
      </pc:sldChg>
      <pc:sldChg chg="add del">
        <pc:chgData name="Nancy Underwood" userId="78c8db2d-409e-4ec7-a575-391289e3794c" providerId="ADAL" clId="{A72A499F-3523-4169-9DDF-E9A6AABC36EF}" dt="2020-11-26T09:45:08.974" v="4" actId="47"/>
        <pc:sldMkLst>
          <pc:docMk/>
          <pc:sldMk cId="3520436550" sldId="258"/>
        </pc:sldMkLst>
      </pc:sldChg>
      <pc:sldChg chg="add">
        <pc:chgData name="Nancy Underwood" userId="78c8db2d-409e-4ec7-a575-391289e3794c" providerId="ADAL" clId="{A72A499F-3523-4169-9DDF-E9A6AABC36EF}" dt="2020-11-26T09:45:01.402" v="3" actId="22"/>
        <pc:sldMkLst>
          <pc:docMk/>
          <pc:sldMk cId="1529655301" sldId="259"/>
        </pc:sldMkLst>
      </pc:sldChg>
      <pc:sldChg chg="add">
        <pc:chgData name="Nancy Underwood" userId="78c8db2d-409e-4ec7-a575-391289e3794c" providerId="ADAL" clId="{A72A499F-3523-4169-9DDF-E9A6AABC36EF}" dt="2020-11-26T09:48:47.274" v="5" actId="22"/>
        <pc:sldMkLst>
          <pc:docMk/>
          <pc:sldMk cId="741791167" sldId="260"/>
        </pc:sldMkLst>
      </pc:sldChg>
    </pc:docChg>
  </pc:docChgLst>
  <pc:docChgLst>
    <pc:chgData name="Claire Nielsen" userId="ebf09baf-0b46-49dc-b5e4-5c911106321b" providerId="ADAL" clId="{905222DA-BDA7-4F2F-97D9-995E89D94221}"/>
    <pc:docChg chg="addSld delSld">
      <pc:chgData name="Claire Nielsen" userId="ebf09baf-0b46-49dc-b5e4-5c911106321b" providerId="ADAL" clId="{905222DA-BDA7-4F2F-97D9-995E89D94221}" dt="2020-11-23T10:31:28.494" v="5" actId="47"/>
      <pc:docMkLst>
        <pc:docMk/>
      </pc:docMkLst>
      <pc:sldChg chg="del">
        <pc:chgData name="Claire Nielsen" userId="ebf09baf-0b46-49dc-b5e4-5c911106321b" providerId="ADAL" clId="{905222DA-BDA7-4F2F-97D9-995E89D94221}" dt="2020-11-23T10:31:28.494" v="5" actId="47"/>
        <pc:sldMkLst>
          <pc:docMk/>
          <pc:sldMk cId="2650090710" sldId="256"/>
        </pc:sldMkLst>
      </pc:sldChg>
      <pc:sldChg chg="add">
        <pc:chgData name="Claire Nielsen" userId="ebf09baf-0b46-49dc-b5e4-5c911106321b" providerId="ADAL" clId="{905222DA-BDA7-4F2F-97D9-995E89D94221}" dt="2020-11-23T10:14:57.607" v="0" actId="22"/>
        <pc:sldMkLst>
          <pc:docMk/>
          <pc:sldMk cId="3580074889" sldId="257"/>
        </pc:sldMkLst>
      </pc:sldChg>
      <pc:sldChg chg="add del">
        <pc:chgData name="Claire Nielsen" userId="ebf09baf-0b46-49dc-b5e4-5c911106321b" providerId="ADAL" clId="{905222DA-BDA7-4F2F-97D9-995E89D94221}" dt="2020-11-23T10:30:28.661" v="3" actId="47"/>
        <pc:sldMkLst>
          <pc:docMk/>
          <pc:sldMk cId="1724023086" sldId="258"/>
        </pc:sldMkLst>
      </pc:sldChg>
      <pc:sldChg chg="add del">
        <pc:chgData name="Claire Nielsen" userId="ebf09baf-0b46-49dc-b5e4-5c911106321b" providerId="ADAL" clId="{905222DA-BDA7-4F2F-97D9-995E89D94221}" dt="2020-11-23T10:30:29.828" v="4" actId="47"/>
        <pc:sldMkLst>
          <pc:docMk/>
          <pc:sldMk cId="2330228790" sldId="259"/>
        </pc:sldMkLst>
      </pc:sldChg>
    </pc:docChg>
  </pc:docChgLst>
  <pc:docChgLst>
    <pc:chgData name="Claire Nielsen" userId="ebf09baf-0b46-49dc-b5e4-5c911106321b" providerId="ADAL" clId="{3ABF7D26-6303-4D44-8A38-8A2DC2356428}"/>
    <pc:docChg chg="custSel addSld delSld modSld">
      <pc:chgData name="Claire Nielsen" userId="ebf09baf-0b46-49dc-b5e4-5c911106321b" providerId="ADAL" clId="{3ABF7D26-6303-4D44-8A38-8A2DC2356428}" dt="2021-06-11T08:26:38.140" v="11" actId="166"/>
      <pc:docMkLst>
        <pc:docMk/>
      </pc:docMkLst>
      <pc:sldChg chg="del">
        <pc:chgData name="Claire Nielsen" userId="ebf09baf-0b46-49dc-b5e4-5c911106321b" providerId="ADAL" clId="{3ABF7D26-6303-4D44-8A38-8A2DC2356428}" dt="2021-05-31T14:29:53.881" v="0" actId="47"/>
        <pc:sldMkLst>
          <pc:docMk/>
          <pc:sldMk cId="3580074889" sldId="257"/>
        </pc:sldMkLst>
      </pc:sldChg>
      <pc:sldChg chg="del">
        <pc:chgData name="Claire Nielsen" userId="ebf09baf-0b46-49dc-b5e4-5c911106321b" providerId="ADAL" clId="{3ABF7D26-6303-4D44-8A38-8A2DC2356428}" dt="2021-05-31T14:29:54.718" v="1" actId="47"/>
        <pc:sldMkLst>
          <pc:docMk/>
          <pc:sldMk cId="1529655301" sldId="259"/>
        </pc:sldMkLst>
      </pc:sldChg>
      <pc:sldChg chg="del">
        <pc:chgData name="Claire Nielsen" userId="ebf09baf-0b46-49dc-b5e4-5c911106321b" providerId="ADAL" clId="{3ABF7D26-6303-4D44-8A38-8A2DC2356428}" dt="2021-05-31T14:29:55.647" v="2" actId="47"/>
        <pc:sldMkLst>
          <pc:docMk/>
          <pc:sldMk cId="741791167" sldId="260"/>
        </pc:sldMkLst>
      </pc:sldChg>
      <pc:sldChg chg="delSp modSp mod">
        <pc:chgData name="Claire Nielsen" userId="ebf09baf-0b46-49dc-b5e4-5c911106321b" providerId="ADAL" clId="{3ABF7D26-6303-4D44-8A38-8A2DC2356428}" dt="2021-06-11T08:26:38.140" v="11" actId="166"/>
        <pc:sldMkLst>
          <pc:docMk/>
          <pc:sldMk cId="1068884685" sldId="322"/>
        </pc:sldMkLst>
        <pc:spChg chg="mod topLvl">
          <ac:chgData name="Claire Nielsen" userId="ebf09baf-0b46-49dc-b5e4-5c911106321b" providerId="ADAL" clId="{3ABF7D26-6303-4D44-8A38-8A2DC2356428}" dt="2021-06-11T08:26:25.807" v="10" actId="165"/>
          <ac:spMkLst>
            <pc:docMk/>
            <pc:sldMk cId="1068884685" sldId="322"/>
            <ac:spMk id="13" creationId="{0D345048-7D03-482E-B691-9A8D74A06209}"/>
          </ac:spMkLst>
        </pc:spChg>
        <pc:grpChg chg="del">
          <ac:chgData name="Claire Nielsen" userId="ebf09baf-0b46-49dc-b5e4-5c911106321b" providerId="ADAL" clId="{3ABF7D26-6303-4D44-8A38-8A2DC2356428}" dt="2021-06-11T08:26:25.807" v="10" actId="165"/>
          <ac:grpSpMkLst>
            <pc:docMk/>
            <pc:sldMk cId="1068884685" sldId="322"/>
            <ac:grpSpMk id="6" creationId="{36135B04-626E-4D49-AEA0-3C2159204E7D}"/>
          </ac:grpSpMkLst>
        </pc:grpChg>
        <pc:picChg chg="ord topLvl">
          <ac:chgData name="Claire Nielsen" userId="ebf09baf-0b46-49dc-b5e4-5c911106321b" providerId="ADAL" clId="{3ABF7D26-6303-4D44-8A38-8A2DC2356428}" dt="2021-06-11T08:26:38.140" v="11" actId="166"/>
          <ac:picMkLst>
            <pc:docMk/>
            <pc:sldMk cId="1068884685" sldId="322"/>
            <ac:picMk id="4" creationId="{AD4E8A3C-8202-4A7D-9773-3CAC4D2BEF49}"/>
          </ac:picMkLst>
        </pc:picChg>
      </pc:sldChg>
      <pc:sldChg chg="modSp add mod">
        <pc:chgData name="Claire Nielsen" userId="ebf09baf-0b46-49dc-b5e4-5c911106321b" providerId="ADAL" clId="{3ABF7D26-6303-4D44-8A38-8A2DC2356428}" dt="2021-05-31T14:35:16.547" v="7" actId="255"/>
        <pc:sldMkLst>
          <pc:docMk/>
          <pc:sldMk cId="937536965" sldId="2082"/>
        </pc:sldMkLst>
        <pc:spChg chg="mod">
          <ac:chgData name="Claire Nielsen" userId="ebf09baf-0b46-49dc-b5e4-5c911106321b" providerId="ADAL" clId="{3ABF7D26-6303-4D44-8A38-8A2DC2356428}" dt="2021-05-31T14:30:07.797" v="4" actId="27636"/>
          <ac:spMkLst>
            <pc:docMk/>
            <pc:sldMk cId="937536965" sldId="2082"/>
            <ac:spMk id="2" creationId="{C73DB95E-1A1D-44D4-A840-2DADCA245847}"/>
          </ac:spMkLst>
        </pc:spChg>
        <pc:spChg chg="mod">
          <ac:chgData name="Claire Nielsen" userId="ebf09baf-0b46-49dc-b5e4-5c911106321b" providerId="ADAL" clId="{3ABF7D26-6303-4D44-8A38-8A2DC2356428}" dt="2021-05-31T14:31:09.047" v="5" actId="207"/>
          <ac:spMkLst>
            <pc:docMk/>
            <pc:sldMk cId="937536965" sldId="2082"/>
            <ac:spMk id="6" creationId="{CEF84D51-7565-43CF-912E-1DEAE8845459}"/>
          </ac:spMkLst>
        </pc:spChg>
        <pc:spChg chg="mod">
          <ac:chgData name="Claire Nielsen" userId="ebf09baf-0b46-49dc-b5e4-5c911106321b" providerId="ADAL" clId="{3ABF7D26-6303-4D44-8A38-8A2DC2356428}" dt="2021-05-31T14:35:16.547" v="7" actId="255"/>
          <ac:spMkLst>
            <pc:docMk/>
            <pc:sldMk cId="937536965" sldId="2082"/>
            <ac:spMk id="13" creationId="{BD19BB85-B22C-468A-AC5A-39083F84D6BE}"/>
          </ac:spMkLst>
        </pc:spChg>
        <pc:spChg chg="mod">
          <ac:chgData name="Claire Nielsen" userId="ebf09baf-0b46-49dc-b5e4-5c911106321b" providerId="ADAL" clId="{3ABF7D26-6303-4D44-8A38-8A2DC2356428}" dt="2021-05-31T14:31:22.031" v="6" actId="255"/>
          <ac:spMkLst>
            <pc:docMk/>
            <pc:sldMk cId="937536965" sldId="2082"/>
            <ac:spMk id="17" creationId="{E195A2F4-31E5-4EB5-9D19-4CA1B2B04732}"/>
          </ac:spMkLst>
        </pc:spChg>
      </pc:sldChg>
      <pc:sldMasterChg chg="addSldLayout modSldLayout">
        <pc:chgData name="Claire Nielsen" userId="ebf09baf-0b46-49dc-b5e4-5c911106321b" providerId="ADAL" clId="{3ABF7D26-6303-4D44-8A38-8A2DC2356428}" dt="2021-05-31T14:30:07.714" v="3" actId="22"/>
        <pc:sldMasterMkLst>
          <pc:docMk/>
          <pc:sldMasterMk cId="1605581107" sldId="2147483648"/>
        </pc:sldMasterMkLst>
        <pc:sldLayoutChg chg="add mod">
          <pc:chgData name="Claire Nielsen" userId="ebf09baf-0b46-49dc-b5e4-5c911106321b" providerId="ADAL" clId="{3ABF7D26-6303-4D44-8A38-8A2DC2356428}" dt="2021-05-31T14:30:07.714" v="3" actId="22"/>
          <pc:sldLayoutMkLst>
            <pc:docMk/>
            <pc:sldMasterMk cId="1605581107" sldId="2147483648"/>
            <pc:sldLayoutMk cId="1812452869" sldId="2147483661"/>
          </pc:sldLayoutMkLst>
        </pc:sldLayoutChg>
      </pc:sldMasterChg>
    </pc:docChg>
  </pc:docChgLst>
  <pc:docChgLst>
    <pc:chgData name="Nancy Underwood (Pontoon Solutions)" userId="78c8db2d-409e-4ec7-a575-391289e3794c" providerId="ADAL" clId="{A72A499F-3523-4169-9DDF-E9A6AABC36EF}"/>
    <pc:docChg chg="addSld delSld">
      <pc:chgData name="Nancy Underwood (Pontoon Solutions)" userId="78c8db2d-409e-4ec7-a575-391289e3794c" providerId="ADAL" clId="{A72A499F-3523-4169-9DDF-E9A6AABC36EF}" dt="2020-11-24T12:58:52.960" v="1" actId="47"/>
      <pc:docMkLst>
        <pc:docMk/>
      </pc:docMkLst>
      <pc:sldChg chg="add del">
        <pc:chgData name="Nancy Underwood (Pontoon Solutions)" userId="78c8db2d-409e-4ec7-a575-391289e3794c" providerId="ADAL" clId="{A72A499F-3523-4169-9DDF-E9A6AABC36EF}" dt="2020-11-24T12:58:52.960" v="1" actId="47"/>
        <pc:sldMkLst>
          <pc:docMk/>
          <pc:sldMk cId="590971547" sldId="2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F66F8-A924-484C-806A-F84D5F2F241C}" type="doc">
      <dgm:prSet loTypeId="urn:microsoft.com/office/officeart/2005/8/layout/chevron1" loCatId="process" qsTypeId="urn:microsoft.com/office/officeart/2005/8/quickstyle/3d1" qsCatId="3D" csTypeId="urn:microsoft.com/office/officeart/2005/8/colors/accent1_2" csCatId="accent1" phldr="1"/>
      <dgm:spPr/>
    </dgm:pt>
    <dgm:pt modelId="{E313407A-4BCF-4DC1-AB65-1DD98A4A2A81}">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مبيعات المشروع</a:t>
          </a:r>
        </a:p>
      </dgm:t>
    </dgm:pt>
    <dgm:pt modelId="{5D99790B-7ADC-4477-9F66-929F45BEA283}" type="parTrans" cxnId="{2B34BE4C-BC22-4391-AC78-111C1C219CF0}">
      <dgm:prSet/>
      <dgm:spPr/>
      <dgm:t>
        <a:bodyPr/>
        <a:lstStyle/>
        <a:p>
          <a:endParaRPr lang="en-US"/>
        </a:p>
      </dgm:t>
    </dgm:pt>
    <dgm:pt modelId="{37CA673C-921A-4A02-81EC-50585FFAB171}" type="sibTrans" cxnId="{2B34BE4C-BC22-4391-AC78-111C1C219CF0}">
      <dgm:prSet/>
      <dgm:spPr/>
      <dgm:t>
        <a:bodyPr/>
        <a:lstStyle/>
        <a:p>
          <a:endParaRPr lang="en-US"/>
        </a:p>
      </dgm:t>
    </dgm:pt>
    <dgm:pt modelId="{0681E1A6-1598-47FC-994C-A5AC005F56D6}">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تخطيط المشروع</a:t>
          </a:r>
        </a:p>
      </dgm:t>
    </dgm:pt>
    <dgm:pt modelId="{82686ECE-365A-4029-BD99-B6A22A7760EB}" type="parTrans" cxnId="{B3CCCEE5-A0F6-48B1-AD48-AE3C24245FF3}">
      <dgm:prSet/>
      <dgm:spPr/>
      <dgm:t>
        <a:bodyPr/>
        <a:lstStyle/>
        <a:p>
          <a:endParaRPr lang="en-US"/>
        </a:p>
      </dgm:t>
    </dgm:pt>
    <dgm:pt modelId="{EC3A296C-8F8B-453B-8A41-CE57547C3F61}" type="sibTrans" cxnId="{B3CCCEE5-A0F6-48B1-AD48-AE3C24245FF3}">
      <dgm:prSet/>
      <dgm:spPr/>
      <dgm:t>
        <a:bodyPr/>
        <a:lstStyle/>
        <a:p>
          <a:endParaRPr lang="en-US"/>
        </a:p>
      </dgm:t>
    </dgm:pt>
    <dgm:pt modelId="{AA6A3A1A-9A1D-4AAF-A992-15E69F6EDB87}">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r>
            <a:rPr lang="cs-cz" sz="1000" kern="1200" dirty="0">
              <a:solidFill>
                <a:schemeClr val="tx1"/>
              </a:solidFill>
              <a:latin typeface="Segoe UI"/>
              <a:ea typeface="+mn-ea"/>
              <a:cs typeface="+mn-cs"/>
            </a:rPr>
            <a:t>إدارة</a:t>
          </a:r>
          <a:r>
            <a:rPr lang="cs-cz" sz="700" kern="1200" dirty="0">
              <a:solidFill>
                <a:schemeClr val="tx1"/>
              </a:solidFill>
            </a:rPr>
            <a:t> </a:t>
          </a:r>
          <a:r>
            <a:rPr lang="cs-cz" sz="1000" kern="1200" dirty="0">
              <a:solidFill>
                <a:schemeClr val="tx1"/>
              </a:solidFill>
            </a:rPr>
            <a:t>الموارد</a:t>
          </a:r>
        </a:p>
      </dgm:t>
    </dgm:pt>
    <dgm:pt modelId="{984E38E4-B4FB-43A5-95FB-C66541E4C6A0}" type="parTrans" cxnId="{ED58E45C-CF30-43A4-B237-E8F7EE2852C9}">
      <dgm:prSet/>
      <dgm:spPr/>
      <dgm:t>
        <a:bodyPr/>
        <a:lstStyle/>
        <a:p>
          <a:endParaRPr lang="en-US"/>
        </a:p>
      </dgm:t>
    </dgm:pt>
    <dgm:pt modelId="{BEE2B3F6-A1BA-41BF-BA8F-295F3D3EFCE8}" type="sibTrans" cxnId="{ED58E45C-CF30-43A4-B237-E8F7EE2852C9}">
      <dgm:prSet/>
      <dgm:spPr/>
      <dgm:t>
        <a:bodyPr/>
        <a:lstStyle/>
        <a:p>
          <a:endParaRPr lang="en-US"/>
        </a:p>
      </dgm:t>
    </dgm:pt>
    <dgm:pt modelId="{E537737D-AD43-4871-9BEE-94A56073A396}">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إدخال الوقت</a:t>
          </a:r>
        </a:p>
      </dgm:t>
    </dgm:pt>
    <dgm:pt modelId="{9F577A67-38AB-4F56-BC7D-1A28B0CA704E}" type="parTrans" cxnId="{A18ED3D0-512F-4743-89BF-FF4D258B175D}">
      <dgm:prSet/>
      <dgm:spPr/>
      <dgm:t>
        <a:bodyPr/>
        <a:lstStyle/>
        <a:p>
          <a:endParaRPr lang="en-US"/>
        </a:p>
      </dgm:t>
    </dgm:pt>
    <dgm:pt modelId="{C948B16D-5369-4A30-9354-89A1E9726AEA}" type="sibTrans" cxnId="{A18ED3D0-512F-4743-89BF-FF4D258B175D}">
      <dgm:prSet/>
      <dgm:spPr/>
      <dgm:t>
        <a:bodyPr/>
        <a:lstStyle/>
        <a:p>
          <a:endParaRPr lang="en-US"/>
        </a:p>
      </dgm:t>
    </dgm:pt>
    <dgm:pt modelId="{F63AABE0-003E-4CA4-ADA9-D53CFE57675D}">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المصروفات</a:t>
          </a:r>
        </a:p>
      </dgm:t>
    </dgm:pt>
    <dgm:pt modelId="{7AF9B94B-E035-45C2-B939-7C1065CA227F}" type="parTrans" cxnId="{44A22D28-E539-4D23-B5D6-A2CDDB987C17}">
      <dgm:prSet/>
      <dgm:spPr/>
      <dgm:t>
        <a:bodyPr/>
        <a:lstStyle/>
        <a:p>
          <a:endParaRPr lang="en-US"/>
        </a:p>
      </dgm:t>
    </dgm:pt>
    <dgm:pt modelId="{A0CB05C4-C757-4A04-ADE5-900721109E2D}" type="sibTrans" cxnId="{44A22D28-E539-4D23-B5D6-A2CDDB987C17}">
      <dgm:prSet/>
      <dgm:spPr/>
      <dgm:t>
        <a:bodyPr/>
        <a:lstStyle/>
        <a:p>
          <a:endParaRPr lang="en-US"/>
        </a:p>
      </dgm:t>
    </dgm:pt>
    <dgm:pt modelId="{70900D62-04B5-439C-B493-22135C920D54}">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الفوترة</a:t>
          </a:r>
        </a:p>
      </dgm:t>
    </dgm:pt>
    <dgm:pt modelId="{369EB735-A143-4592-8AB9-F7AD5E653A3A}" type="parTrans" cxnId="{8CFE7F3B-E64E-4B30-A4C9-779DA078ADE6}">
      <dgm:prSet/>
      <dgm:spPr/>
      <dgm:t>
        <a:bodyPr/>
        <a:lstStyle/>
        <a:p>
          <a:endParaRPr lang="en-US"/>
        </a:p>
      </dgm:t>
    </dgm:pt>
    <dgm:pt modelId="{D586ADA6-1E65-457C-9C70-3E07D45A1B95}" type="sibTrans" cxnId="{8CFE7F3B-E64E-4B30-A4C9-779DA078ADE6}">
      <dgm:prSet/>
      <dgm:spPr/>
      <dgm:t>
        <a:bodyPr/>
        <a:lstStyle/>
        <a:p>
          <a:endParaRPr lang="en-US"/>
        </a:p>
      </dgm:t>
    </dgm:pt>
    <dgm:pt modelId="{2D97A37F-FDE8-4597-9A39-917AF7FAC23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gm:t>
    </dgm:pt>
    <dgm:pt modelId="{35E3147E-2B80-4D6D-A5AB-7B9797DEE8C4}" type="parTrans" cxnId="{EC0F9028-F646-488B-9EE7-BC069758C037}">
      <dgm:prSet/>
      <dgm:spPr/>
      <dgm:t>
        <a:bodyPr/>
        <a:lstStyle/>
        <a:p>
          <a:endParaRPr lang="en-US"/>
        </a:p>
      </dgm:t>
    </dgm:pt>
    <dgm:pt modelId="{DF2548C1-B35C-4E2C-8506-9D01F55685D0}" type="sibTrans" cxnId="{EC0F9028-F646-488B-9EE7-BC069758C037}">
      <dgm:prSet/>
      <dgm:spPr/>
      <dgm:t>
        <a:bodyPr/>
        <a:lstStyle/>
        <a:p>
          <a:endParaRPr lang="en-US"/>
        </a:p>
      </dgm:t>
    </dgm:pt>
    <dgm:pt modelId="{C19C4B0C-9F55-4777-9180-32DBACD0DD41}">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محاسبة المشروع</a:t>
          </a:r>
        </a:p>
      </dgm:t>
    </dgm:pt>
    <dgm:pt modelId="{1EEB51D4-3E23-450F-A761-DB910A8F6744}" type="parTrans" cxnId="{0E7B5580-A214-4132-91C8-8BAA8549E456}">
      <dgm:prSet/>
      <dgm:spPr/>
      <dgm:t>
        <a:bodyPr/>
        <a:lstStyle/>
        <a:p>
          <a:endParaRPr lang="en-US"/>
        </a:p>
      </dgm:t>
    </dgm:pt>
    <dgm:pt modelId="{D9B66D9F-56F9-4AA4-8ADA-8938E7AF12EF}" type="sibTrans" cxnId="{0E7B5580-A214-4132-91C8-8BAA8549E456}">
      <dgm:prSet/>
      <dgm:spPr/>
      <dgm:t>
        <a:bodyPr/>
        <a:lstStyle/>
        <a:p>
          <a:endParaRPr lang="en-US"/>
        </a:p>
      </dgm:t>
    </dgm:pt>
    <dgm:pt modelId="{14353769-1D1E-4222-B08C-88DF2462E9DA}" type="pres">
      <dgm:prSet presAssocID="{BBEF66F8-A924-484C-806A-F84D5F2F241C}" presName="Name0" presStyleCnt="0">
        <dgm:presLayoutVars>
          <dgm:dir val="rev"/>
          <dgm:animLvl val="lvl"/>
          <dgm:resizeHandles val="exact"/>
        </dgm:presLayoutVars>
      </dgm:prSet>
      <dgm:spPr/>
    </dgm:pt>
    <dgm:pt modelId="{2DE167E5-0AC8-476F-B79A-B08D48ABBC32}" type="pres">
      <dgm:prSet presAssocID="{E313407A-4BCF-4DC1-AB65-1DD98A4A2A81}" presName="parTxOnly" presStyleLbl="node1" presStyleIdx="0" presStyleCnt="8">
        <dgm:presLayoutVars>
          <dgm:chMax val="0"/>
          <dgm:chPref val="0"/>
          <dgm:bulletEnabled val="1"/>
        </dgm:presLayoutVars>
      </dgm:prSet>
      <dgm:spPr>
        <a:xfrm>
          <a:off x="622" y="237320"/>
          <a:ext cx="997907" cy="399162"/>
        </a:xfrm>
        <a:prstGeom prst="chevron">
          <a:avLst/>
        </a:prstGeom>
      </dgm:spPr>
    </dgm:pt>
    <dgm:pt modelId="{3519349E-E370-4ECC-A116-9BAE3C778CEE}" type="pres">
      <dgm:prSet presAssocID="{37CA673C-921A-4A02-81EC-50585FFAB171}" presName="parTxOnlySpace" presStyleCnt="0"/>
      <dgm:spPr/>
    </dgm:pt>
    <dgm:pt modelId="{A123D78E-FB30-4680-AD7A-CE474C1D6544}" type="pres">
      <dgm:prSet presAssocID="{0681E1A6-1598-47FC-994C-A5AC005F56D6}" presName="parTxOnly" presStyleLbl="node1" presStyleIdx="1" presStyleCnt="8">
        <dgm:presLayoutVars>
          <dgm:chMax val="0"/>
          <dgm:chPref val="0"/>
          <dgm:bulletEnabled val="1"/>
        </dgm:presLayoutVars>
      </dgm:prSet>
      <dgm:spPr>
        <a:xfrm>
          <a:off x="898739" y="237320"/>
          <a:ext cx="997907" cy="399162"/>
        </a:xfrm>
        <a:prstGeom prst="chevron">
          <a:avLst/>
        </a:prstGeom>
      </dgm:spPr>
    </dgm:pt>
    <dgm:pt modelId="{4EECF75C-FF32-43FC-970B-BEEACD39AB3C}" type="pres">
      <dgm:prSet presAssocID="{EC3A296C-8F8B-453B-8A41-CE57547C3F61}" presName="parTxOnlySpace" presStyleCnt="0"/>
      <dgm:spPr/>
    </dgm:pt>
    <dgm:pt modelId="{FE6E7B66-045C-49E5-9205-E212D52BD619}" type="pres">
      <dgm:prSet presAssocID="{AA6A3A1A-9A1D-4AAF-A992-15E69F6EDB87}" presName="parTxOnly" presStyleLbl="node1" presStyleIdx="2" presStyleCnt="8" custScaleX="107349">
        <dgm:presLayoutVars>
          <dgm:chMax val="0"/>
          <dgm:chPref val="0"/>
          <dgm:bulletEnabled val="1"/>
        </dgm:presLayoutVars>
      </dgm:prSet>
      <dgm:spPr>
        <a:xfrm>
          <a:off x="1796855" y="237320"/>
          <a:ext cx="997907" cy="399162"/>
        </a:xfrm>
        <a:prstGeom prst="chevron">
          <a:avLst/>
        </a:prstGeom>
      </dgm:spPr>
    </dgm:pt>
    <dgm:pt modelId="{EB643611-3A67-4C27-B923-76EF6B8D8A2F}" type="pres">
      <dgm:prSet presAssocID="{BEE2B3F6-A1BA-41BF-BA8F-295F3D3EFCE8}" presName="parTxOnlySpace" presStyleCnt="0"/>
      <dgm:spPr/>
    </dgm:pt>
    <dgm:pt modelId="{90CF8213-9D76-4E47-81F6-0F995F6C5313}" type="pres">
      <dgm:prSet presAssocID="{E537737D-AD43-4871-9BEE-94A56073A396}" presName="parTxOnly" presStyleLbl="node1" presStyleIdx="3" presStyleCnt="8">
        <dgm:presLayoutVars>
          <dgm:chMax val="0"/>
          <dgm:chPref val="0"/>
          <dgm:bulletEnabled val="1"/>
        </dgm:presLayoutVars>
      </dgm:prSet>
      <dgm:spPr>
        <a:xfrm>
          <a:off x="2694972" y="237320"/>
          <a:ext cx="997907" cy="399162"/>
        </a:xfrm>
        <a:prstGeom prst="chevron">
          <a:avLst/>
        </a:prstGeom>
      </dgm:spPr>
    </dgm:pt>
    <dgm:pt modelId="{ECAA6231-F36C-4BD5-A148-E9515E679A46}" type="pres">
      <dgm:prSet presAssocID="{C948B16D-5369-4A30-9354-89A1E9726AEA}" presName="parTxOnlySpace" presStyleCnt="0"/>
      <dgm:spPr/>
    </dgm:pt>
    <dgm:pt modelId="{C6F3C7AF-B441-4C67-8354-C1276467BCC3}" type="pres">
      <dgm:prSet presAssocID="{F63AABE0-003E-4CA4-ADA9-D53CFE57675D}" presName="parTxOnly" presStyleLbl="node1" presStyleIdx="4" presStyleCnt="8">
        <dgm:presLayoutVars>
          <dgm:chMax val="0"/>
          <dgm:chPref val="0"/>
          <dgm:bulletEnabled val="1"/>
        </dgm:presLayoutVars>
      </dgm:prSet>
      <dgm:spPr>
        <a:xfrm>
          <a:off x="3593089" y="237320"/>
          <a:ext cx="997907" cy="399162"/>
        </a:xfrm>
        <a:prstGeom prst="chevron">
          <a:avLst/>
        </a:prstGeom>
      </dgm:spPr>
    </dgm:pt>
    <dgm:pt modelId="{D00D7CF1-CDA8-400F-8808-BF9102161170}" type="pres">
      <dgm:prSet presAssocID="{A0CB05C4-C757-4A04-ADE5-900721109E2D}" presName="parTxOnlySpace" presStyleCnt="0"/>
      <dgm:spPr/>
    </dgm:pt>
    <dgm:pt modelId="{13EC6793-D99F-455E-83AC-8CDF4F4A86C9}" type="pres">
      <dgm:prSet presAssocID="{70900D62-04B5-439C-B493-22135C920D54}" presName="parTxOnly" presStyleLbl="node1" presStyleIdx="5" presStyleCnt="8">
        <dgm:presLayoutVars>
          <dgm:chMax val="0"/>
          <dgm:chPref val="0"/>
          <dgm:bulletEnabled val="1"/>
        </dgm:presLayoutVars>
      </dgm:prSet>
      <dgm:spPr>
        <a:xfrm>
          <a:off x="4491205" y="237320"/>
          <a:ext cx="997907" cy="399162"/>
        </a:xfrm>
        <a:prstGeom prst="chevron">
          <a:avLst/>
        </a:prstGeom>
      </dgm:spPr>
    </dgm:pt>
    <dgm:pt modelId="{50DFC212-E3DB-47D5-A4C9-F29B0CA5E517}" type="pres">
      <dgm:prSet presAssocID="{D586ADA6-1E65-457C-9C70-3E07D45A1B95}" presName="parTxOnlySpace" presStyleCnt="0"/>
      <dgm:spPr/>
    </dgm:pt>
    <dgm:pt modelId="{EA097720-7AFD-41CA-8839-F906A7092BFA}" type="pres">
      <dgm:prSet presAssocID="{2D97A37F-FDE8-4597-9A39-917AF7FAC236}" presName="parTxOnly" presStyleLbl="node1" presStyleIdx="6" presStyleCnt="8">
        <dgm:presLayoutVars>
          <dgm:chMax val="0"/>
          <dgm:chPref val="0"/>
          <dgm:bulletEnabled val="1"/>
        </dgm:presLayoutVars>
      </dgm:prSet>
      <dgm:spPr>
        <a:xfrm>
          <a:off x="5389322" y="237320"/>
          <a:ext cx="997907" cy="399162"/>
        </a:xfrm>
        <a:prstGeom prst="chevron">
          <a:avLst/>
        </a:prstGeom>
      </dgm:spPr>
    </dgm:pt>
    <dgm:pt modelId="{67D5490B-6F7D-499C-B1CB-51E5643B2421}" type="pres">
      <dgm:prSet presAssocID="{DF2548C1-B35C-4E2C-8506-9D01F55685D0}" presName="parTxOnlySpace" presStyleCnt="0"/>
      <dgm:spPr/>
    </dgm:pt>
    <dgm:pt modelId="{C6CBAA16-5541-439A-9088-740E0082337E}" type="pres">
      <dgm:prSet presAssocID="{C19C4B0C-9F55-4777-9180-32DBACD0DD41}" presName="parTxOnly" presStyleLbl="node1" presStyleIdx="7" presStyleCnt="8">
        <dgm:presLayoutVars>
          <dgm:chMax val="0"/>
          <dgm:chPref val="0"/>
          <dgm:bulletEnabled val="1"/>
        </dgm:presLayoutVars>
      </dgm:prSet>
      <dgm:spPr>
        <a:xfrm>
          <a:off x="6287439" y="237320"/>
          <a:ext cx="997907" cy="399162"/>
        </a:xfrm>
        <a:prstGeom prst="chevron">
          <a:avLst/>
        </a:prstGeom>
      </dgm:spPr>
    </dgm:pt>
  </dgm:ptLst>
  <dgm:cxnLst>
    <dgm:cxn modelId="{49BC8A0E-888C-4F53-B4B3-3ED819E28192}" type="presOf" srcId="{70900D62-04B5-439C-B493-22135C920D54}" destId="{13EC6793-D99F-455E-83AC-8CDF4F4A86C9}" srcOrd="0" destOrd="0" presId="urn:microsoft.com/office/officeart/2005/8/layout/chevron1"/>
    <dgm:cxn modelId="{5C987412-88B8-4A14-8D80-D36AA95FABE3}" type="presOf" srcId="{F63AABE0-003E-4CA4-ADA9-D53CFE57675D}" destId="{C6F3C7AF-B441-4C67-8354-C1276467BCC3}" srcOrd="0" destOrd="0" presId="urn:microsoft.com/office/officeart/2005/8/layout/chevron1"/>
    <dgm:cxn modelId="{2143111C-0ED3-4498-A459-F67042BC230A}" type="presOf" srcId="{0681E1A6-1598-47FC-994C-A5AC005F56D6}" destId="{A123D78E-FB30-4680-AD7A-CE474C1D6544}" srcOrd="0" destOrd="0" presId="urn:microsoft.com/office/officeart/2005/8/layout/chevron1"/>
    <dgm:cxn modelId="{44A22D28-E539-4D23-B5D6-A2CDDB987C17}" srcId="{BBEF66F8-A924-484C-806A-F84D5F2F241C}" destId="{F63AABE0-003E-4CA4-ADA9-D53CFE57675D}" srcOrd="4" destOrd="0" parTransId="{7AF9B94B-E035-45C2-B939-7C1065CA227F}" sibTransId="{A0CB05C4-C757-4A04-ADE5-900721109E2D}"/>
    <dgm:cxn modelId="{EC0F9028-F646-488B-9EE7-BC069758C037}" srcId="{BBEF66F8-A924-484C-806A-F84D5F2F241C}" destId="{2D97A37F-FDE8-4597-9A39-917AF7FAC236}" srcOrd="6" destOrd="0" parTransId="{35E3147E-2B80-4D6D-A5AB-7B9797DEE8C4}" sibTransId="{DF2548C1-B35C-4E2C-8506-9D01F55685D0}"/>
    <dgm:cxn modelId="{8CFE7F3B-E64E-4B30-A4C9-779DA078ADE6}" srcId="{BBEF66F8-A924-484C-806A-F84D5F2F241C}" destId="{70900D62-04B5-439C-B493-22135C920D54}" srcOrd="5" destOrd="0" parTransId="{369EB735-A143-4592-8AB9-F7AD5E653A3A}" sibTransId="{D586ADA6-1E65-457C-9C70-3E07D45A1B95}"/>
    <dgm:cxn modelId="{ED58E45C-CF30-43A4-B237-E8F7EE2852C9}" srcId="{BBEF66F8-A924-484C-806A-F84D5F2F241C}" destId="{AA6A3A1A-9A1D-4AAF-A992-15E69F6EDB87}" srcOrd="2" destOrd="0" parTransId="{984E38E4-B4FB-43A5-95FB-C66541E4C6A0}" sibTransId="{BEE2B3F6-A1BA-41BF-BA8F-295F3D3EFCE8}"/>
    <dgm:cxn modelId="{2B34BE4C-BC22-4391-AC78-111C1C219CF0}" srcId="{BBEF66F8-A924-484C-806A-F84D5F2F241C}" destId="{E313407A-4BCF-4DC1-AB65-1DD98A4A2A81}" srcOrd="0" destOrd="0" parTransId="{5D99790B-7ADC-4477-9F66-929F45BEA283}" sibTransId="{37CA673C-921A-4A02-81EC-50585FFAB171}"/>
    <dgm:cxn modelId="{54DE2C4D-D400-4358-B5DA-90D576A11C04}" type="presOf" srcId="{BBEF66F8-A924-484C-806A-F84D5F2F241C}" destId="{14353769-1D1E-4222-B08C-88DF2462E9DA}" srcOrd="0" destOrd="0" presId="urn:microsoft.com/office/officeart/2005/8/layout/chevron1"/>
    <dgm:cxn modelId="{F391F67B-6CC8-4698-8ACE-0625A5108EAF}" type="presOf" srcId="{E313407A-4BCF-4DC1-AB65-1DD98A4A2A81}" destId="{2DE167E5-0AC8-476F-B79A-B08D48ABBC32}" srcOrd="0" destOrd="0" presId="urn:microsoft.com/office/officeart/2005/8/layout/chevron1"/>
    <dgm:cxn modelId="{0E7B5580-A214-4132-91C8-8BAA8549E456}" srcId="{BBEF66F8-A924-484C-806A-F84D5F2F241C}" destId="{C19C4B0C-9F55-4777-9180-32DBACD0DD41}" srcOrd="7" destOrd="0" parTransId="{1EEB51D4-3E23-450F-A761-DB910A8F6744}" sibTransId="{D9B66D9F-56F9-4AA4-8ADA-8938E7AF12EF}"/>
    <dgm:cxn modelId="{F1A08687-E353-4B5D-965C-1A2F516820C4}" type="presOf" srcId="{E537737D-AD43-4871-9BEE-94A56073A396}" destId="{90CF8213-9D76-4E47-81F6-0F995F6C5313}" srcOrd="0" destOrd="0" presId="urn:microsoft.com/office/officeart/2005/8/layout/chevron1"/>
    <dgm:cxn modelId="{8411358E-9FFA-4580-8F25-93524D0998CE}" type="presOf" srcId="{2D97A37F-FDE8-4597-9A39-917AF7FAC236}" destId="{EA097720-7AFD-41CA-8839-F906A7092BFA}" srcOrd="0" destOrd="0" presId="urn:microsoft.com/office/officeart/2005/8/layout/chevron1"/>
    <dgm:cxn modelId="{A62BE791-158E-4DE5-921B-11C81F71FC2B}" type="presOf" srcId="{AA6A3A1A-9A1D-4AAF-A992-15E69F6EDB87}" destId="{FE6E7B66-045C-49E5-9205-E212D52BD619}" srcOrd="0" destOrd="0" presId="urn:microsoft.com/office/officeart/2005/8/layout/chevron1"/>
    <dgm:cxn modelId="{95EC3A9F-ECDE-42EB-A772-5707EBA0050C}" type="presOf" srcId="{C19C4B0C-9F55-4777-9180-32DBACD0DD41}" destId="{C6CBAA16-5541-439A-9088-740E0082337E}" srcOrd="0" destOrd="0" presId="urn:microsoft.com/office/officeart/2005/8/layout/chevron1"/>
    <dgm:cxn modelId="{A18ED3D0-512F-4743-89BF-FF4D258B175D}" srcId="{BBEF66F8-A924-484C-806A-F84D5F2F241C}" destId="{E537737D-AD43-4871-9BEE-94A56073A396}" srcOrd="3" destOrd="0" parTransId="{9F577A67-38AB-4F56-BC7D-1A28B0CA704E}" sibTransId="{C948B16D-5369-4A30-9354-89A1E9726AEA}"/>
    <dgm:cxn modelId="{B3CCCEE5-A0F6-48B1-AD48-AE3C24245FF3}" srcId="{BBEF66F8-A924-484C-806A-F84D5F2F241C}" destId="{0681E1A6-1598-47FC-994C-A5AC005F56D6}" srcOrd="1" destOrd="0" parTransId="{82686ECE-365A-4029-BD99-B6A22A7760EB}" sibTransId="{EC3A296C-8F8B-453B-8A41-CE57547C3F61}"/>
    <dgm:cxn modelId="{59F8FB91-45D9-4231-AA1C-700AB7BC5A14}" type="presParOf" srcId="{14353769-1D1E-4222-B08C-88DF2462E9DA}" destId="{2DE167E5-0AC8-476F-B79A-B08D48ABBC32}" srcOrd="0" destOrd="0" presId="urn:microsoft.com/office/officeart/2005/8/layout/chevron1"/>
    <dgm:cxn modelId="{E2C967AD-B3C8-45DD-ADA7-E078E5302955}" type="presParOf" srcId="{14353769-1D1E-4222-B08C-88DF2462E9DA}" destId="{3519349E-E370-4ECC-A116-9BAE3C778CEE}" srcOrd="1" destOrd="0" presId="urn:microsoft.com/office/officeart/2005/8/layout/chevron1"/>
    <dgm:cxn modelId="{506C2947-9918-4837-9A53-11CEDDC2511A}" type="presParOf" srcId="{14353769-1D1E-4222-B08C-88DF2462E9DA}" destId="{A123D78E-FB30-4680-AD7A-CE474C1D6544}" srcOrd="2" destOrd="0" presId="urn:microsoft.com/office/officeart/2005/8/layout/chevron1"/>
    <dgm:cxn modelId="{E42CA70D-C914-498E-BCFA-C21E788268B9}" type="presParOf" srcId="{14353769-1D1E-4222-B08C-88DF2462E9DA}" destId="{4EECF75C-FF32-43FC-970B-BEEACD39AB3C}" srcOrd="3" destOrd="0" presId="urn:microsoft.com/office/officeart/2005/8/layout/chevron1"/>
    <dgm:cxn modelId="{51262596-BD1C-493B-9079-83A5F4A71FF2}" type="presParOf" srcId="{14353769-1D1E-4222-B08C-88DF2462E9DA}" destId="{FE6E7B66-045C-49E5-9205-E212D52BD619}" srcOrd="4" destOrd="0" presId="urn:microsoft.com/office/officeart/2005/8/layout/chevron1"/>
    <dgm:cxn modelId="{C3A355E0-E2AC-45D4-BE7B-4F4D91CEAB25}" type="presParOf" srcId="{14353769-1D1E-4222-B08C-88DF2462E9DA}" destId="{EB643611-3A67-4C27-B923-76EF6B8D8A2F}" srcOrd="5" destOrd="0" presId="urn:microsoft.com/office/officeart/2005/8/layout/chevron1"/>
    <dgm:cxn modelId="{026F2382-1F4A-4636-BE1B-E915A12BFE0D}" type="presParOf" srcId="{14353769-1D1E-4222-B08C-88DF2462E9DA}" destId="{90CF8213-9D76-4E47-81F6-0F995F6C5313}" srcOrd="6" destOrd="0" presId="urn:microsoft.com/office/officeart/2005/8/layout/chevron1"/>
    <dgm:cxn modelId="{52196187-B4D9-4FDB-B930-8A13807616DB}" type="presParOf" srcId="{14353769-1D1E-4222-B08C-88DF2462E9DA}" destId="{ECAA6231-F36C-4BD5-A148-E9515E679A46}" srcOrd="7" destOrd="0" presId="urn:microsoft.com/office/officeart/2005/8/layout/chevron1"/>
    <dgm:cxn modelId="{E3B0393A-01DD-4337-8382-341FD0C0851F}" type="presParOf" srcId="{14353769-1D1E-4222-B08C-88DF2462E9DA}" destId="{C6F3C7AF-B441-4C67-8354-C1276467BCC3}" srcOrd="8" destOrd="0" presId="urn:microsoft.com/office/officeart/2005/8/layout/chevron1"/>
    <dgm:cxn modelId="{07F4B464-3429-46E4-AC58-2157C1BAEA52}" type="presParOf" srcId="{14353769-1D1E-4222-B08C-88DF2462E9DA}" destId="{D00D7CF1-CDA8-400F-8808-BF9102161170}" srcOrd="9" destOrd="0" presId="urn:microsoft.com/office/officeart/2005/8/layout/chevron1"/>
    <dgm:cxn modelId="{9B49A70B-CC39-47BE-A13F-188684C0E785}" type="presParOf" srcId="{14353769-1D1E-4222-B08C-88DF2462E9DA}" destId="{13EC6793-D99F-455E-83AC-8CDF4F4A86C9}" srcOrd="10" destOrd="0" presId="urn:microsoft.com/office/officeart/2005/8/layout/chevron1"/>
    <dgm:cxn modelId="{A82931D0-6425-4A04-870F-858E587270AE}" type="presParOf" srcId="{14353769-1D1E-4222-B08C-88DF2462E9DA}" destId="{50DFC212-E3DB-47D5-A4C9-F29B0CA5E517}" srcOrd="11" destOrd="0" presId="urn:microsoft.com/office/officeart/2005/8/layout/chevron1"/>
    <dgm:cxn modelId="{F67029BA-FEB9-4E7B-9557-3284C21E9FC3}" type="presParOf" srcId="{14353769-1D1E-4222-B08C-88DF2462E9DA}" destId="{EA097720-7AFD-41CA-8839-F906A7092BFA}" srcOrd="12" destOrd="0" presId="urn:microsoft.com/office/officeart/2005/8/layout/chevron1"/>
    <dgm:cxn modelId="{F4E74A51-0D46-4D0F-ACD8-DA8B834205FD}" type="presParOf" srcId="{14353769-1D1E-4222-B08C-88DF2462E9DA}" destId="{67D5490B-6F7D-499C-B1CB-51E5643B2421}" srcOrd="13" destOrd="0" presId="urn:microsoft.com/office/officeart/2005/8/layout/chevron1"/>
    <dgm:cxn modelId="{C69C1D27-2583-45AD-9B9F-76BF40F3E2B1}" type="presParOf" srcId="{14353769-1D1E-4222-B08C-88DF2462E9DA}" destId="{C6CBAA16-5541-439A-9088-740E0082337E}" srcOrd="14" destOrd="0" presId="urn:microsoft.com/office/officeart/2005/8/layout/chevron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EF66F8-A924-484C-806A-F84D5F2F241C}" type="doc">
      <dgm:prSet loTypeId="urn:microsoft.com/office/officeart/2005/8/layout/chevron1" loCatId="process" qsTypeId="urn:microsoft.com/office/officeart/2005/8/quickstyle/3d1" qsCatId="3D" csTypeId="urn:microsoft.com/office/officeart/2005/8/colors/accent1_2" csCatId="accent1" phldr="1"/>
      <dgm:spPr/>
    </dgm:pt>
    <dgm:pt modelId="{0681E1A6-1598-47FC-994C-A5AC005F56D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مبيعات المشروع</a:t>
          </a:r>
        </a:p>
      </dgm:t>
    </dgm:pt>
    <dgm:pt modelId="{82686ECE-365A-4029-BD99-B6A22A7760EB}" type="parTrans" cxnId="{B3CCCEE5-A0F6-48B1-AD48-AE3C24245FF3}">
      <dgm:prSet/>
      <dgm:spPr/>
      <dgm:t>
        <a:bodyPr/>
        <a:lstStyle/>
        <a:p>
          <a:endParaRPr lang="en-US"/>
        </a:p>
      </dgm:t>
    </dgm:pt>
    <dgm:pt modelId="{EC3A296C-8F8B-453B-8A41-CE57547C3F61}" type="sibTrans" cxnId="{B3CCCEE5-A0F6-48B1-AD48-AE3C24245FF3}">
      <dgm:prSet/>
      <dgm:spPr/>
      <dgm:t>
        <a:bodyPr/>
        <a:lstStyle/>
        <a:p>
          <a:endParaRPr lang="en-US"/>
        </a:p>
      </dgm:t>
    </dgm:pt>
    <dgm:pt modelId="{AA6A3A1A-9A1D-4AAF-A992-15E69F6EDB87}">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إدارة </a:t>
          </a:r>
          <a:r>
            <a:rPr lang="cs-cz" sz="900" kern="1200" dirty="0">
              <a:solidFill>
                <a:srgbClr val="FFFFFF"/>
              </a:solidFill>
              <a:latin typeface="Segoe UI"/>
              <a:ea typeface="+mn-ea"/>
              <a:cs typeface="+mn-cs"/>
            </a:rPr>
            <a:t>الموارد</a:t>
          </a:r>
          <a:endParaRPr lang="en-US" sz="1000" kern="1200" dirty="0">
            <a:solidFill>
              <a:srgbClr val="FFFFFF"/>
            </a:solidFill>
            <a:latin typeface="Segoe UI"/>
            <a:ea typeface="+mn-ea"/>
            <a:cs typeface="+mn-cs"/>
          </a:endParaRPr>
        </a:p>
      </dgm:t>
    </dgm:pt>
    <dgm:pt modelId="{984E38E4-B4FB-43A5-95FB-C66541E4C6A0}" type="parTrans" cxnId="{ED58E45C-CF30-43A4-B237-E8F7EE2852C9}">
      <dgm:prSet/>
      <dgm:spPr/>
      <dgm:t>
        <a:bodyPr/>
        <a:lstStyle/>
        <a:p>
          <a:endParaRPr lang="en-US"/>
        </a:p>
      </dgm:t>
    </dgm:pt>
    <dgm:pt modelId="{BEE2B3F6-A1BA-41BF-BA8F-295F3D3EFCE8}" type="sibTrans" cxnId="{ED58E45C-CF30-43A4-B237-E8F7EE2852C9}">
      <dgm:prSet/>
      <dgm:spPr/>
      <dgm:t>
        <a:bodyPr/>
        <a:lstStyle/>
        <a:p>
          <a:endParaRPr lang="en-US"/>
        </a:p>
      </dgm:t>
    </dgm:pt>
    <dgm:pt modelId="{E537737D-AD43-4871-9BEE-94A56073A39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r>
            <a:rPr lang="cs-cz" sz="1000" kern="1200" dirty="0">
              <a:latin typeface="+mn-lt"/>
            </a:rPr>
            <a:t>إدخال </a:t>
          </a:r>
          <a:r>
            <a:rPr lang="cs-cz" sz="1000" kern="1200" dirty="0">
              <a:solidFill>
                <a:srgbClr val="FFFFFF"/>
              </a:solidFill>
              <a:latin typeface="+mn-lt"/>
              <a:ea typeface="+mn-ea"/>
              <a:cs typeface="+mn-cs"/>
            </a:rPr>
            <a:t>الوقت</a:t>
          </a:r>
        </a:p>
      </dgm:t>
    </dgm:pt>
    <dgm:pt modelId="{9F577A67-38AB-4F56-BC7D-1A28B0CA704E}" type="parTrans" cxnId="{A18ED3D0-512F-4743-89BF-FF4D258B175D}">
      <dgm:prSet/>
      <dgm:spPr/>
      <dgm:t>
        <a:bodyPr/>
        <a:lstStyle/>
        <a:p>
          <a:endParaRPr lang="en-US"/>
        </a:p>
      </dgm:t>
    </dgm:pt>
    <dgm:pt modelId="{C948B16D-5369-4A30-9354-89A1E9726AEA}" type="sibTrans" cxnId="{A18ED3D0-512F-4743-89BF-FF4D258B175D}">
      <dgm:prSet/>
      <dgm:spPr/>
      <dgm:t>
        <a:bodyPr/>
        <a:lstStyle/>
        <a:p>
          <a:endParaRPr lang="en-US"/>
        </a:p>
      </dgm:t>
    </dgm:pt>
    <dgm:pt modelId="{F63AABE0-003E-4CA4-ADA9-D53CFE57675D}">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المصروفات</a:t>
          </a:r>
        </a:p>
      </dgm:t>
    </dgm:pt>
    <dgm:pt modelId="{7AF9B94B-E035-45C2-B939-7C1065CA227F}" type="parTrans" cxnId="{44A22D28-E539-4D23-B5D6-A2CDDB987C17}">
      <dgm:prSet/>
      <dgm:spPr/>
      <dgm:t>
        <a:bodyPr/>
        <a:lstStyle/>
        <a:p>
          <a:endParaRPr lang="en-US"/>
        </a:p>
      </dgm:t>
    </dgm:pt>
    <dgm:pt modelId="{A0CB05C4-C757-4A04-ADE5-900721109E2D}" type="sibTrans" cxnId="{44A22D28-E539-4D23-B5D6-A2CDDB987C17}">
      <dgm:prSet/>
      <dgm:spPr/>
      <dgm:t>
        <a:bodyPr/>
        <a:lstStyle/>
        <a:p>
          <a:endParaRPr lang="en-US"/>
        </a:p>
      </dgm:t>
    </dgm:pt>
    <dgm:pt modelId="{70900D62-04B5-439C-B493-22135C920D54}">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355600">
            <a:lnSpc>
              <a:spcPct val="90000"/>
            </a:lnSpc>
            <a:spcBef>
              <a:spcPct val="0"/>
            </a:spcBef>
            <a:spcAft>
              <a:spcPct val="35000"/>
            </a:spcAft>
            <a:buNone/>
          </a:pPr>
          <a:r>
            <a:rPr lang="cs-cz" sz="1000" kern="1200">
              <a:solidFill>
                <a:srgbClr val="FFFFFF"/>
              </a:solidFill>
              <a:latin typeface="Segoe UI"/>
              <a:ea typeface="+mn-ea"/>
              <a:cs typeface="+mn-cs"/>
            </a:rPr>
            <a:t>الفوترة</a:t>
          </a:r>
        </a:p>
      </dgm:t>
    </dgm:pt>
    <dgm:pt modelId="{369EB735-A143-4592-8AB9-F7AD5E653A3A}" type="parTrans" cxnId="{8CFE7F3B-E64E-4B30-A4C9-779DA078ADE6}">
      <dgm:prSet/>
      <dgm:spPr/>
      <dgm:t>
        <a:bodyPr/>
        <a:lstStyle/>
        <a:p>
          <a:endParaRPr lang="en-US"/>
        </a:p>
      </dgm:t>
    </dgm:pt>
    <dgm:pt modelId="{D586ADA6-1E65-457C-9C70-3E07D45A1B95}" type="sibTrans" cxnId="{8CFE7F3B-E64E-4B30-A4C9-779DA078ADE6}">
      <dgm:prSet/>
      <dgm:spPr/>
      <dgm:t>
        <a:bodyPr/>
        <a:lstStyle/>
        <a:p>
          <a:endParaRPr lang="en-US"/>
        </a:p>
      </dgm:t>
    </dgm:pt>
    <dgm:pt modelId="{2D97A37F-FDE8-4597-9A39-917AF7FAC23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gm:t>
    </dgm:pt>
    <dgm:pt modelId="{35E3147E-2B80-4D6D-A5AB-7B9797DEE8C4}" type="parTrans" cxnId="{EC0F9028-F646-488B-9EE7-BC069758C037}">
      <dgm:prSet/>
      <dgm:spPr/>
      <dgm:t>
        <a:bodyPr/>
        <a:lstStyle/>
        <a:p>
          <a:endParaRPr lang="en-US"/>
        </a:p>
      </dgm:t>
    </dgm:pt>
    <dgm:pt modelId="{DF2548C1-B35C-4E2C-8506-9D01F55685D0}" type="sibTrans" cxnId="{EC0F9028-F646-488B-9EE7-BC069758C037}">
      <dgm:prSet/>
      <dgm:spPr/>
      <dgm:t>
        <a:bodyPr/>
        <a:lstStyle/>
        <a:p>
          <a:endParaRPr lang="en-US"/>
        </a:p>
      </dgm:t>
    </dgm:pt>
    <dgm:pt modelId="{C19C4B0C-9F55-4777-9180-32DBACD0DD41}">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r>
            <a:rPr lang="cs-cz" sz="1000" kern="1200" dirty="0"/>
            <a:t>محاسبة </a:t>
          </a:r>
          <a:r>
            <a:rPr lang="cs-cz" sz="1000" kern="1200" dirty="0">
              <a:solidFill>
                <a:srgbClr val="FFFFFF"/>
              </a:solidFill>
              <a:latin typeface="Segoe UI"/>
              <a:ea typeface="+mn-ea"/>
              <a:cs typeface="+mn-cs"/>
            </a:rPr>
            <a:t>المشروع</a:t>
          </a:r>
        </a:p>
      </dgm:t>
    </dgm:pt>
    <dgm:pt modelId="{1EEB51D4-3E23-450F-A761-DB910A8F6744}" type="parTrans" cxnId="{0E7B5580-A214-4132-91C8-8BAA8549E456}">
      <dgm:prSet/>
      <dgm:spPr/>
      <dgm:t>
        <a:bodyPr/>
        <a:lstStyle/>
        <a:p>
          <a:endParaRPr lang="en-US"/>
        </a:p>
      </dgm:t>
    </dgm:pt>
    <dgm:pt modelId="{D9B66D9F-56F9-4AA4-8ADA-8938E7AF12EF}" type="sibTrans" cxnId="{0E7B5580-A214-4132-91C8-8BAA8549E456}">
      <dgm:prSet/>
      <dgm:spPr/>
      <dgm:t>
        <a:bodyPr/>
        <a:lstStyle/>
        <a:p>
          <a:endParaRPr lang="en-US"/>
        </a:p>
      </dgm:t>
    </dgm:pt>
    <dgm:pt modelId="{F3294D83-3032-49B3-8A44-DCCB69CFF321}">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تخطيط المشروع</a:t>
          </a:r>
        </a:p>
      </dgm:t>
    </dgm:pt>
    <dgm:pt modelId="{59DB8795-26F1-4B92-902F-A4D9F278EF4E}" type="parTrans" cxnId="{948CD010-3708-41BB-BFE2-0F5BC8FA3E89}">
      <dgm:prSet/>
      <dgm:spPr/>
      <dgm:t>
        <a:bodyPr/>
        <a:lstStyle/>
        <a:p>
          <a:endParaRPr lang="en-US"/>
        </a:p>
      </dgm:t>
    </dgm:pt>
    <dgm:pt modelId="{6FA348E4-CEA1-4E1E-BCE7-A461D8BF21FF}" type="sibTrans" cxnId="{948CD010-3708-41BB-BFE2-0F5BC8FA3E89}">
      <dgm:prSet/>
      <dgm:spPr/>
      <dgm:t>
        <a:bodyPr/>
        <a:lstStyle/>
        <a:p>
          <a:endParaRPr lang="en-US"/>
        </a:p>
      </dgm:t>
    </dgm:pt>
    <dgm:pt modelId="{14353769-1D1E-4222-B08C-88DF2462E9DA}" type="pres">
      <dgm:prSet presAssocID="{BBEF66F8-A924-484C-806A-F84D5F2F241C}" presName="Name0" presStyleCnt="0">
        <dgm:presLayoutVars>
          <dgm:dir val="rev"/>
          <dgm:animLvl val="lvl"/>
          <dgm:resizeHandles val="exact"/>
        </dgm:presLayoutVars>
      </dgm:prSet>
      <dgm:spPr/>
    </dgm:pt>
    <dgm:pt modelId="{A123D78E-FB30-4680-AD7A-CE474C1D6544}" type="pres">
      <dgm:prSet presAssocID="{0681E1A6-1598-47FC-994C-A5AC005F56D6}" presName="parTxOnly" presStyleLbl="node1" presStyleIdx="0" presStyleCnt="8">
        <dgm:presLayoutVars>
          <dgm:chMax val="0"/>
          <dgm:chPref val="0"/>
          <dgm:bulletEnabled val="1"/>
        </dgm:presLayoutVars>
      </dgm:prSet>
      <dgm:spPr>
        <a:xfrm>
          <a:off x="623" y="423365"/>
          <a:ext cx="1000044" cy="400017"/>
        </a:xfrm>
        <a:prstGeom prst="chevron">
          <a:avLst/>
        </a:prstGeom>
      </dgm:spPr>
    </dgm:pt>
    <dgm:pt modelId="{4EECF75C-FF32-43FC-970B-BEEACD39AB3C}" type="pres">
      <dgm:prSet presAssocID="{EC3A296C-8F8B-453B-8A41-CE57547C3F61}" presName="parTxOnlySpace" presStyleCnt="0"/>
      <dgm:spPr/>
    </dgm:pt>
    <dgm:pt modelId="{377FEF1E-2710-4371-BB32-B0BD0DF37B1E}" type="pres">
      <dgm:prSet presAssocID="{F3294D83-3032-49B3-8A44-DCCB69CFF321}" presName="parTxOnly" presStyleLbl="node1" presStyleIdx="1" presStyleCnt="8">
        <dgm:presLayoutVars>
          <dgm:chMax val="0"/>
          <dgm:chPref val="0"/>
          <dgm:bulletEnabled val="1"/>
        </dgm:presLayoutVars>
      </dgm:prSet>
      <dgm:spPr>
        <a:xfrm>
          <a:off x="900664" y="423365"/>
          <a:ext cx="1000044" cy="400017"/>
        </a:xfrm>
        <a:prstGeom prst="chevron">
          <a:avLst/>
        </a:prstGeom>
      </dgm:spPr>
    </dgm:pt>
    <dgm:pt modelId="{0A4D9800-213A-49AB-99F4-5F60C0CFB1B1}" type="pres">
      <dgm:prSet presAssocID="{6FA348E4-CEA1-4E1E-BCE7-A461D8BF21FF}" presName="parTxOnlySpace" presStyleCnt="0"/>
      <dgm:spPr/>
    </dgm:pt>
    <dgm:pt modelId="{FE6E7B66-045C-49E5-9205-E212D52BD619}" type="pres">
      <dgm:prSet presAssocID="{AA6A3A1A-9A1D-4AAF-A992-15E69F6EDB87}" presName="parTxOnly" presStyleLbl="node1" presStyleIdx="2" presStyleCnt="8">
        <dgm:presLayoutVars>
          <dgm:chMax val="0"/>
          <dgm:chPref val="0"/>
          <dgm:bulletEnabled val="1"/>
        </dgm:presLayoutVars>
      </dgm:prSet>
      <dgm:spPr>
        <a:xfrm>
          <a:off x="1800704" y="423365"/>
          <a:ext cx="1000044" cy="400017"/>
        </a:xfrm>
        <a:prstGeom prst="chevron">
          <a:avLst/>
        </a:prstGeom>
      </dgm:spPr>
    </dgm:pt>
    <dgm:pt modelId="{EB643611-3A67-4C27-B923-76EF6B8D8A2F}" type="pres">
      <dgm:prSet presAssocID="{BEE2B3F6-A1BA-41BF-BA8F-295F3D3EFCE8}" presName="parTxOnlySpace" presStyleCnt="0"/>
      <dgm:spPr/>
    </dgm:pt>
    <dgm:pt modelId="{90CF8213-9D76-4E47-81F6-0F995F6C5313}" type="pres">
      <dgm:prSet presAssocID="{E537737D-AD43-4871-9BEE-94A56073A396}" presName="parTxOnly" presStyleLbl="node1" presStyleIdx="3" presStyleCnt="8">
        <dgm:presLayoutVars>
          <dgm:chMax val="0"/>
          <dgm:chPref val="0"/>
          <dgm:bulletEnabled val="1"/>
        </dgm:presLayoutVars>
      </dgm:prSet>
      <dgm:spPr>
        <a:xfrm>
          <a:off x="2700744" y="423365"/>
          <a:ext cx="1000044" cy="400017"/>
        </a:xfrm>
        <a:prstGeom prst="chevron">
          <a:avLst/>
        </a:prstGeom>
      </dgm:spPr>
    </dgm:pt>
    <dgm:pt modelId="{ECAA6231-F36C-4BD5-A148-E9515E679A46}" type="pres">
      <dgm:prSet presAssocID="{C948B16D-5369-4A30-9354-89A1E9726AEA}" presName="parTxOnlySpace" presStyleCnt="0"/>
      <dgm:spPr/>
    </dgm:pt>
    <dgm:pt modelId="{C6F3C7AF-B441-4C67-8354-C1276467BCC3}" type="pres">
      <dgm:prSet presAssocID="{F63AABE0-003E-4CA4-ADA9-D53CFE57675D}" presName="parTxOnly" presStyleLbl="node1" presStyleIdx="4" presStyleCnt="8">
        <dgm:presLayoutVars>
          <dgm:chMax val="0"/>
          <dgm:chPref val="0"/>
          <dgm:bulletEnabled val="1"/>
        </dgm:presLayoutVars>
      </dgm:prSet>
      <dgm:spPr>
        <a:xfrm>
          <a:off x="3600784" y="423365"/>
          <a:ext cx="1000044" cy="400017"/>
        </a:xfrm>
        <a:prstGeom prst="chevron">
          <a:avLst/>
        </a:prstGeom>
      </dgm:spPr>
    </dgm:pt>
    <dgm:pt modelId="{D00D7CF1-CDA8-400F-8808-BF9102161170}" type="pres">
      <dgm:prSet presAssocID="{A0CB05C4-C757-4A04-ADE5-900721109E2D}" presName="parTxOnlySpace" presStyleCnt="0"/>
      <dgm:spPr/>
    </dgm:pt>
    <dgm:pt modelId="{13EC6793-D99F-455E-83AC-8CDF4F4A86C9}" type="pres">
      <dgm:prSet presAssocID="{70900D62-04B5-439C-B493-22135C920D54}" presName="parTxOnly" presStyleLbl="node1" presStyleIdx="5" presStyleCnt="8">
        <dgm:presLayoutVars>
          <dgm:chMax val="0"/>
          <dgm:chPref val="0"/>
          <dgm:bulletEnabled val="1"/>
        </dgm:presLayoutVars>
      </dgm:prSet>
      <dgm:spPr>
        <a:xfrm>
          <a:off x="4500824" y="423365"/>
          <a:ext cx="1000044" cy="400017"/>
        </a:xfrm>
        <a:prstGeom prst="chevron">
          <a:avLst/>
        </a:prstGeom>
      </dgm:spPr>
    </dgm:pt>
    <dgm:pt modelId="{50DFC212-E3DB-47D5-A4C9-F29B0CA5E517}" type="pres">
      <dgm:prSet presAssocID="{D586ADA6-1E65-457C-9C70-3E07D45A1B95}" presName="parTxOnlySpace" presStyleCnt="0"/>
      <dgm:spPr/>
    </dgm:pt>
    <dgm:pt modelId="{EA097720-7AFD-41CA-8839-F906A7092BFA}" type="pres">
      <dgm:prSet presAssocID="{2D97A37F-FDE8-4597-9A39-917AF7FAC236}" presName="parTxOnly" presStyleLbl="node1" presStyleIdx="6" presStyleCnt="8">
        <dgm:presLayoutVars>
          <dgm:chMax val="0"/>
          <dgm:chPref val="0"/>
          <dgm:bulletEnabled val="1"/>
        </dgm:presLayoutVars>
      </dgm:prSet>
      <dgm:spPr>
        <a:xfrm>
          <a:off x="5400865" y="423365"/>
          <a:ext cx="1000044" cy="400017"/>
        </a:xfrm>
        <a:prstGeom prst="chevron">
          <a:avLst/>
        </a:prstGeom>
      </dgm:spPr>
    </dgm:pt>
    <dgm:pt modelId="{67D5490B-6F7D-499C-B1CB-51E5643B2421}" type="pres">
      <dgm:prSet presAssocID="{DF2548C1-B35C-4E2C-8506-9D01F55685D0}" presName="parTxOnlySpace" presStyleCnt="0"/>
      <dgm:spPr/>
    </dgm:pt>
    <dgm:pt modelId="{C6CBAA16-5541-439A-9088-740E0082337E}" type="pres">
      <dgm:prSet presAssocID="{C19C4B0C-9F55-4777-9180-32DBACD0DD41}" presName="parTxOnly" presStyleLbl="node1" presStyleIdx="7" presStyleCnt="8">
        <dgm:presLayoutVars>
          <dgm:chMax val="0"/>
          <dgm:chPref val="0"/>
          <dgm:bulletEnabled val="1"/>
        </dgm:presLayoutVars>
      </dgm:prSet>
      <dgm:spPr>
        <a:xfrm>
          <a:off x="6300905" y="423365"/>
          <a:ext cx="1000044" cy="400017"/>
        </a:xfrm>
        <a:prstGeom prst="chevron">
          <a:avLst/>
        </a:prstGeom>
      </dgm:spPr>
    </dgm:pt>
  </dgm:ptLst>
  <dgm:cxnLst>
    <dgm:cxn modelId="{49BC8A0E-888C-4F53-B4B3-3ED819E28192}" type="presOf" srcId="{70900D62-04B5-439C-B493-22135C920D54}" destId="{13EC6793-D99F-455E-83AC-8CDF4F4A86C9}" srcOrd="0" destOrd="0" presId="urn:microsoft.com/office/officeart/2005/8/layout/chevron1"/>
    <dgm:cxn modelId="{948CD010-3708-41BB-BFE2-0F5BC8FA3E89}" srcId="{BBEF66F8-A924-484C-806A-F84D5F2F241C}" destId="{F3294D83-3032-49B3-8A44-DCCB69CFF321}" srcOrd="1" destOrd="0" parTransId="{59DB8795-26F1-4B92-902F-A4D9F278EF4E}" sibTransId="{6FA348E4-CEA1-4E1E-BCE7-A461D8BF21FF}"/>
    <dgm:cxn modelId="{5C987412-88B8-4A14-8D80-D36AA95FABE3}" type="presOf" srcId="{F63AABE0-003E-4CA4-ADA9-D53CFE57675D}" destId="{C6F3C7AF-B441-4C67-8354-C1276467BCC3}" srcOrd="0" destOrd="0" presId="urn:microsoft.com/office/officeart/2005/8/layout/chevron1"/>
    <dgm:cxn modelId="{2143111C-0ED3-4498-A459-F67042BC230A}" type="presOf" srcId="{0681E1A6-1598-47FC-994C-A5AC005F56D6}" destId="{A123D78E-FB30-4680-AD7A-CE474C1D6544}" srcOrd="0" destOrd="0" presId="urn:microsoft.com/office/officeart/2005/8/layout/chevron1"/>
    <dgm:cxn modelId="{44A22D28-E539-4D23-B5D6-A2CDDB987C17}" srcId="{BBEF66F8-A924-484C-806A-F84D5F2F241C}" destId="{F63AABE0-003E-4CA4-ADA9-D53CFE57675D}" srcOrd="4" destOrd="0" parTransId="{7AF9B94B-E035-45C2-B939-7C1065CA227F}" sibTransId="{A0CB05C4-C757-4A04-ADE5-900721109E2D}"/>
    <dgm:cxn modelId="{EC0F9028-F646-488B-9EE7-BC069758C037}" srcId="{BBEF66F8-A924-484C-806A-F84D5F2F241C}" destId="{2D97A37F-FDE8-4597-9A39-917AF7FAC236}" srcOrd="6" destOrd="0" parTransId="{35E3147E-2B80-4D6D-A5AB-7B9797DEE8C4}" sibTransId="{DF2548C1-B35C-4E2C-8506-9D01F55685D0}"/>
    <dgm:cxn modelId="{8CFE7F3B-E64E-4B30-A4C9-779DA078ADE6}" srcId="{BBEF66F8-A924-484C-806A-F84D5F2F241C}" destId="{70900D62-04B5-439C-B493-22135C920D54}" srcOrd="5" destOrd="0" parTransId="{369EB735-A143-4592-8AB9-F7AD5E653A3A}" sibTransId="{D586ADA6-1E65-457C-9C70-3E07D45A1B95}"/>
    <dgm:cxn modelId="{ED58E45C-CF30-43A4-B237-E8F7EE2852C9}" srcId="{BBEF66F8-A924-484C-806A-F84D5F2F241C}" destId="{AA6A3A1A-9A1D-4AAF-A992-15E69F6EDB87}" srcOrd="2" destOrd="0" parTransId="{984E38E4-B4FB-43A5-95FB-C66541E4C6A0}" sibTransId="{BEE2B3F6-A1BA-41BF-BA8F-295F3D3EFCE8}"/>
    <dgm:cxn modelId="{1DD68444-27FB-4E17-B7CF-448AE4E18A16}" type="presOf" srcId="{F3294D83-3032-49B3-8A44-DCCB69CFF321}" destId="{377FEF1E-2710-4371-BB32-B0BD0DF37B1E}" srcOrd="0" destOrd="0" presId="urn:microsoft.com/office/officeart/2005/8/layout/chevron1"/>
    <dgm:cxn modelId="{54DE2C4D-D400-4358-B5DA-90D576A11C04}" type="presOf" srcId="{BBEF66F8-A924-484C-806A-F84D5F2F241C}" destId="{14353769-1D1E-4222-B08C-88DF2462E9DA}" srcOrd="0" destOrd="0" presId="urn:microsoft.com/office/officeart/2005/8/layout/chevron1"/>
    <dgm:cxn modelId="{0E7B5580-A214-4132-91C8-8BAA8549E456}" srcId="{BBEF66F8-A924-484C-806A-F84D5F2F241C}" destId="{C19C4B0C-9F55-4777-9180-32DBACD0DD41}" srcOrd="7" destOrd="0" parTransId="{1EEB51D4-3E23-450F-A761-DB910A8F6744}" sibTransId="{D9B66D9F-56F9-4AA4-8ADA-8938E7AF12EF}"/>
    <dgm:cxn modelId="{F1A08687-E353-4B5D-965C-1A2F516820C4}" type="presOf" srcId="{E537737D-AD43-4871-9BEE-94A56073A396}" destId="{90CF8213-9D76-4E47-81F6-0F995F6C5313}" srcOrd="0" destOrd="0" presId="urn:microsoft.com/office/officeart/2005/8/layout/chevron1"/>
    <dgm:cxn modelId="{8411358E-9FFA-4580-8F25-93524D0998CE}" type="presOf" srcId="{2D97A37F-FDE8-4597-9A39-917AF7FAC236}" destId="{EA097720-7AFD-41CA-8839-F906A7092BFA}" srcOrd="0" destOrd="0" presId="urn:microsoft.com/office/officeart/2005/8/layout/chevron1"/>
    <dgm:cxn modelId="{A62BE791-158E-4DE5-921B-11C81F71FC2B}" type="presOf" srcId="{AA6A3A1A-9A1D-4AAF-A992-15E69F6EDB87}" destId="{FE6E7B66-045C-49E5-9205-E212D52BD619}" srcOrd="0" destOrd="0" presId="urn:microsoft.com/office/officeart/2005/8/layout/chevron1"/>
    <dgm:cxn modelId="{95EC3A9F-ECDE-42EB-A772-5707EBA0050C}" type="presOf" srcId="{C19C4B0C-9F55-4777-9180-32DBACD0DD41}" destId="{C6CBAA16-5541-439A-9088-740E0082337E}" srcOrd="0" destOrd="0" presId="urn:microsoft.com/office/officeart/2005/8/layout/chevron1"/>
    <dgm:cxn modelId="{A18ED3D0-512F-4743-89BF-FF4D258B175D}" srcId="{BBEF66F8-A924-484C-806A-F84D5F2F241C}" destId="{E537737D-AD43-4871-9BEE-94A56073A396}" srcOrd="3" destOrd="0" parTransId="{9F577A67-38AB-4F56-BC7D-1A28B0CA704E}" sibTransId="{C948B16D-5369-4A30-9354-89A1E9726AEA}"/>
    <dgm:cxn modelId="{B3CCCEE5-A0F6-48B1-AD48-AE3C24245FF3}" srcId="{BBEF66F8-A924-484C-806A-F84D5F2F241C}" destId="{0681E1A6-1598-47FC-994C-A5AC005F56D6}" srcOrd="0" destOrd="0" parTransId="{82686ECE-365A-4029-BD99-B6A22A7760EB}" sibTransId="{EC3A296C-8F8B-453B-8A41-CE57547C3F61}"/>
    <dgm:cxn modelId="{506C2947-9918-4837-9A53-11CEDDC2511A}" type="presParOf" srcId="{14353769-1D1E-4222-B08C-88DF2462E9DA}" destId="{A123D78E-FB30-4680-AD7A-CE474C1D6544}" srcOrd="0" destOrd="0" presId="urn:microsoft.com/office/officeart/2005/8/layout/chevron1"/>
    <dgm:cxn modelId="{E42CA70D-C914-498E-BCFA-C21E788268B9}" type="presParOf" srcId="{14353769-1D1E-4222-B08C-88DF2462E9DA}" destId="{4EECF75C-FF32-43FC-970B-BEEACD39AB3C}" srcOrd="1" destOrd="0" presId="urn:microsoft.com/office/officeart/2005/8/layout/chevron1"/>
    <dgm:cxn modelId="{41F471C7-6E93-484B-8626-675A20DBA426}" type="presParOf" srcId="{14353769-1D1E-4222-B08C-88DF2462E9DA}" destId="{377FEF1E-2710-4371-BB32-B0BD0DF37B1E}" srcOrd="2" destOrd="0" presId="urn:microsoft.com/office/officeart/2005/8/layout/chevron1"/>
    <dgm:cxn modelId="{80AE7464-555D-42DB-9B6F-75CE8A113310}" type="presParOf" srcId="{14353769-1D1E-4222-B08C-88DF2462E9DA}" destId="{0A4D9800-213A-49AB-99F4-5F60C0CFB1B1}" srcOrd="3" destOrd="0" presId="urn:microsoft.com/office/officeart/2005/8/layout/chevron1"/>
    <dgm:cxn modelId="{51262596-BD1C-493B-9079-83A5F4A71FF2}" type="presParOf" srcId="{14353769-1D1E-4222-B08C-88DF2462E9DA}" destId="{FE6E7B66-045C-49E5-9205-E212D52BD619}" srcOrd="4" destOrd="0" presId="urn:microsoft.com/office/officeart/2005/8/layout/chevron1"/>
    <dgm:cxn modelId="{C3A355E0-E2AC-45D4-BE7B-4F4D91CEAB25}" type="presParOf" srcId="{14353769-1D1E-4222-B08C-88DF2462E9DA}" destId="{EB643611-3A67-4C27-B923-76EF6B8D8A2F}" srcOrd="5" destOrd="0" presId="urn:microsoft.com/office/officeart/2005/8/layout/chevron1"/>
    <dgm:cxn modelId="{026F2382-1F4A-4636-BE1B-E915A12BFE0D}" type="presParOf" srcId="{14353769-1D1E-4222-B08C-88DF2462E9DA}" destId="{90CF8213-9D76-4E47-81F6-0F995F6C5313}" srcOrd="6" destOrd="0" presId="urn:microsoft.com/office/officeart/2005/8/layout/chevron1"/>
    <dgm:cxn modelId="{52196187-B4D9-4FDB-B930-8A13807616DB}" type="presParOf" srcId="{14353769-1D1E-4222-B08C-88DF2462E9DA}" destId="{ECAA6231-F36C-4BD5-A148-E9515E679A46}" srcOrd="7" destOrd="0" presId="urn:microsoft.com/office/officeart/2005/8/layout/chevron1"/>
    <dgm:cxn modelId="{E3B0393A-01DD-4337-8382-341FD0C0851F}" type="presParOf" srcId="{14353769-1D1E-4222-B08C-88DF2462E9DA}" destId="{C6F3C7AF-B441-4C67-8354-C1276467BCC3}" srcOrd="8" destOrd="0" presId="urn:microsoft.com/office/officeart/2005/8/layout/chevron1"/>
    <dgm:cxn modelId="{07F4B464-3429-46E4-AC58-2157C1BAEA52}" type="presParOf" srcId="{14353769-1D1E-4222-B08C-88DF2462E9DA}" destId="{D00D7CF1-CDA8-400F-8808-BF9102161170}" srcOrd="9" destOrd="0" presId="urn:microsoft.com/office/officeart/2005/8/layout/chevron1"/>
    <dgm:cxn modelId="{9B49A70B-CC39-47BE-A13F-188684C0E785}" type="presParOf" srcId="{14353769-1D1E-4222-B08C-88DF2462E9DA}" destId="{13EC6793-D99F-455E-83AC-8CDF4F4A86C9}" srcOrd="10" destOrd="0" presId="urn:microsoft.com/office/officeart/2005/8/layout/chevron1"/>
    <dgm:cxn modelId="{A82931D0-6425-4A04-870F-858E587270AE}" type="presParOf" srcId="{14353769-1D1E-4222-B08C-88DF2462E9DA}" destId="{50DFC212-E3DB-47D5-A4C9-F29B0CA5E517}" srcOrd="11" destOrd="0" presId="urn:microsoft.com/office/officeart/2005/8/layout/chevron1"/>
    <dgm:cxn modelId="{F67029BA-FEB9-4E7B-9557-3284C21E9FC3}" type="presParOf" srcId="{14353769-1D1E-4222-B08C-88DF2462E9DA}" destId="{EA097720-7AFD-41CA-8839-F906A7092BFA}" srcOrd="12" destOrd="0" presId="urn:microsoft.com/office/officeart/2005/8/layout/chevron1"/>
    <dgm:cxn modelId="{F4E74A51-0D46-4D0F-ACD8-DA8B834205FD}" type="presParOf" srcId="{14353769-1D1E-4222-B08C-88DF2462E9DA}" destId="{67D5490B-6F7D-499C-B1CB-51E5643B2421}" srcOrd="13" destOrd="0" presId="urn:microsoft.com/office/officeart/2005/8/layout/chevron1"/>
    <dgm:cxn modelId="{C69C1D27-2583-45AD-9B9F-76BF40F3E2B1}" type="presParOf" srcId="{14353769-1D1E-4222-B08C-88DF2462E9DA}" destId="{C6CBAA16-5541-439A-9088-740E0082337E}" srcOrd="14" destOrd="0" presId="urn:microsoft.com/office/officeart/2005/8/layout/chevron1"/>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EF66F8-A924-484C-806A-F84D5F2F241C}" type="doc">
      <dgm:prSet loTypeId="urn:microsoft.com/office/officeart/2005/8/layout/chevron1" loCatId="process" qsTypeId="urn:microsoft.com/office/officeart/2005/8/quickstyle/simple5" qsCatId="simple" csTypeId="urn:microsoft.com/office/officeart/2005/8/colors/accent0_3" csCatId="mainScheme" phldr="1"/>
      <dgm:spPr/>
    </dgm:pt>
    <dgm:pt modelId="{E313407A-4BCF-4DC1-AB65-1DD98A4A2A81}">
      <dgm:prSet phldrT="[Text]" custT="1"/>
      <dgm:spPr>
        <a:solidFill>
          <a:srgbClr val="30E5D0"/>
        </a:solidFill>
      </dgm:spPr>
      <dgm:t>
        <a:bodyPr/>
        <a:lstStyle/>
        <a:p>
          <a:r>
            <a:rPr lang="cs-cz" sz="1000" dirty="0">
              <a:solidFill>
                <a:schemeClr val="tx1"/>
              </a:solidFill>
            </a:rPr>
            <a:t>مبيعات المشروع</a:t>
          </a:r>
        </a:p>
      </dgm:t>
    </dgm:pt>
    <dgm:pt modelId="{5D99790B-7ADC-4477-9F66-929F45BEA283}" type="parTrans" cxnId="{2B34BE4C-BC22-4391-AC78-111C1C219CF0}">
      <dgm:prSet/>
      <dgm:spPr/>
      <dgm:t>
        <a:bodyPr/>
        <a:lstStyle/>
        <a:p>
          <a:endParaRPr lang="en-US" sz="1000"/>
        </a:p>
      </dgm:t>
    </dgm:pt>
    <dgm:pt modelId="{37CA673C-921A-4A02-81EC-50585FFAB171}" type="sibTrans" cxnId="{2B34BE4C-BC22-4391-AC78-111C1C219CF0}">
      <dgm:prSet/>
      <dgm:spPr/>
      <dgm:t>
        <a:bodyPr/>
        <a:lstStyle/>
        <a:p>
          <a:endParaRPr lang="en-US" sz="1000"/>
        </a:p>
      </dgm:t>
    </dgm:pt>
    <dgm:pt modelId="{0681E1A6-1598-47FC-994C-A5AC005F56D6}">
      <dgm:prSet phldrT="[Text]" custT="1"/>
      <dgm:spPr>
        <a:solidFill>
          <a:srgbClr val="30E5D0"/>
        </a:solidFill>
      </dgm:spPr>
      <dgm:t>
        <a:bodyPr/>
        <a:lstStyle/>
        <a:p>
          <a:r>
            <a:rPr lang="cs-cz" sz="1000" dirty="0">
              <a:solidFill>
                <a:schemeClr val="tx1"/>
              </a:solidFill>
            </a:rPr>
            <a:t>تخطيط المشروع</a:t>
          </a:r>
        </a:p>
      </dgm:t>
    </dgm:pt>
    <dgm:pt modelId="{82686ECE-365A-4029-BD99-B6A22A7760EB}" type="parTrans" cxnId="{B3CCCEE5-A0F6-48B1-AD48-AE3C24245FF3}">
      <dgm:prSet/>
      <dgm:spPr/>
      <dgm:t>
        <a:bodyPr/>
        <a:lstStyle/>
        <a:p>
          <a:endParaRPr lang="en-US" sz="1000"/>
        </a:p>
      </dgm:t>
    </dgm:pt>
    <dgm:pt modelId="{EC3A296C-8F8B-453B-8A41-CE57547C3F61}" type="sibTrans" cxnId="{B3CCCEE5-A0F6-48B1-AD48-AE3C24245FF3}">
      <dgm:prSet/>
      <dgm:spPr/>
      <dgm:t>
        <a:bodyPr/>
        <a:lstStyle/>
        <a:p>
          <a:endParaRPr lang="en-US" sz="1000"/>
        </a:p>
      </dgm:t>
    </dgm:pt>
    <dgm:pt modelId="{AA6A3A1A-9A1D-4AAF-A992-15E69F6EDB87}">
      <dgm:prSet phldrT="[Text]" custT="1"/>
      <dgm:spPr>
        <a:solidFill>
          <a:srgbClr val="30E5D0"/>
        </a:solidFill>
      </dgm:spPr>
      <dgm:t>
        <a:bodyPr/>
        <a:lstStyle/>
        <a:p>
          <a:r>
            <a:rPr lang="cs-cz" sz="1000" dirty="0">
              <a:solidFill>
                <a:schemeClr val="tx1"/>
              </a:solidFill>
            </a:rPr>
            <a:t>إدارة </a:t>
          </a:r>
          <a:r>
            <a:rPr lang="cs-cz" sz="900" dirty="0">
              <a:solidFill>
                <a:schemeClr val="tx1"/>
              </a:solidFill>
            </a:rPr>
            <a:t>الموارد</a:t>
          </a:r>
          <a:endParaRPr lang="en-US" sz="1000" dirty="0">
            <a:solidFill>
              <a:schemeClr val="tx1"/>
            </a:solidFill>
          </a:endParaRPr>
        </a:p>
      </dgm:t>
    </dgm:pt>
    <dgm:pt modelId="{984E38E4-B4FB-43A5-95FB-C66541E4C6A0}" type="parTrans" cxnId="{ED58E45C-CF30-43A4-B237-E8F7EE2852C9}">
      <dgm:prSet/>
      <dgm:spPr/>
      <dgm:t>
        <a:bodyPr/>
        <a:lstStyle/>
        <a:p>
          <a:endParaRPr lang="en-US" sz="1000"/>
        </a:p>
      </dgm:t>
    </dgm:pt>
    <dgm:pt modelId="{BEE2B3F6-A1BA-41BF-BA8F-295F3D3EFCE8}" type="sibTrans" cxnId="{ED58E45C-CF30-43A4-B237-E8F7EE2852C9}">
      <dgm:prSet/>
      <dgm:spPr/>
      <dgm:t>
        <a:bodyPr/>
        <a:lstStyle/>
        <a:p>
          <a:endParaRPr lang="en-US" sz="1000"/>
        </a:p>
      </dgm:t>
    </dgm:pt>
    <dgm:pt modelId="{E537737D-AD43-4871-9BEE-94A56073A396}">
      <dgm:prSet phldrT="[Text]" custT="1"/>
      <dgm:spPr>
        <a:solidFill>
          <a:srgbClr val="30E5D0"/>
        </a:solidFill>
      </dgm:spPr>
      <dgm:t>
        <a:bodyPr/>
        <a:lstStyle/>
        <a:p>
          <a:r>
            <a:rPr lang="cs-cz" sz="1000" dirty="0">
              <a:solidFill>
                <a:schemeClr val="tx1"/>
              </a:solidFill>
            </a:rPr>
            <a:t>إدخال الوقت</a:t>
          </a:r>
        </a:p>
      </dgm:t>
    </dgm:pt>
    <dgm:pt modelId="{9F577A67-38AB-4F56-BC7D-1A28B0CA704E}" type="parTrans" cxnId="{A18ED3D0-512F-4743-89BF-FF4D258B175D}">
      <dgm:prSet/>
      <dgm:spPr/>
      <dgm:t>
        <a:bodyPr/>
        <a:lstStyle/>
        <a:p>
          <a:endParaRPr lang="en-US" sz="1000"/>
        </a:p>
      </dgm:t>
    </dgm:pt>
    <dgm:pt modelId="{C948B16D-5369-4A30-9354-89A1E9726AEA}" type="sibTrans" cxnId="{A18ED3D0-512F-4743-89BF-FF4D258B175D}">
      <dgm:prSet/>
      <dgm:spPr/>
      <dgm:t>
        <a:bodyPr/>
        <a:lstStyle/>
        <a:p>
          <a:endParaRPr lang="en-US" sz="1000"/>
        </a:p>
      </dgm:t>
    </dgm:pt>
    <dgm:pt modelId="{F551F522-2C0D-47D8-878F-4EEFBC04E2D0}">
      <dgm:prSet phldrT="[Text]" custT="1"/>
      <dgm:spPr>
        <a:solidFill>
          <a:srgbClr val="30E5D0"/>
        </a:solidFill>
      </dgm:spPr>
      <dgm:t>
        <a:bodyPr/>
        <a:lstStyle/>
        <a:p>
          <a:r>
            <a:rPr lang="cs-cz" sz="1000" dirty="0">
              <a:solidFill>
                <a:schemeClr val="tx1"/>
              </a:solidFill>
            </a:rPr>
            <a:t>إدخال </a:t>
          </a:r>
          <a:br/>
          <a:r>
            <a:rPr lang="cs-cz" sz="1000" dirty="0">
              <a:solidFill>
                <a:schemeClr val="tx1"/>
              </a:solidFill>
            </a:rPr>
            <a:t>المصروفات</a:t>
          </a:r>
        </a:p>
      </dgm:t>
    </dgm:pt>
    <dgm:pt modelId="{D296A5F0-3774-4DA9-8E45-750725B587A7}" type="parTrans" cxnId="{99DBA0B9-D76C-418C-9448-492D2A15DB34}">
      <dgm:prSet/>
      <dgm:spPr/>
      <dgm:t>
        <a:bodyPr/>
        <a:lstStyle/>
        <a:p>
          <a:endParaRPr lang="en-US" sz="1000"/>
        </a:p>
      </dgm:t>
    </dgm:pt>
    <dgm:pt modelId="{C7D40BFB-92FA-47DD-9765-D1E31B0CE1F3}" type="sibTrans" cxnId="{99DBA0B9-D76C-418C-9448-492D2A15DB34}">
      <dgm:prSet/>
      <dgm:spPr/>
      <dgm:t>
        <a:bodyPr/>
        <a:lstStyle/>
        <a:p>
          <a:endParaRPr lang="en-US" sz="1000"/>
        </a:p>
      </dgm:t>
    </dgm:pt>
    <dgm:pt modelId="{4A6125E6-E6ED-4684-838F-2CE3C342E83A}">
      <dgm:prSet phldrT="[Text]" custT="1"/>
      <dgm:spPr>
        <a:solidFill>
          <a:srgbClr val="30E5D0"/>
        </a:solidFill>
      </dgm:spPr>
      <dgm:t>
        <a:bodyPr/>
        <a:lstStyle/>
        <a:p>
          <a:r>
            <a:rPr lang="cs-cz" sz="1000" dirty="0">
              <a:solidFill>
                <a:schemeClr val="tx1"/>
              </a:solidFill>
            </a:rPr>
            <a:t>الفاتورة الأولية</a:t>
          </a:r>
        </a:p>
      </dgm:t>
    </dgm:pt>
    <dgm:pt modelId="{8F95A099-BA8B-495B-B23C-E6FF04D3626D}" type="parTrans" cxnId="{2C6F33AF-967D-4BDD-B0AA-37DC2C7FCE5D}">
      <dgm:prSet/>
      <dgm:spPr/>
      <dgm:t>
        <a:bodyPr/>
        <a:lstStyle/>
        <a:p>
          <a:endParaRPr lang="en-US" sz="1000"/>
        </a:p>
      </dgm:t>
    </dgm:pt>
    <dgm:pt modelId="{9082BDBC-5DEA-41E7-BB63-3F9E1EEEFD8A}" type="sibTrans" cxnId="{2C6F33AF-967D-4BDD-B0AA-37DC2C7FCE5D}">
      <dgm:prSet/>
      <dgm:spPr/>
      <dgm:t>
        <a:bodyPr/>
        <a:lstStyle/>
        <a:p>
          <a:endParaRPr lang="en-US" sz="1000"/>
        </a:p>
      </dgm:t>
    </dgm:pt>
    <dgm:pt modelId="{14353769-1D1E-4222-B08C-88DF2462E9DA}" type="pres">
      <dgm:prSet presAssocID="{BBEF66F8-A924-484C-806A-F84D5F2F241C}" presName="Name0" presStyleCnt="0">
        <dgm:presLayoutVars>
          <dgm:dir val="rev"/>
          <dgm:animLvl val="lvl"/>
          <dgm:resizeHandles val="exact"/>
        </dgm:presLayoutVars>
      </dgm:prSet>
      <dgm:spPr/>
    </dgm:pt>
    <dgm:pt modelId="{2DE167E5-0AC8-476F-B79A-B08D48ABBC32}" type="pres">
      <dgm:prSet presAssocID="{E313407A-4BCF-4DC1-AB65-1DD98A4A2A81}" presName="parTxOnly" presStyleLbl="node1" presStyleIdx="0" presStyleCnt="6">
        <dgm:presLayoutVars>
          <dgm:chMax val="0"/>
          <dgm:chPref val="0"/>
          <dgm:bulletEnabled val="1"/>
        </dgm:presLayoutVars>
      </dgm:prSet>
      <dgm:spPr/>
    </dgm:pt>
    <dgm:pt modelId="{3519349E-E370-4ECC-A116-9BAE3C778CEE}" type="pres">
      <dgm:prSet presAssocID="{37CA673C-921A-4A02-81EC-50585FFAB171}" presName="parTxOnlySpace" presStyleCnt="0"/>
      <dgm:spPr/>
    </dgm:pt>
    <dgm:pt modelId="{A123D78E-FB30-4680-AD7A-CE474C1D6544}" type="pres">
      <dgm:prSet presAssocID="{0681E1A6-1598-47FC-994C-A5AC005F56D6}" presName="parTxOnly" presStyleLbl="node1" presStyleIdx="1" presStyleCnt="6">
        <dgm:presLayoutVars>
          <dgm:chMax val="0"/>
          <dgm:chPref val="0"/>
          <dgm:bulletEnabled val="1"/>
        </dgm:presLayoutVars>
      </dgm:prSet>
      <dgm:spPr/>
    </dgm:pt>
    <dgm:pt modelId="{4EECF75C-FF32-43FC-970B-BEEACD39AB3C}" type="pres">
      <dgm:prSet presAssocID="{EC3A296C-8F8B-453B-8A41-CE57547C3F61}" presName="parTxOnlySpace" presStyleCnt="0"/>
      <dgm:spPr/>
    </dgm:pt>
    <dgm:pt modelId="{FE6E7B66-045C-49E5-9205-E212D52BD619}" type="pres">
      <dgm:prSet presAssocID="{AA6A3A1A-9A1D-4AAF-A992-15E69F6EDB87}" presName="parTxOnly" presStyleLbl="node1" presStyleIdx="2" presStyleCnt="6">
        <dgm:presLayoutVars>
          <dgm:chMax val="0"/>
          <dgm:chPref val="0"/>
          <dgm:bulletEnabled val="1"/>
        </dgm:presLayoutVars>
      </dgm:prSet>
      <dgm:spPr/>
    </dgm:pt>
    <dgm:pt modelId="{EB643611-3A67-4C27-B923-76EF6B8D8A2F}" type="pres">
      <dgm:prSet presAssocID="{BEE2B3F6-A1BA-41BF-BA8F-295F3D3EFCE8}" presName="parTxOnlySpace" presStyleCnt="0"/>
      <dgm:spPr/>
    </dgm:pt>
    <dgm:pt modelId="{90CF8213-9D76-4E47-81F6-0F995F6C5313}" type="pres">
      <dgm:prSet presAssocID="{E537737D-AD43-4871-9BEE-94A56073A396}" presName="parTxOnly" presStyleLbl="node1" presStyleIdx="3" presStyleCnt="6">
        <dgm:presLayoutVars>
          <dgm:chMax val="0"/>
          <dgm:chPref val="0"/>
          <dgm:bulletEnabled val="1"/>
        </dgm:presLayoutVars>
      </dgm:prSet>
      <dgm:spPr/>
    </dgm:pt>
    <dgm:pt modelId="{528F676E-F980-455E-B112-D3F569E924B9}" type="pres">
      <dgm:prSet presAssocID="{C948B16D-5369-4A30-9354-89A1E9726AEA}" presName="parTxOnlySpace" presStyleCnt="0"/>
      <dgm:spPr/>
    </dgm:pt>
    <dgm:pt modelId="{2973B17C-1385-49D2-9E3B-578406C8DE23}" type="pres">
      <dgm:prSet presAssocID="{F551F522-2C0D-47D8-878F-4EEFBC04E2D0}" presName="parTxOnly" presStyleLbl="node1" presStyleIdx="4" presStyleCnt="6">
        <dgm:presLayoutVars>
          <dgm:chMax val="0"/>
          <dgm:chPref val="0"/>
          <dgm:bulletEnabled val="1"/>
        </dgm:presLayoutVars>
      </dgm:prSet>
      <dgm:spPr/>
    </dgm:pt>
    <dgm:pt modelId="{F0945F85-1D9B-4BF9-877E-62524E55DC9F}" type="pres">
      <dgm:prSet presAssocID="{C7D40BFB-92FA-47DD-9765-D1E31B0CE1F3}" presName="parTxOnlySpace" presStyleCnt="0"/>
      <dgm:spPr/>
    </dgm:pt>
    <dgm:pt modelId="{F313880F-F8CA-4BB8-BB5E-63FAA16430E4}" type="pres">
      <dgm:prSet presAssocID="{4A6125E6-E6ED-4684-838F-2CE3C342E83A}" presName="parTxOnly" presStyleLbl="node1" presStyleIdx="5" presStyleCnt="6">
        <dgm:presLayoutVars>
          <dgm:chMax val="0"/>
          <dgm:chPref val="0"/>
          <dgm:bulletEnabled val="1"/>
        </dgm:presLayoutVars>
      </dgm:prSet>
      <dgm:spPr/>
    </dgm:pt>
  </dgm:ptLst>
  <dgm:cxnLst>
    <dgm:cxn modelId="{230DEB02-AE2D-44B2-AA27-84FC076B265B}" type="presOf" srcId="{F551F522-2C0D-47D8-878F-4EEFBC04E2D0}" destId="{2973B17C-1385-49D2-9E3B-578406C8DE23}" srcOrd="0" destOrd="0" presId="urn:microsoft.com/office/officeart/2005/8/layout/chevron1"/>
    <dgm:cxn modelId="{2143111C-0ED3-4498-A459-F67042BC230A}" type="presOf" srcId="{0681E1A6-1598-47FC-994C-A5AC005F56D6}" destId="{A123D78E-FB30-4680-AD7A-CE474C1D6544}" srcOrd="0" destOrd="0" presId="urn:microsoft.com/office/officeart/2005/8/layout/chevron1"/>
    <dgm:cxn modelId="{ED58E45C-CF30-43A4-B237-E8F7EE2852C9}" srcId="{BBEF66F8-A924-484C-806A-F84D5F2F241C}" destId="{AA6A3A1A-9A1D-4AAF-A992-15E69F6EDB87}" srcOrd="2" destOrd="0" parTransId="{984E38E4-B4FB-43A5-95FB-C66541E4C6A0}" sibTransId="{BEE2B3F6-A1BA-41BF-BA8F-295F3D3EFCE8}"/>
    <dgm:cxn modelId="{2B34BE4C-BC22-4391-AC78-111C1C219CF0}" srcId="{BBEF66F8-A924-484C-806A-F84D5F2F241C}" destId="{E313407A-4BCF-4DC1-AB65-1DD98A4A2A81}" srcOrd="0" destOrd="0" parTransId="{5D99790B-7ADC-4477-9F66-929F45BEA283}" sibTransId="{37CA673C-921A-4A02-81EC-50585FFAB171}"/>
    <dgm:cxn modelId="{54DE2C4D-D400-4358-B5DA-90D576A11C04}" type="presOf" srcId="{BBEF66F8-A924-484C-806A-F84D5F2F241C}" destId="{14353769-1D1E-4222-B08C-88DF2462E9DA}" srcOrd="0" destOrd="0" presId="urn:microsoft.com/office/officeart/2005/8/layout/chevron1"/>
    <dgm:cxn modelId="{64859F78-4110-4AAB-A7D6-C2F8C39AC688}" type="presOf" srcId="{4A6125E6-E6ED-4684-838F-2CE3C342E83A}" destId="{F313880F-F8CA-4BB8-BB5E-63FAA16430E4}" srcOrd="0" destOrd="0" presId="urn:microsoft.com/office/officeart/2005/8/layout/chevron1"/>
    <dgm:cxn modelId="{F391F67B-6CC8-4698-8ACE-0625A5108EAF}" type="presOf" srcId="{E313407A-4BCF-4DC1-AB65-1DD98A4A2A81}" destId="{2DE167E5-0AC8-476F-B79A-B08D48ABBC32}" srcOrd="0" destOrd="0" presId="urn:microsoft.com/office/officeart/2005/8/layout/chevron1"/>
    <dgm:cxn modelId="{F1A08687-E353-4B5D-965C-1A2F516820C4}" type="presOf" srcId="{E537737D-AD43-4871-9BEE-94A56073A396}" destId="{90CF8213-9D76-4E47-81F6-0F995F6C5313}" srcOrd="0" destOrd="0" presId="urn:microsoft.com/office/officeart/2005/8/layout/chevron1"/>
    <dgm:cxn modelId="{A62BE791-158E-4DE5-921B-11C81F71FC2B}" type="presOf" srcId="{AA6A3A1A-9A1D-4AAF-A992-15E69F6EDB87}" destId="{FE6E7B66-045C-49E5-9205-E212D52BD619}" srcOrd="0" destOrd="0" presId="urn:microsoft.com/office/officeart/2005/8/layout/chevron1"/>
    <dgm:cxn modelId="{2C6F33AF-967D-4BDD-B0AA-37DC2C7FCE5D}" srcId="{BBEF66F8-A924-484C-806A-F84D5F2F241C}" destId="{4A6125E6-E6ED-4684-838F-2CE3C342E83A}" srcOrd="5" destOrd="0" parTransId="{8F95A099-BA8B-495B-B23C-E6FF04D3626D}" sibTransId="{9082BDBC-5DEA-41E7-BB63-3F9E1EEEFD8A}"/>
    <dgm:cxn modelId="{99DBA0B9-D76C-418C-9448-492D2A15DB34}" srcId="{BBEF66F8-A924-484C-806A-F84D5F2F241C}" destId="{F551F522-2C0D-47D8-878F-4EEFBC04E2D0}" srcOrd="4" destOrd="0" parTransId="{D296A5F0-3774-4DA9-8E45-750725B587A7}" sibTransId="{C7D40BFB-92FA-47DD-9765-D1E31B0CE1F3}"/>
    <dgm:cxn modelId="{A18ED3D0-512F-4743-89BF-FF4D258B175D}" srcId="{BBEF66F8-A924-484C-806A-F84D5F2F241C}" destId="{E537737D-AD43-4871-9BEE-94A56073A396}" srcOrd="3" destOrd="0" parTransId="{9F577A67-38AB-4F56-BC7D-1A28B0CA704E}" sibTransId="{C948B16D-5369-4A30-9354-89A1E9726AEA}"/>
    <dgm:cxn modelId="{B3CCCEE5-A0F6-48B1-AD48-AE3C24245FF3}" srcId="{BBEF66F8-A924-484C-806A-F84D5F2F241C}" destId="{0681E1A6-1598-47FC-994C-A5AC005F56D6}" srcOrd="1" destOrd="0" parTransId="{82686ECE-365A-4029-BD99-B6A22A7760EB}" sibTransId="{EC3A296C-8F8B-453B-8A41-CE57547C3F61}"/>
    <dgm:cxn modelId="{59F8FB91-45D9-4231-AA1C-700AB7BC5A14}" type="presParOf" srcId="{14353769-1D1E-4222-B08C-88DF2462E9DA}" destId="{2DE167E5-0AC8-476F-B79A-B08D48ABBC32}" srcOrd="0" destOrd="0" presId="urn:microsoft.com/office/officeart/2005/8/layout/chevron1"/>
    <dgm:cxn modelId="{E2C967AD-B3C8-45DD-ADA7-E078E5302955}" type="presParOf" srcId="{14353769-1D1E-4222-B08C-88DF2462E9DA}" destId="{3519349E-E370-4ECC-A116-9BAE3C778CEE}" srcOrd="1" destOrd="0" presId="urn:microsoft.com/office/officeart/2005/8/layout/chevron1"/>
    <dgm:cxn modelId="{506C2947-9918-4837-9A53-11CEDDC2511A}" type="presParOf" srcId="{14353769-1D1E-4222-B08C-88DF2462E9DA}" destId="{A123D78E-FB30-4680-AD7A-CE474C1D6544}" srcOrd="2" destOrd="0" presId="urn:microsoft.com/office/officeart/2005/8/layout/chevron1"/>
    <dgm:cxn modelId="{E42CA70D-C914-498E-BCFA-C21E788268B9}" type="presParOf" srcId="{14353769-1D1E-4222-B08C-88DF2462E9DA}" destId="{4EECF75C-FF32-43FC-970B-BEEACD39AB3C}" srcOrd="3" destOrd="0" presId="urn:microsoft.com/office/officeart/2005/8/layout/chevron1"/>
    <dgm:cxn modelId="{51262596-BD1C-493B-9079-83A5F4A71FF2}" type="presParOf" srcId="{14353769-1D1E-4222-B08C-88DF2462E9DA}" destId="{FE6E7B66-045C-49E5-9205-E212D52BD619}" srcOrd="4" destOrd="0" presId="urn:microsoft.com/office/officeart/2005/8/layout/chevron1"/>
    <dgm:cxn modelId="{C3A355E0-E2AC-45D4-BE7B-4F4D91CEAB25}" type="presParOf" srcId="{14353769-1D1E-4222-B08C-88DF2462E9DA}" destId="{EB643611-3A67-4C27-B923-76EF6B8D8A2F}" srcOrd="5" destOrd="0" presId="urn:microsoft.com/office/officeart/2005/8/layout/chevron1"/>
    <dgm:cxn modelId="{026F2382-1F4A-4636-BE1B-E915A12BFE0D}" type="presParOf" srcId="{14353769-1D1E-4222-B08C-88DF2462E9DA}" destId="{90CF8213-9D76-4E47-81F6-0F995F6C5313}" srcOrd="6" destOrd="0" presId="urn:microsoft.com/office/officeart/2005/8/layout/chevron1"/>
    <dgm:cxn modelId="{838BCA8C-B7BB-4B43-89EA-8F96BBBC2C32}" type="presParOf" srcId="{14353769-1D1E-4222-B08C-88DF2462E9DA}" destId="{528F676E-F980-455E-B112-D3F569E924B9}" srcOrd="7" destOrd="0" presId="urn:microsoft.com/office/officeart/2005/8/layout/chevron1"/>
    <dgm:cxn modelId="{2E6B8334-1E47-4119-A41A-73ECE390788D}" type="presParOf" srcId="{14353769-1D1E-4222-B08C-88DF2462E9DA}" destId="{2973B17C-1385-49D2-9E3B-578406C8DE23}" srcOrd="8" destOrd="0" presId="urn:microsoft.com/office/officeart/2005/8/layout/chevron1"/>
    <dgm:cxn modelId="{4B3CCDB0-9149-4A0E-9B76-550AA8715228}" type="presParOf" srcId="{14353769-1D1E-4222-B08C-88DF2462E9DA}" destId="{F0945F85-1D9B-4BF9-877E-62524E55DC9F}" srcOrd="9" destOrd="0" presId="urn:microsoft.com/office/officeart/2005/8/layout/chevron1"/>
    <dgm:cxn modelId="{F59F89A8-A526-47F5-9508-C3FE40D3D7A3}" type="presParOf" srcId="{14353769-1D1E-4222-B08C-88DF2462E9DA}" destId="{F313880F-F8CA-4BB8-BB5E-63FAA16430E4}" srcOrd="10" destOrd="0" presId="urn:microsoft.com/office/officeart/2005/8/layout/chevron1"/>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167E5-0AC8-476F-B79A-B08D48ABBC32}">
      <dsp:nvSpPr>
        <dsp:cNvPr id="0" name=""/>
        <dsp:cNvSpPr/>
      </dsp:nvSpPr>
      <dsp:spPr>
        <a:xfrm rot="10800000">
          <a:off x="7653139" y="326121"/>
          <a:ext cx="1200146"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مبيعات المشروع</a:t>
          </a:r>
        </a:p>
      </dsp:txBody>
      <dsp:txXfrm rot="10800000">
        <a:off x="7893168" y="326121"/>
        <a:ext cx="720088" cy="480058"/>
      </dsp:txXfrm>
    </dsp:sp>
    <dsp:sp modelId="{A123D78E-FB30-4680-AD7A-CE474C1D6544}">
      <dsp:nvSpPr>
        <dsp:cNvPr id="0" name=""/>
        <dsp:cNvSpPr/>
      </dsp:nvSpPr>
      <dsp:spPr>
        <a:xfrm rot="10800000">
          <a:off x="6573007" y="326121"/>
          <a:ext cx="1200146"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تخطيط المشروع</a:t>
          </a:r>
        </a:p>
      </dsp:txBody>
      <dsp:txXfrm rot="10800000">
        <a:off x="6813036" y="326121"/>
        <a:ext cx="720088" cy="480058"/>
      </dsp:txXfrm>
    </dsp:sp>
    <dsp:sp modelId="{FE6E7B66-045C-49E5-9205-E212D52BD619}">
      <dsp:nvSpPr>
        <dsp:cNvPr id="0" name=""/>
        <dsp:cNvSpPr/>
      </dsp:nvSpPr>
      <dsp:spPr>
        <a:xfrm rot="10800000">
          <a:off x="5404676" y="326121"/>
          <a:ext cx="1288345"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إدارة</a:t>
          </a:r>
          <a:r>
            <a:rPr lang="cs-cz" sz="700" kern="1200" dirty="0">
              <a:solidFill>
                <a:schemeClr val="tx1"/>
              </a:solidFill>
            </a:rPr>
            <a:t> </a:t>
          </a:r>
          <a:r>
            <a:rPr lang="cs-cz" sz="1000" kern="1200" dirty="0">
              <a:solidFill>
                <a:schemeClr val="tx1"/>
              </a:solidFill>
            </a:rPr>
            <a:t>الموارد</a:t>
          </a:r>
        </a:p>
      </dsp:txBody>
      <dsp:txXfrm rot="10800000">
        <a:off x="5644705" y="326121"/>
        <a:ext cx="808287" cy="480058"/>
      </dsp:txXfrm>
    </dsp:sp>
    <dsp:sp modelId="{90CF8213-9D76-4E47-81F6-0F995F6C5313}">
      <dsp:nvSpPr>
        <dsp:cNvPr id="0" name=""/>
        <dsp:cNvSpPr/>
      </dsp:nvSpPr>
      <dsp:spPr>
        <a:xfrm rot="10800000">
          <a:off x="4324543" y="326121"/>
          <a:ext cx="1200146"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إدخال الوقت</a:t>
          </a:r>
        </a:p>
      </dsp:txBody>
      <dsp:txXfrm rot="10800000">
        <a:off x="4564572" y="326121"/>
        <a:ext cx="720088" cy="480058"/>
      </dsp:txXfrm>
    </dsp:sp>
    <dsp:sp modelId="{C6F3C7AF-B441-4C67-8354-C1276467BCC3}">
      <dsp:nvSpPr>
        <dsp:cNvPr id="0" name=""/>
        <dsp:cNvSpPr/>
      </dsp:nvSpPr>
      <dsp:spPr>
        <a:xfrm rot="10800000">
          <a:off x="3244411"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المصروفات</a:t>
          </a:r>
        </a:p>
      </dsp:txBody>
      <dsp:txXfrm rot="10800000">
        <a:off x="3484440" y="326121"/>
        <a:ext cx="720088" cy="480058"/>
      </dsp:txXfrm>
    </dsp:sp>
    <dsp:sp modelId="{13EC6793-D99F-455E-83AC-8CDF4F4A86C9}">
      <dsp:nvSpPr>
        <dsp:cNvPr id="0" name=""/>
        <dsp:cNvSpPr/>
      </dsp:nvSpPr>
      <dsp:spPr>
        <a:xfrm rot="10800000">
          <a:off x="2164279"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الفوترة</a:t>
          </a:r>
        </a:p>
      </dsp:txBody>
      <dsp:txXfrm rot="10800000">
        <a:off x="2404308" y="326121"/>
        <a:ext cx="720088" cy="480058"/>
      </dsp:txXfrm>
    </dsp:sp>
    <dsp:sp modelId="{EA097720-7AFD-41CA-8839-F906A7092BFA}">
      <dsp:nvSpPr>
        <dsp:cNvPr id="0" name=""/>
        <dsp:cNvSpPr/>
      </dsp:nvSpPr>
      <dsp:spPr>
        <a:xfrm rot="10800000">
          <a:off x="1084146"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sp:txBody>
      <dsp:txXfrm rot="10800000">
        <a:off x="1324175" y="326121"/>
        <a:ext cx="720088" cy="480058"/>
      </dsp:txXfrm>
    </dsp:sp>
    <dsp:sp modelId="{C6CBAA16-5541-439A-9088-740E0082337E}">
      <dsp:nvSpPr>
        <dsp:cNvPr id="0" name=""/>
        <dsp:cNvSpPr/>
      </dsp:nvSpPr>
      <dsp:spPr>
        <a:xfrm rot="10800000">
          <a:off x="4014"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محاسبة المشروع</a:t>
          </a:r>
        </a:p>
      </dsp:txBody>
      <dsp:txXfrm rot="10800000">
        <a:off x="244043" y="326121"/>
        <a:ext cx="720088" cy="480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3D78E-FB30-4680-AD7A-CE474C1D6544}">
      <dsp:nvSpPr>
        <dsp:cNvPr id="0" name=""/>
        <dsp:cNvSpPr/>
      </dsp:nvSpPr>
      <dsp:spPr>
        <a:xfrm rot="10800000">
          <a:off x="7643422"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مبيعات المشروع</a:t>
          </a:r>
        </a:p>
      </dsp:txBody>
      <dsp:txXfrm rot="10800000">
        <a:off x="7886046" y="468611"/>
        <a:ext cx="727873" cy="485248"/>
      </dsp:txXfrm>
    </dsp:sp>
    <dsp:sp modelId="{377FEF1E-2710-4371-BB32-B0BD0DF37B1E}">
      <dsp:nvSpPr>
        <dsp:cNvPr id="0" name=""/>
        <dsp:cNvSpPr/>
      </dsp:nvSpPr>
      <dsp:spPr>
        <a:xfrm rot="10800000">
          <a:off x="6551613"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تخطيط المشروع</a:t>
          </a:r>
        </a:p>
      </dsp:txBody>
      <dsp:txXfrm rot="10800000">
        <a:off x="6794237" y="468611"/>
        <a:ext cx="727873" cy="485248"/>
      </dsp:txXfrm>
    </dsp:sp>
    <dsp:sp modelId="{FE6E7B66-045C-49E5-9205-E212D52BD619}">
      <dsp:nvSpPr>
        <dsp:cNvPr id="0" name=""/>
        <dsp:cNvSpPr/>
      </dsp:nvSpPr>
      <dsp:spPr>
        <a:xfrm rot="10800000">
          <a:off x="5459803"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إدارة </a:t>
          </a:r>
          <a:r>
            <a:rPr lang="cs-cz" sz="900" kern="1200" dirty="0">
              <a:solidFill>
                <a:srgbClr val="FFFFFF"/>
              </a:solidFill>
              <a:latin typeface="Segoe UI"/>
              <a:ea typeface="+mn-ea"/>
              <a:cs typeface="+mn-cs"/>
            </a:rPr>
            <a:t>الموارد</a:t>
          </a:r>
          <a:endParaRPr lang="en-US" sz="1000" kern="1200" dirty="0">
            <a:solidFill>
              <a:srgbClr val="FFFFFF"/>
            </a:solidFill>
            <a:latin typeface="Segoe UI"/>
            <a:ea typeface="+mn-ea"/>
            <a:cs typeface="+mn-cs"/>
          </a:endParaRPr>
        </a:p>
      </dsp:txBody>
      <dsp:txXfrm rot="10800000">
        <a:off x="5702427" y="468611"/>
        <a:ext cx="727873" cy="485248"/>
      </dsp:txXfrm>
    </dsp:sp>
    <dsp:sp modelId="{90CF8213-9D76-4E47-81F6-0F995F6C5313}">
      <dsp:nvSpPr>
        <dsp:cNvPr id="0" name=""/>
        <dsp:cNvSpPr/>
      </dsp:nvSpPr>
      <dsp:spPr>
        <a:xfrm rot="10800000">
          <a:off x="4367994"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latin typeface="+mn-lt"/>
            </a:rPr>
            <a:t>إدخال </a:t>
          </a:r>
          <a:r>
            <a:rPr lang="cs-cz" sz="1000" kern="1200" dirty="0">
              <a:solidFill>
                <a:srgbClr val="FFFFFF"/>
              </a:solidFill>
              <a:latin typeface="+mn-lt"/>
              <a:ea typeface="+mn-ea"/>
              <a:cs typeface="+mn-cs"/>
            </a:rPr>
            <a:t>الوقت</a:t>
          </a:r>
        </a:p>
      </dsp:txBody>
      <dsp:txXfrm rot="10800000">
        <a:off x="4610618" y="468611"/>
        <a:ext cx="727873" cy="485248"/>
      </dsp:txXfrm>
    </dsp:sp>
    <dsp:sp modelId="{C6F3C7AF-B441-4C67-8354-C1276467BCC3}">
      <dsp:nvSpPr>
        <dsp:cNvPr id="0" name=""/>
        <dsp:cNvSpPr/>
      </dsp:nvSpPr>
      <dsp:spPr>
        <a:xfrm rot="10800000">
          <a:off x="3276185"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المصروفات</a:t>
          </a:r>
        </a:p>
      </dsp:txBody>
      <dsp:txXfrm rot="10800000">
        <a:off x="3518809" y="468611"/>
        <a:ext cx="727873" cy="485248"/>
      </dsp:txXfrm>
    </dsp:sp>
    <dsp:sp modelId="{13EC6793-D99F-455E-83AC-8CDF4F4A86C9}">
      <dsp:nvSpPr>
        <dsp:cNvPr id="0" name=""/>
        <dsp:cNvSpPr/>
      </dsp:nvSpPr>
      <dsp:spPr>
        <a:xfrm rot="10800000">
          <a:off x="2184375"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355600">
            <a:lnSpc>
              <a:spcPct val="90000"/>
            </a:lnSpc>
            <a:spcBef>
              <a:spcPct val="0"/>
            </a:spcBef>
            <a:spcAft>
              <a:spcPct val="35000"/>
            </a:spcAft>
            <a:buNone/>
          </a:pPr>
          <a:r>
            <a:rPr lang="cs-cz" sz="1000" kern="1200">
              <a:solidFill>
                <a:srgbClr val="FFFFFF"/>
              </a:solidFill>
              <a:latin typeface="Segoe UI"/>
              <a:ea typeface="+mn-ea"/>
              <a:cs typeface="+mn-cs"/>
            </a:rPr>
            <a:t>الفوترة</a:t>
          </a:r>
        </a:p>
      </dsp:txBody>
      <dsp:txXfrm rot="10800000">
        <a:off x="2426999" y="468611"/>
        <a:ext cx="727873" cy="485248"/>
      </dsp:txXfrm>
    </dsp:sp>
    <dsp:sp modelId="{EA097720-7AFD-41CA-8839-F906A7092BFA}">
      <dsp:nvSpPr>
        <dsp:cNvPr id="0" name=""/>
        <dsp:cNvSpPr/>
      </dsp:nvSpPr>
      <dsp:spPr>
        <a:xfrm rot="10800000">
          <a:off x="1092566"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sp:txBody>
      <dsp:txXfrm rot="10800000">
        <a:off x="1335190" y="468611"/>
        <a:ext cx="727873" cy="485248"/>
      </dsp:txXfrm>
    </dsp:sp>
    <dsp:sp modelId="{C6CBAA16-5541-439A-9088-740E0082337E}">
      <dsp:nvSpPr>
        <dsp:cNvPr id="0" name=""/>
        <dsp:cNvSpPr/>
      </dsp:nvSpPr>
      <dsp:spPr>
        <a:xfrm rot="10800000">
          <a:off x="756"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t>محاسبة </a:t>
          </a:r>
          <a:r>
            <a:rPr lang="cs-cz" sz="1000" kern="1200" dirty="0">
              <a:solidFill>
                <a:srgbClr val="FFFFFF"/>
              </a:solidFill>
              <a:latin typeface="Segoe UI"/>
              <a:ea typeface="+mn-ea"/>
              <a:cs typeface="+mn-cs"/>
            </a:rPr>
            <a:t>المشروع</a:t>
          </a:r>
        </a:p>
      </dsp:txBody>
      <dsp:txXfrm rot="10800000">
        <a:off x="243380" y="468611"/>
        <a:ext cx="727873" cy="48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167E5-0AC8-476F-B79A-B08D48ABBC32}">
      <dsp:nvSpPr>
        <dsp:cNvPr id="0" name=""/>
        <dsp:cNvSpPr/>
      </dsp:nvSpPr>
      <dsp:spPr>
        <a:xfrm rot="10800000">
          <a:off x="5641171"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مبيعات المشروع</a:t>
          </a:r>
        </a:p>
      </dsp:txBody>
      <dsp:txXfrm rot="10800000">
        <a:off x="5891740" y="265615"/>
        <a:ext cx="751707" cy="501138"/>
      </dsp:txXfrm>
    </dsp:sp>
    <dsp:sp modelId="{A123D78E-FB30-4680-AD7A-CE474C1D6544}">
      <dsp:nvSpPr>
        <dsp:cNvPr id="0" name=""/>
        <dsp:cNvSpPr/>
      </dsp:nvSpPr>
      <dsp:spPr>
        <a:xfrm rot="10800000">
          <a:off x="4513611"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تخطيط المشروع</a:t>
          </a:r>
        </a:p>
      </dsp:txBody>
      <dsp:txXfrm rot="10800000">
        <a:off x="4764180" y="265615"/>
        <a:ext cx="751707" cy="501138"/>
      </dsp:txXfrm>
    </dsp:sp>
    <dsp:sp modelId="{FE6E7B66-045C-49E5-9205-E212D52BD619}">
      <dsp:nvSpPr>
        <dsp:cNvPr id="0" name=""/>
        <dsp:cNvSpPr/>
      </dsp:nvSpPr>
      <dsp:spPr>
        <a:xfrm rot="10800000">
          <a:off x="3386050"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إدارة </a:t>
          </a:r>
          <a:r>
            <a:rPr lang="cs-cz" sz="900" kern="1200" dirty="0">
              <a:solidFill>
                <a:schemeClr val="tx1"/>
              </a:solidFill>
            </a:rPr>
            <a:t>الموارد</a:t>
          </a:r>
          <a:endParaRPr lang="en-US" sz="1000" kern="1200" dirty="0">
            <a:solidFill>
              <a:schemeClr val="tx1"/>
            </a:solidFill>
          </a:endParaRPr>
        </a:p>
      </dsp:txBody>
      <dsp:txXfrm rot="10800000">
        <a:off x="3636619" y="265615"/>
        <a:ext cx="751707" cy="501138"/>
      </dsp:txXfrm>
    </dsp:sp>
    <dsp:sp modelId="{90CF8213-9D76-4E47-81F6-0F995F6C5313}">
      <dsp:nvSpPr>
        <dsp:cNvPr id="0" name=""/>
        <dsp:cNvSpPr/>
      </dsp:nvSpPr>
      <dsp:spPr>
        <a:xfrm rot="10800000">
          <a:off x="2258489"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إدخال الوقت</a:t>
          </a:r>
        </a:p>
      </dsp:txBody>
      <dsp:txXfrm rot="10800000">
        <a:off x="2509058" y="265615"/>
        <a:ext cx="751707" cy="501138"/>
      </dsp:txXfrm>
    </dsp:sp>
    <dsp:sp modelId="{2973B17C-1385-49D2-9E3B-578406C8DE23}">
      <dsp:nvSpPr>
        <dsp:cNvPr id="0" name=""/>
        <dsp:cNvSpPr/>
      </dsp:nvSpPr>
      <dsp:spPr>
        <a:xfrm rot="10800000">
          <a:off x="1130928"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إدخال </a:t>
          </a:r>
          <a:br>
            <a:rPr kern="1200"/>
          </a:br>
          <a:r>
            <a:rPr lang="cs-cz" sz="1000" kern="1200" dirty="0">
              <a:solidFill>
                <a:schemeClr val="tx1"/>
              </a:solidFill>
            </a:rPr>
            <a:t>المصروفات</a:t>
          </a:r>
        </a:p>
      </dsp:txBody>
      <dsp:txXfrm rot="10800000">
        <a:off x="1381497" y="265615"/>
        <a:ext cx="751707" cy="501138"/>
      </dsp:txXfrm>
    </dsp:sp>
    <dsp:sp modelId="{F313880F-F8CA-4BB8-BB5E-63FAA16430E4}">
      <dsp:nvSpPr>
        <dsp:cNvPr id="0" name=""/>
        <dsp:cNvSpPr/>
      </dsp:nvSpPr>
      <dsp:spPr>
        <a:xfrm rot="10800000">
          <a:off x="3367"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الفاتورة الأولية</a:t>
          </a:r>
        </a:p>
      </dsp:txBody>
      <dsp:txXfrm rot="10800000">
        <a:off x="253936" y="265615"/>
        <a:ext cx="751707" cy="501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C7564-814E-4D15-B55F-B8F9E8D1B539}" type="datetimeFigureOut">
              <a:rPr lang="da-DK" smtClean="0"/>
              <a:t>27-07-2022</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622BD-53D7-4C10-AF38-55A855C0E0DE}" type="slidenum">
              <a:rPr lang="da-DK" smtClean="0"/>
              <a:t>‹#›</a:t>
            </a:fld>
            <a:endParaRPr lang="da-DK"/>
          </a:p>
        </p:txBody>
      </p:sp>
    </p:spTree>
    <p:extLst>
      <p:ext uri="{BB962C8B-B14F-4D97-AF65-F5344CB8AC3E}">
        <p14:creationId xmlns:p14="http://schemas.microsoft.com/office/powerpoint/2010/main" val="389501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BDDBBE8A-2284-4F2B-B727-0B03121EE9AC}" type="slidenum">
              <a:rPr lang="en-US" smtClean="0"/>
              <a:t>1</a:t>
            </a:fld>
            <a:endParaRPr lang="en-US"/>
          </a:p>
        </p:txBody>
      </p:sp>
    </p:spTree>
    <p:extLst>
      <p:ext uri="{BB962C8B-B14F-4D97-AF65-F5344CB8AC3E}">
        <p14:creationId xmlns:p14="http://schemas.microsoft.com/office/powerpoint/2010/main" val="177844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breadth of all the capabilities of CE and F&amp;O capacities still goes under the overall Project Operations umbrella. </a:t>
            </a:r>
          </a:p>
          <a:p>
            <a:r>
              <a:rPr lang="en-US" dirty="0"/>
              <a:t>With GA we’re going to enable Project Operations as a License SKU with all the capabilities included. </a:t>
            </a:r>
          </a:p>
          <a:p>
            <a:r>
              <a:rPr lang="en-US" dirty="0"/>
              <a:t>If you think about a classing PMA capabilities within F&amp;O – those will remain, and we will remain customer using these capabilities mostly for inventory-based scenarios. If you’re working with your prospect or customer looking to implement D365, if the customer is inventory-heavy manufacturing companies where integration with stock and items is important, at this point of time we recommend to implement classic PMA capabilities of F&amp;O that are represented by the bottom line. </a:t>
            </a:r>
          </a:p>
          <a:p>
            <a:endParaRPr lang="en-US" dirty="0"/>
          </a:p>
          <a:p>
            <a:r>
              <a:rPr lang="en-US" dirty="0"/>
              <a:t>If customer is resource-based and is a servicing organization looking to implement resource scheduling, tracking time and expense – best scenario is the combination of Front-End of CE and finance capabilities of F&amp;O. Middle line – 4 boxes are in CE, via Dual-Write information flows to F&amp;O and you can use F&amp;O for the other 4 blue boxes. I’ll be showing you the demo of this scenario. This is the scenario where we will invest to allow customers to seamlessly use all the capabilities of CE, and F&amp;O platforms. Our vision is that it’s to be a journey and 2</a:t>
            </a:r>
            <a:r>
              <a:rPr lang="en-US" baseline="30000" dirty="0"/>
              <a:t>nd</a:t>
            </a:r>
            <a:r>
              <a:rPr lang="en-US" dirty="0"/>
              <a:t> and 3</a:t>
            </a:r>
            <a:r>
              <a:rPr lang="en-US" baseline="30000" dirty="0"/>
              <a:t>rd</a:t>
            </a:r>
            <a:r>
              <a:rPr lang="en-US" dirty="0"/>
              <a:t> lines are going to come closer and we will be enabling the inventory-based scenarios in the integrated implementation scenario. </a:t>
            </a:r>
          </a:p>
          <a:p>
            <a:endParaRPr lang="en-US" dirty="0"/>
          </a:p>
          <a:p>
            <a:r>
              <a:rPr lang="en-US" dirty="0"/>
              <a:t>If the customer is looking only for the front-end capabilities: starting from sales to proforma invoice, and not looking for finance capabilities, they can use the CE solution and integrate with their 3</a:t>
            </a:r>
            <a:r>
              <a:rPr lang="en-US" baseline="30000" dirty="0"/>
              <a:t>rd</a:t>
            </a:r>
            <a:r>
              <a:rPr lang="en-US" dirty="0"/>
              <a:t> party ERP.</a:t>
            </a:r>
          </a:p>
          <a:p>
            <a:r>
              <a:rPr lang="en-US" dirty="0"/>
              <a:t> </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7232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ECBDB7DC-2CDB-4AC9-BF87-9DA5A875E12C}" type="slidenum">
              <a:rPr lang="en-US" smtClean="0"/>
              <a:t>3</a:t>
            </a:fld>
            <a:endParaRPr lang="en-US"/>
          </a:p>
        </p:txBody>
      </p:sp>
    </p:spTree>
    <p:extLst>
      <p:ext uri="{BB962C8B-B14F-4D97-AF65-F5344CB8AC3E}">
        <p14:creationId xmlns:p14="http://schemas.microsoft.com/office/powerpoint/2010/main" val="163628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47CB-9672-41FD-8D4E-4B32650BE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CE75E-A223-42FC-B3CD-BB436EDD4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4A5A86-C898-416A-AFFD-E29B77456DA1}"/>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2012E1B2-BD72-4489-8D64-1F9A96368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9F80E-0054-4769-83CB-D2938922B92A}"/>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86915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3849-B127-441C-A6D5-A5E434054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49678E-5EE4-4703-BDA8-935E89BAFC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1BC91-F85D-49A1-B3D3-A981BADD76C3}"/>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6169A42C-1743-466B-9AF9-7047FF98B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B04D2-9D1B-4204-94BD-C7CA6D61A292}"/>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00676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B46E8-8A02-4EC2-BD6A-485DC4CB1C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A34D47-53A8-41E4-99CD-1DEE09C8B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37D84-CA43-40B5-A71C-8D299B3ABC99}"/>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90EEAD13-E9BA-4B9C-8EDC-70E32EC1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A2B37-EFC9-4342-B6E5-31C245C4BD91}"/>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439510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1480" y="411481"/>
            <a:ext cx="11384280" cy="512064"/>
          </a:xfrm>
        </p:spPr>
        <p:txBody>
          <a:bodyPr vert="horz" wrap="square" lIns="0" tIns="9144" rIns="146304" bIns="9144" rtlCol="0" anchor="t">
            <a:noAutofit/>
          </a:bodyPr>
          <a:lstStyle>
            <a:lvl1pPr>
              <a:defRPr lang="en-US"/>
            </a:lvl1pPr>
          </a:lstStyle>
          <a:p>
            <a:pPr lvl="0"/>
            <a:r>
              <a:rPr lang="en-US"/>
              <a:t>Heading Segoe UI </a:t>
            </a:r>
            <a:r>
              <a:rPr lang="en-US" err="1"/>
              <a:t>Semibold</a:t>
            </a:r>
            <a:r>
              <a:rPr lang="en-US"/>
              <a:t> 32</a:t>
            </a:r>
          </a:p>
        </p:txBody>
      </p:sp>
      <p:sp>
        <p:nvSpPr>
          <p:cNvPr id="4" name="Footer Placeholder 4">
            <a:extLst>
              <a:ext uri="{FF2B5EF4-FFF2-40B4-BE49-F238E27FC236}">
                <a16:creationId xmlns:a16="http://schemas.microsoft.com/office/drawing/2014/main" id="{84142307-47B2-4C8E-8BF3-2533D2D5691F}"/>
              </a:ext>
            </a:extLst>
          </p:cNvPr>
          <p:cNvSpPr>
            <a:spLocks noGrp="1"/>
          </p:cNvSpPr>
          <p:nvPr>
            <p:ph type="ftr" sz="quarter" idx="3"/>
          </p:nvPr>
        </p:nvSpPr>
        <p:spPr>
          <a:xfrm>
            <a:off x="9887484" y="6614445"/>
            <a:ext cx="2304515" cy="243555"/>
          </a:xfrm>
          <a:prstGeom prst="rect">
            <a:avLst/>
          </a:prstGeom>
        </p:spPr>
        <p:txBody>
          <a:bodyPr/>
          <a:lstStyle>
            <a:lvl1pPr algn="r">
              <a:defRPr sz="1000"/>
            </a:lvl1pPr>
          </a:lstStyle>
          <a:p>
            <a:r>
              <a:rPr lang="en-AU"/>
              <a:t>© 2020 Microsoft. All rights reserved. </a:t>
            </a:r>
            <a:endParaRPr lang="en-AU" sz="1000" dirty="0"/>
          </a:p>
        </p:txBody>
      </p:sp>
    </p:spTree>
    <p:extLst>
      <p:ext uri="{BB962C8B-B14F-4D97-AF65-F5344CB8AC3E}">
        <p14:creationId xmlns:p14="http://schemas.microsoft.com/office/powerpoint/2010/main" val="16929091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1480" y="411480"/>
            <a:ext cx="11384280" cy="512064"/>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1480" y="1188720"/>
            <a:ext cx="5543785" cy="4983479"/>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tabLst/>
              <a:defRPr>
                <a:solidFill>
                  <a:schemeClr val="tx1"/>
                </a:solidFill>
                <a:latin typeface="+mn-lt"/>
              </a:defRPr>
            </a:lvl2pPr>
            <a:lvl3pPr marL="280121" indent="-280121">
              <a:spcBef>
                <a:spcPts val="392"/>
              </a:spcBef>
              <a:spcAft>
                <a:spcPts val="588"/>
              </a:spcAft>
              <a:buFont typeface="Arial" panose="020B0604020202020204" pitchFamily="34" charset="0"/>
              <a:buChar char="•"/>
              <a:defRPr lang="en-US" sz="1600" kern="1200" spc="0" baseline="0" dirty="0" smtClean="0">
                <a:solidFill>
                  <a:schemeClr val="tx1"/>
                </a:solidFill>
                <a:latin typeface="+mn-lt"/>
                <a:ea typeface="+mn-ea"/>
                <a:cs typeface="+mn-cs"/>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842" y="1188720"/>
            <a:ext cx="5543785" cy="4983480"/>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lang="en-US" sz="1600" kern="1200" spc="0" baseline="0" dirty="0" smtClean="0">
                <a:solidFill>
                  <a:schemeClr val="tx1"/>
                </a:solidFill>
                <a:latin typeface="+mn-lt"/>
                <a:ea typeface="+mn-ea"/>
                <a:cs typeface="+mn-cs"/>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a16="http://schemas.microsoft.com/office/drawing/2014/main" id="{F156AB0B-CBF7-41B9-8315-E2739CE6A5FB}"/>
              </a:ext>
            </a:extLst>
          </p:cNvPr>
          <p:cNvSpPr>
            <a:spLocks noGrp="1"/>
          </p:cNvSpPr>
          <p:nvPr>
            <p:ph type="ftr" sz="quarter" idx="3"/>
          </p:nvPr>
        </p:nvSpPr>
        <p:spPr>
          <a:xfrm>
            <a:off x="9887484" y="6614445"/>
            <a:ext cx="2304515" cy="243555"/>
          </a:xfrm>
          <a:prstGeom prst="rect">
            <a:avLst/>
          </a:prstGeom>
        </p:spPr>
        <p:txBody>
          <a:bodyPr/>
          <a:lstStyle>
            <a:lvl1pPr algn="r">
              <a:defRPr sz="1000"/>
            </a:lvl1pPr>
          </a:lstStyle>
          <a:p>
            <a:r>
              <a:rPr lang="en-AU"/>
              <a:t>© 2020 Microsoft. All rights reserved. </a:t>
            </a:r>
            <a:endParaRPr lang="en-AU" sz="1000" dirty="0"/>
          </a:p>
        </p:txBody>
      </p:sp>
    </p:spTree>
    <p:extLst>
      <p:ext uri="{BB962C8B-B14F-4D97-AF65-F5344CB8AC3E}">
        <p14:creationId xmlns:p14="http://schemas.microsoft.com/office/powerpoint/2010/main" val="18124528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DCD-25C7-4402-BAD6-B8AB73AF7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0908C-E235-40F5-8F52-C92927C92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3083F-CD19-4AD9-BE65-4E97568F4F3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07D99D41-701D-43D2-9941-81C8C974D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816EF-1D50-4C00-A3F5-E557DB34F88E}"/>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57666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8725-C544-4891-8CD9-BCD96AAF4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6DAA5-4ABD-487F-AB61-68426F631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E0D48-34DA-4E64-9EDF-64743BB997D7}"/>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0D58124C-8524-43CE-BADC-6FB8A9BC6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4E6A4-2F08-4CDA-8B1E-F684EF55954A}"/>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11827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3ACB-E761-48F4-9A7B-8A5E33741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47BE0-5398-4FDE-946C-7481807D3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F9A64D-1BFB-4724-BD8E-03D230589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568C1-5EB1-46A7-B30B-5817D9FE2F7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6" name="Footer Placeholder 5">
            <a:extLst>
              <a:ext uri="{FF2B5EF4-FFF2-40B4-BE49-F238E27FC236}">
                <a16:creationId xmlns:a16="http://schemas.microsoft.com/office/drawing/2014/main" id="{FB6DF944-2E4D-420C-9D0C-CC96E1790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DA279-582B-427E-8828-391A599BC6AA}"/>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53828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17EF-A773-4DCE-886E-78AE292077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B6375F-D1C4-47D2-B60C-1675BDA729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168DBD-4D30-4519-912F-D2FCD30C7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DCF7B-05B2-4ABF-9F16-B8B489266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95BD3-3219-4902-9FD3-0E09FBD968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D98184-6BEC-472E-86B3-BB752B673C19}"/>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8" name="Footer Placeholder 7">
            <a:extLst>
              <a:ext uri="{FF2B5EF4-FFF2-40B4-BE49-F238E27FC236}">
                <a16:creationId xmlns:a16="http://schemas.microsoft.com/office/drawing/2014/main" id="{F5FBBEA4-B409-4D2C-9AF3-AD919886FB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5486E3-CA67-4893-B3C3-A62F4AF906F6}"/>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6688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9DA2-60B0-48CC-A84C-DA12579A2F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BD6892-A90D-4ADE-A01F-CFE5953E9CC3}"/>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4" name="Footer Placeholder 3">
            <a:extLst>
              <a:ext uri="{FF2B5EF4-FFF2-40B4-BE49-F238E27FC236}">
                <a16:creationId xmlns:a16="http://schemas.microsoft.com/office/drawing/2014/main" id="{D1374DC8-7C60-4600-A56F-1B1AAACB06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B6812-7D9A-4B85-AFFA-943D0A11C943}"/>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356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05A75-E0D2-409A-89CA-881D70A3BB3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3" name="Footer Placeholder 2">
            <a:extLst>
              <a:ext uri="{FF2B5EF4-FFF2-40B4-BE49-F238E27FC236}">
                <a16:creationId xmlns:a16="http://schemas.microsoft.com/office/drawing/2014/main" id="{B063B207-3272-43DD-9967-91C3DA7B68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34F5B3-BE13-49C3-83E2-2A249D540525}"/>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99382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A88-F4FE-426A-B494-2A2081D76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E79F9D-D7E7-4182-A971-31AA66015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53C265-DA46-483F-88EC-6C5120AE0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DEFAF-87CD-4EE0-AED0-49B037B7254D}"/>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6" name="Footer Placeholder 5">
            <a:extLst>
              <a:ext uri="{FF2B5EF4-FFF2-40B4-BE49-F238E27FC236}">
                <a16:creationId xmlns:a16="http://schemas.microsoft.com/office/drawing/2014/main" id="{D4087637-B273-4FE9-A191-A2A9FFB14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9A874-FFA3-4F4F-99E0-1FBFA70B6690}"/>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24140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E9BE-B641-473C-818E-5FC06CBC5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A2545-8135-4894-8E50-1481E181E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4A315-3EFF-4E02-B9DC-49C23A7F6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1BF34-97EA-432B-8CE7-44102BD27E0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6" name="Footer Placeholder 5">
            <a:extLst>
              <a:ext uri="{FF2B5EF4-FFF2-40B4-BE49-F238E27FC236}">
                <a16:creationId xmlns:a16="http://schemas.microsoft.com/office/drawing/2014/main" id="{0BA4EFF7-42CB-4A65-9990-EB9F1E990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C822A-4B45-4D42-8965-A37328D2EB79}"/>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207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194FD3-2748-4306-BE4C-02670858A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5BEDF-147A-4702-9627-0FA15406B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2466D-591A-4CA5-9CAF-874D8B002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CDC37C18-0EBA-45A3-B276-8929D5E37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19790-A29D-4944-83C3-D0F043558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54F71-312C-4FBF-8C91-62EA6BEDFFC5}" type="slidenum">
              <a:rPr lang="en-US" smtClean="0"/>
              <a:t>‹#›</a:t>
            </a:fld>
            <a:endParaRPr lang="en-US"/>
          </a:p>
        </p:txBody>
      </p:sp>
    </p:spTree>
    <p:extLst>
      <p:ext uri="{BB962C8B-B14F-4D97-AF65-F5344CB8AC3E}">
        <p14:creationId xmlns:p14="http://schemas.microsoft.com/office/powerpoint/2010/main" val="160558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18" Type="http://schemas.microsoft.com/office/2007/relationships/diagramDrawing" Target="../diagrams/drawing1.xml"/><Relationship Id="rId26" Type="http://schemas.openxmlformats.org/officeDocument/2006/relationships/diagramQuickStyle" Target="../diagrams/quickStyle3.xml"/><Relationship Id="rId3" Type="http://schemas.openxmlformats.org/officeDocument/2006/relationships/tags" Target="../tags/tag3.xml"/><Relationship Id="rId21" Type="http://schemas.openxmlformats.org/officeDocument/2006/relationships/diagramQuickStyle" Target="../diagrams/quickStyle2.xml"/><Relationship Id="rId7" Type="http://schemas.openxmlformats.org/officeDocument/2006/relationships/tags" Target="../tags/tag7.xml"/><Relationship Id="rId12" Type="http://schemas.openxmlformats.org/officeDocument/2006/relationships/slideLayout" Target="../slideLayouts/slideLayout6.xml"/><Relationship Id="rId17" Type="http://schemas.openxmlformats.org/officeDocument/2006/relationships/diagramColors" Target="../diagrams/colors1.xml"/><Relationship Id="rId25" Type="http://schemas.openxmlformats.org/officeDocument/2006/relationships/diagramLayout" Target="../diagrams/layout3.xml"/><Relationship Id="rId2" Type="http://schemas.openxmlformats.org/officeDocument/2006/relationships/tags" Target="../tags/tag2.xml"/><Relationship Id="rId16" Type="http://schemas.openxmlformats.org/officeDocument/2006/relationships/diagramQuickStyle" Target="../diagrams/quickStyle1.xml"/><Relationship Id="rId20" Type="http://schemas.openxmlformats.org/officeDocument/2006/relationships/diagramLayout" Target="../diagrams/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diagramData" Target="../diagrams/data3.xml"/><Relationship Id="rId5" Type="http://schemas.openxmlformats.org/officeDocument/2006/relationships/tags" Target="../tags/tag5.xml"/><Relationship Id="rId15" Type="http://schemas.openxmlformats.org/officeDocument/2006/relationships/diagramLayout" Target="../diagrams/layout1.xml"/><Relationship Id="rId23" Type="http://schemas.microsoft.com/office/2007/relationships/diagramDrawing" Target="../diagrams/drawing2.xml"/><Relationship Id="rId28" Type="http://schemas.microsoft.com/office/2007/relationships/diagramDrawing" Target="../diagrams/drawing3.xml"/><Relationship Id="rId10" Type="http://schemas.openxmlformats.org/officeDocument/2006/relationships/tags" Target="../tags/tag10.xml"/><Relationship Id="rId19" Type="http://schemas.openxmlformats.org/officeDocument/2006/relationships/diagramData" Target="../diagrams/data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diagramData" Target="../diagrams/data1.xml"/><Relationship Id="rId22" Type="http://schemas.openxmlformats.org/officeDocument/2006/relationships/diagramColors" Target="../diagrams/colors2.xml"/><Relationship Id="rId27" Type="http://schemas.openxmlformats.org/officeDocument/2006/relationships/diagramColors" Target="../diagrams/colors3.xml"/></Relationships>
</file>

<file path=ppt/slides/_rels/slide3.xml.rels><?xml version="1.0" encoding="UTF-8" standalone="yes"?>
<Relationships xmlns="http://schemas.openxmlformats.org/package/2006/relationships"><Relationship Id="rId3" Type="http://schemas.openxmlformats.org/officeDocument/2006/relationships/hyperlink" Target="https://lcs.dynamics.com/"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docs.microsoft.com/en-us/dynamics365/project-operations/environment/determine-deployment-type" TargetMode="External"/><Relationship Id="rId4" Type="http://schemas.openxmlformats.org/officeDocument/2006/relationships/hyperlink" Target="https://admin.powerplatform.com/"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DD1EF6-71F2-4306-9E0A-AF50621421A1}"/>
              </a:ext>
            </a:extLst>
          </p:cNvPr>
          <p:cNvSpPr>
            <a:spLocks noGrp="1"/>
          </p:cNvSpPr>
          <p:nvPr>
            <p:ph type="ftr" sz="quarter" idx="3"/>
          </p:nvPr>
        </p:nvSpPr>
        <p:spPr/>
        <p:txBody>
          <a:bodyPr/>
          <a:lstStyle/>
          <a:p>
            <a:r>
              <a:rPr lang="en-AU"/>
              <a:t>© 2020 Microsoft. All rights reserved. </a:t>
            </a:r>
            <a:endParaRPr lang="en-AU" sz="1000" dirty="0"/>
          </a:p>
        </p:txBody>
      </p:sp>
      <p:sp>
        <p:nvSpPr>
          <p:cNvPr id="13" name="TextBox 12">
            <a:extLst>
              <a:ext uri="{FF2B5EF4-FFF2-40B4-BE49-F238E27FC236}">
                <a16:creationId xmlns:a16="http://schemas.microsoft.com/office/drawing/2014/main" id="{0D345048-7D03-482E-B691-9A8D74A06209}"/>
              </a:ext>
            </a:extLst>
          </p:cNvPr>
          <p:cNvSpPr txBox="1"/>
          <p:nvPr/>
        </p:nvSpPr>
        <p:spPr>
          <a:xfrm>
            <a:off x="411480" y="1133254"/>
            <a:ext cx="11692950" cy="926407"/>
          </a:xfrm>
          <a:prstGeom prst="rect">
            <a:avLst/>
          </a:prstGeom>
          <a:noFill/>
        </p:spPr>
        <p:txBody>
          <a:bodyPr wrap="square" lIns="182880" tIns="146304" rIns="182880" bIns="146304" rtlCol="0" anchor="ctr">
            <a:spAutoFit/>
          </a:bodyPr>
          <a:lstStyle/>
          <a:p>
            <a:pPr>
              <a:lnSpc>
                <a:spcPct val="90000"/>
              </a:lnSpc>
              <a:spcAft>
                <a:spcPts val="600"/>
              </a:spcAft>
            </a:pPr>
            <a:r>
              <a:rPr lang="en-US" sz="2000" b="1" dirty="0">
                <a:gradFill>
                  <a:gsLst>
                    <a:gs pos="2917">
                      <a:schemeClr val="tx1"/>
                    </a:gs>
                    <a:gs pos="30000">
                      <a:schemeClr val="tx1"/>
                    </a:gs>
                  </a:gsLst>
                  <a:lin ang="5400000" scaled="0"/>
                </a:gradFill>
              </a:rPr>
              <a:t>Lite deployment scenario</a:t>
            </a:r>
          </a:p>
          <a:p>
            <a:pPr>
              <a:lnSpc>
                <a:spcPct val="90000"/>
              </a:lnSpc>
              <a:spcAft>
                <a:spcPts val="600"/>
              </a:spcAft>
            </a:pPr>
            <a:r>
              <a:rPr lang="en-US" sz="1800" dirty="0">
                <a:gradFill>
                  <a:gsLst>
                    <a:gs pos="2917">
                      <a:schemeClr val="tx1"/>
                    </a:gs>
                    <a:gs pos="30000">
                      <a:schemeClr val="tx1"/>
                    </a:gs>
                  </a:gsLst>
                  <a:lin ang="5400000" scaled="0"/>
                </a:gradFill>
              </a:rPr>
              <a:t>Resource-based scenarios with existing Customer Engagement apps or integrating with other sources’ ERPs</a:t>
            </a:r>
          </a:p>
        </p:txBody>
      </p:sp>
      <p:grpSp>
        <p:nvGrpSpPr>
          <p:cNvPr id="3" name="Group 2">
            <a:extLst>
              <a:ext uri="{FF2B5EF4-FFF2-40B4-BE49-F238E27FC236}">
                <a16:creationId xmlns:a16="http://schemas.microsoft.com/office/drawing/2014/main" id="{217902D4-1FB6-47CE-BF2A-A0DE0FC68F43}"/>
              </a:ext>
            </a:extLst>
          </p:cNvPr>
          <p:cNvGrpSpPr/>
          <p:nvPr/>
        </p:nvGrpSpPr>
        <p:grpSpPr>
          <a:xfrm>
            <a:off x="411480" y="3158772"/>
            <a:ext cx="11692950" cy="1706890"/>
            <a:chOff x="411480" y="3085441"/>
            <a:chExt cx="11692950" cy="1706890"/>
          </a:xfrm>
        </p:grpSpPr>
        <p:pic>
          <p:nvPicPr>
            <p:cNvPr id="7" name="Picture 6">
              <a:extLst>
                <a:ext uri="{FF2B5EF4-FFF2-40B4-BE49-F238E27FC236}">
                  <a16:creationId xmlns:a16="http://schemas.microsoft.com/office/drawing/2014/main" id="{68FA6F20-E64B-40BF-BF6A-6C4DE8E08E23}"/>
                </a:ext>
              </a:extLst>
            </p:cNvPr>
            <p:cNvPicPr>
              <a:picLocks noChangeAspect="1"/>
            </p:cNvPicPr>
            <p:nvPr/>
          </p:nvPicPr>
          <p:blipFill>
            <a:blip r:embed="rId3"/>
            <a:stretch>
              <a:fillRect/>
            </a:stretch>
          </p:blipFill>
          <p:spPr>
            <a:xfrm>
              <a:off x="573732" y="3665869"/>
              <a:ext cx="11530698" cy="1126462"/>
            </a:xfrm>
            <a:prstGeom prst="rect">
              <a:avLst/>
            </a:prstGeom>
          </p:spPr>
        </p:pic>
        <p:sp>
          <p:nvSpPr>
            <p:cNvPr id="14" name="TextBox 13">
              <a:extLst>
                <a:ext uri="{FF2B5EF4-FFF2-40B4-BE49-F238E27FC236}">
                  <a16:creationId xmlns:a16="http://schemas.microsoft.com/office/drawing/2014/main" id="{D3FA5D92-DA08-4875-A82C-0D56DE59B416}"/>
                </a:ext>
              </a:extLst>
            </p:cNvPr>
            <p:cNvSpPr txBox="1"/>
            <p:nvPr/>
          </p:nvSpPr>
          <p:spPr>
            <a:xfrm>
              <a:off x="411480" y="3085441"/>
              <a:ext cx="11093380" cy="926407"/>
            </a:xfrm>
            <a:prstGeom prst="rect">
              <a:avLst/>
            </a:prstGeom>
            <a:noFill/>
          </p:spPr>
          <p:txBody>
            <a:bodyPr wrap="square" lIns="182880" tIns="146304" rIns="182880" bIns="146304" rtlCol="0" anchor="ctr">
              <a:spAutoFit/>
            </a:bodyPr>
            <a:lstStyle/>
            <a:p>
              <a:pPr>
                <a:lnSpc>
                  <a:spcPct val="90000"/>
                </a:lnSpc>
                <a:spcAft>
                  <a:spcPts val="600"/>
                </a:spcAft>
              </a:pPr>
              <a:r>
                <a:rPr lang="en-US" sz="2000" b="1" dirty="0">
                  <a:gradFill>
                    <a:gsLst>
                      <a:gs pos="2917">
                        <a:schemeClr val="tx1"/>
                      </a:gs>
                      <a:gs pos="30000">
                        <a:schemeClr val="tx1"/>
                      </a:gs>
                    </a:gsLst>
                    <a:lin ang="5400000" scaled="0"/>
                  </a:gradFill>
                </a:rPr>
                <a:t>Project Operations for resource/non-stocked scenario</a:t>
              </a:r>
            </a:p>
            <a:p>
              <a:pPr>
                <a:lnSpc>
                  <a:spcPct val="90000"/>
                </a:lnSpc>
                <a:spcAft>
                  <a:spcPts val="600"/>
                </a:spcAft>
              </a:pPr>
              <a:r>
                <a:rPr lang="en-US" sz="1800" dirty="0">
                  <a:gradFill>
                    <a:gsLst>
                      <a:gs pos="2917">
                        <a:schemeClr val="tx1"/>
                      </a:gs>
                      <a:gs pos="30000">
                        <a:schemeClr val="tx1"/>
                      </a:gs>
                    </a:gsLst>
                    <a:lin ang="5400000" scaled="0"/>
                  </a:gradFill>
                </a:rPr>
                <a:t>Resource-based scenarios with existing Customer Engagement apps and Finance and Operations apps</a:t>
              </a:r>
            </a:p>
          </p:txBody>
        </p:sp>
      </p:grpSp>
      <p:grpSp>
        <p:nvGrpSpPr>
          <p:cNvPr id="8" name="Group 7">
            <a:extLst>
              <a:ext uri="{FF2B5EF4-FFF2-40B4-BE49-F238E27FC236}">
                <a16:creationId xmlns:a16="http://schemas.microsoft.com/office/drawing/2014/main" id="{445B1A5C-E5D4-4CFF-9567-884C017EE385}"/>
              </a:ext>
            </a:extLst>
          </p:cNvPr>
          <p:cNvGrpSpPr/>
          <p:nvPr/>
        </p:nvGrpSpPr>
        <p:grpSpPr>
          <a:xfrm>
            <a:off x="414873" y="5000662"/>
            <a:ext cx="11689557" cy="1712571"/>
            <a:chOff x="414873" y="5000662"/>
            <a:chExt cx="11689557" cy="1712571"/>
          </a:xfrm>
        </p:grpSpPr>
        <p:pic>
          <p:nvPicPr>
            <p:cNvPr id="10" name="Picture 9">
              <a:extLst>
                <a:ext uri="{FF2B5EF4-FFF2-40B4-BE49-F238E27FC236}">
                  <a16:creationId xmlns:a16="http://schemas.microsoft.com/office/drawing/2014/main" id="{8B67D187-A829-4482-B2F5-77199CB7D945}"/>
                </a:ext>
              </a:extLst>
            </p:cNvPr>
            <p:cNvPicPr>
              <a:picLocks noChangeAspect="1"/>
            </p:cNvPicPr>
            <p:nvPr/>
          </p:nvPicPr>
          <p:blipFill>
            <a:blip r:embed="rId4"/>
            <a:stretch>
              <a:fillRect/>
            </a:stretch>
          </p:blipFill>
          <p:spPr>
            <a:xfrm>
              <a:off x="573732" y="5586771"/>
              <a:ext cx="11530698" cy="1126462"/>
            </a:xfrm>
            <a:prstGeom prst="rect">
              <a:avLst/>
            </a:prstGeom>
          </p:spPr>
        </p:pic>
        <p:sp>
          <p:nvSpPr>
            <p:cNvPr id="20" name="TextBox 19">
              <a:extLst>
                <a:ext uri="{FF2B5EF4-FFF2-40B4-BE49-F238E27FC236}">
                  <a16:creationId xmlns:a16="http://schemas.microsoft.com/office/drawing/2014/main" id="{9492EFB1-D6C2-4524-A3A2-D8174F2B7A92}"/>
                </a:ext>
              </a:extLst>
            </p:cNvPr>
            <p:cNvSpPr txBox="1"/>
            <p:nvPr/>
          </p:nvSpPr>
          <p:spPr>
            <a:xfrm>
              <a:off x="414873" y="5000662"/>
              <a:ext cx="9506896" cy="849463"/>
            </a:xfrm>
            <a:prstGeom prst="rect">
              <a:avLst/>
            </a:prstGeom>
            <a:noFill/>
          </p:spPr>
          <p:txBody>
            <a:bodyPr wrap="square" lIns="182880" tIns="146304" rIns="182880" bIns="146304" rtlCol="0" anchor="ctr">
              <a:spAutoFit/>
            </a:bodyPr>
            <a:lstStyle/>
            <a:p>
              <a:pPr>
                <a:lnSpc>
                  <a:spcPct val="90000"/>
                </a:lnSpc>
                <a:spcAft>
                  <a:spcPts val="600"/>
                </a:spcAft>
              </a:pPr>
              <a:r>
                <a:rPr lang="en-US" sz="2000" b="1" dirty="0">
                  <a:gradFill>
                    <a:gsLst>
                      <a:gs pos="2917">
                        <a:schemeClr val="tx1"/>
                      </a:gs>
                      <a:gs pos="30000">
                        <a:schemeClr val="tx1"/>
                      </a:gs>
                    </a:gsLst>
                    <a:lin ang="5400000" scaled="0"/>
                  </a:gradFill>
                </a:rPr>
                <a:t>Project Operations for stocked/production order scenario</a:t>
              </a:r>
              <a:br>
                <a:rPr lang="en-US" sz="2000" b="1"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Inventory-based scenarios with existing Finance and Operations apps</a:t>
              </a:r>
            </a:p>
          </p:txBody>
        </p:sp>
      </p:grpSp>
      <p:sp>
        <p:nvSpPr>
          <p:cNvPr id="11" name="TextBox 10">
            <a:extLst>
              <a:ext uri="{FF2B5EF4-FFF2-40B4-BE49-F238E27FC236}">
                <a16:creationId xmlns:a16="http://schemas.microsoft.com/office/drawing/2014/main" id="{7DA2FE6B-01DB-4C28-B626-284F026F8167}"/>
              </a:ext>
            </a:extLst>
          </p:cNvPr>
          <p:cNvSpPr txBox="1"/>
          <p:nvPr/>
        </p:nvSpPr>
        <p:spPr>
          <a:xfrm>
            <a:off x="10476089" y="138649"/>
            <a:ext cx="1538044" cy="710964"/>
          </a:xfrm>
          <a:prstGeom prst="rect">
            <a:avLst/>
          </a:prstGeom>
          <a:solidFill>
            <a:srgbClr val="002060"/>
          </a:solidFill>
        </p:spPr>
        <p:txBody>
          <a:bodyPr wrap="square" lIns="182880" tIns="146304" rIns="182880" bIns="146304" rtlCol="0" anchor="ctr">
            <a:spAutoFit/>
          </a:bodyPr>
          <a:lstStyle/>
          <a:p>
            <a:pPr algn="ctr">
              <a:lnSpc>
                <a:spcPct val="90000"/>
              </a:lnSpc>
              <a:spcAft>
                <a:spcPts val="600"/>
              </a:spcAft>
            </a:pPr>
            <a:r>
              <a:rPr lang="en-US" sz="1000" dirty="0">
                <a:solidFill>
                  <a:schemeClr val="bg1"/>
                </a:solidFill>
              </a:rPr>
              <a:t>Finance and Operations </a:t>
            </a:r>
            <a:br>
              <a:rPr lang="en-US" sz="1000" dirty="0">
                <a:solidFill>
                  <a:schemeClr val="bg1"/>
                </a:solidFill>
              </a:rPr>
            </a:br>
            <a:r>
              <a:rPr lang="en-US" sz="1000" dirty="0">
                <a:solidFill>
                  <a:schemeClr val="bg1"/>
                </a:solidFill>
              </a:rPr>
              <a:t>capabilities</a:t>
            </a:r>
          </a:p>
        </p:txBody>
      </p:sp>
      <p:sp>
        <p:nvSpPr>
          <p:cNvPr id="12" name="TextBox 11">
            <a:extLst>
              <a:ext uri="{FF2B5EF4-FFF2-40B4-BE49-F238E27FC236}">
                <a16:creationId xmlns:a16="http://schemas.microsoft.com/office/drawing/2014/main" id="{F82CAD41-2B24-4519-B595-38D88B6A7AE0}"/>
              </a:ext>
            </a:extLst>
          </p:cNvPr>
          <p:cNvSpPr txBox="1"/>
          <p:nvPr/>
        </p:nvSpPr>
        <p:spPr>
          <a:xfrm>
            <a:off x="8015111" y="150049"/>
            <a:ext cx="1649143" cy="710964"/>
          </a:xfrm>
          <a:prstGeom prst="rect">
            <a:avLst/>
          </a:prstGeom>
          <a:solidFill>
            <a:srgbClr val="008575"/>
          </a:solidFill>
        </p:spPr>
        <p:txBody>
          <a:bodyPr wrap="square" lIns="182880" tIns="146304" rIns="182880" bIns="146304" rtlCol="0" anchor="ctr">
            <a:spAutoFit/>
          </a:bodyPr>
          <a:lstStyle/>
          <a:p>
            <a:pPr algn="ctr">
              <a:lnSpc>
                <a:spcPct val="90000"/>
              </a:lnSpc>
              <a:spcAft>
                <a:spcPts val="600"/>
              </a:spcAft>
            </a:pPr>
            <a:r>
              <a:rPr lang="en-US" sz="1000" dirty="0">
                <a:solidFill>
                  <a:schemeClr val="bg1"/>
                </a:solidFill>
              </a:rPr>
              <a:t>Customer engagement </a:t>
            </a:r>
            <a:br>
              <a:rPr lang="en-US" sz="1000" dirty="0">
                <a:solidFill>
                  <a:schemeClr val="bg1"/>
                </a:solidFill>
              </a:rPr>
            </a:br>
            <a:r>
              <a:rPr lang="en-US" sz="1000" dirty="0">
                <a:solidFill>
                  <a:schemeClr val="bg1"/>
                </a:solidFill>
              </a:rPr>
              <a:t>capabilities</a:t>
            </a:r>
          </a:p>
        </p:txBody>
      </p:sp>
      <p:pic>
        <p:nvPicPr>
          <p:cNvPr id="4" name="Picture 3">
            <a:extLst>
              <a:ext uri="{FF2B5EF4-FFF2-40B4-BE49-F238E27FC236}">
                <a16:creationId xmlns:a16="http://schemas.microsoft.com/office/drawing/2014/main" id="{AD4E8A3C-8202-4A7D-9773-3CAC4D2BEF49}"/>
              </a:ext>
            </a:extLst>
          </p:cNvPr>
          <p:cNvPicPr>
            <a:picLocks noChangeAspect="1"/>
          </p:cNvPicPr>
          <p:nvPr/>
        </p:nvPicPr>
        <p:blipFill>
          <a:blip r:embed="rId5"/>
          <a:stretch>
            <a:fillRect/>
          </a:stretch>
        </p:blipFill>
        <p:spPr>
          <a:xfrm>
            <a:off x="573732" y="1776496"/>
            <a:ext cx="9643348" cy="1247275"/>
          </a:xfrm>
          <a:prstGeom prst="rect">
            <a:avLst/>
          </a:prstGeom>
        </p:spPr>
      </p:pic>
    </p:spTree>
    <p:extLst>
      <p:ext uri="{BB962C8B-B14F-4D97-AF65-F5344CB8AC3E}">
        <p14:creationId xmlns:p14="http://schemas.microsoft.com/office/powerpoint/2010/main" val="10688846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42C75547-99D4-4398-BC8E-8914E1E10D41}"/>
              </a:ext>
            </a:extLst>
          </p:cNvPr>
          <p:cNvSpPr txBox="1">
            <a:spLocks/>
          </p:cNvSpPr>
          <p:nvPr>
            <p:custDataLst>
              <p:tags r:id="rId2"/>
            </p:custDataLst>
          </p:nvPr>
        </p:nvSpPr>
        <p:spPr>
          <a:xfrm>
            <a:off x="-240163" y="166967"/>
            <a:ext cx="12188510" cy="490677"/>
          </a:xfrm>
          <a:prstGeom prst="rect">
            <a:avLst/>
          </a:prstGeom>
        </p:spPr>
        <p:txBody>
          <a:bodyPr vert="horz" wrap="square" lIns="143428" tIns="89642" rIns="143428" bIns="89642" rtlCol="0" anchor="t">
            <a:noAutofit/>
          </a:bodyPr>
          <a:lst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endParaRPr kumimoji="0" lang="en-US" sz="3137" b="0" i="0" u="none" strike="noStrike" kern="1200" cap="none" spc="-100" normalizeH="0" baseline="0" noProof="0">
              <a:ln w="3175">
                <a:noFill/>
              </a:ln>
              <a:gradFill>
                <a:gsLst>
                  <a:gs pos="1250">
                    <a:srgbClr val="505050"/>
                  </a:gs>
                  <a:gs pos="100000">
                    <a:srgbClr val="505050"/>
                  </a:gs>
                </a:gsLst>
                <a:lin ang="5400000" scaled="0"/>
              </a:gradFill>
              <a:effectLst/>
              <a:uLnTx/>
              <a:uFillTx/>
              <a:latin typeface="Arial" panose="020B0604020202020204" pitchFamily="34" charset="0"/>
              <a:cs typeface="Arial" panose="020B0604020202020204" pitchFamily="34" charset="0"/>
            </a:endParaRPr>
          </a:p>
        </p:txBody>
      </p:sp>
      <p:sp>
        <p:nvSpPr>
          <p:cNvPr id="22" name="Content Placeholder 17">
            <a:extLst>
              <a:ext uri="{FF2B5EF4-FFF2-40B4-BE49-F238E27FC236}">
                <a16:creationId xmlns:a16="http://schemas.microsoft.com/office/drawing/2014/main" id="{73438949-AE87-4C56-AA52-BDD02B6EC120}"/>
              </a:ext>
            </a:extLst>
          </p:cNvPr>
          <p:cNvSpPr txBox="1">
            <a:spLocks/>
          </p:cNvSpPr>
          <p:nvPr>
            <p:custDataLst>
              <p:tags r:id="rId3"/>
            </p:custDataLst>
          </p:nvPr>
        </p:nvSpPr>
        <p:spPr>
          <a:xfrm>
            <a:off x="9058137" y="3124591"/>
            <a:ext cx="2878275" cy="369333"/>
          </a:xfrm>
          <a:prstGeom prst="rect">
            <a:avLst/>
          </a:prstGeom>
        </p:spPr>
        <p:txBody>
          <a:bodyPr vert="horz" lIns="91440" tIns="45720" rIns="91440" bIns="45720" rtlCol="0" anchor="t">
            <a:normAutofit/>
          </a:bodyPr>
          <a:lstStyle>
            <a:defPPr>
              <a:defRPr lang="en-US"/>
            </a:defPPr>
            <a:lvl1pPr marR="0" lvl="0" indent="0" defTabSz="914400" fontAlgn="auto">
              <a:lnSpc>
                <a:spcPts val="1800"/>
              </a:lnSpc>
              <a:spcBef>
                <a:spcPts val="1000"/>
              </a:spcBef>
              <a:spcAft>
                <a:spcPts val="600"/>
              </a:spcAft>
              <a:buClrTx/>
              <a:buSzTx/>
              <a:buFont typeface="Arial" panose="020B0604020202020204" pitchFamily="34" charset="0"/>
              <a:buNone/>
              <a:tabLst/>
              <a:defRPr kumimoji="0" sz="1400" b="0" i="0" u="none" strike="noStrike" cap="none" spc="0" normalizeH="0" baseline="0">
                <a:ln>
                  <a:noFill/>
                </a:ln>
                <a:solidFill>
                  <a:srgbClr val="3C3C41">
                    <a:lumMod val="75000"/>
                    <a:lumOff val="25000"/>
                  </a:srgbClr>
                </a:solidFill>
                <a:effectLst/>
                <a:uLnTx/>
                <a:uFillTx/>
                <a:latin typeface="Segoe UI"/>
                <a:cs typeface="Segoe UI"/>
              </a:defRPr>
            </a:lvl1pPr>
            <a:lvl2pPr marL="6858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defTabSz="914400">
              <a:lnSpc>
                <a:spcPct val="90000"/>
              </a:lnSpc>
              <a:spcBef>
                <a:spcPct val="30000"/>
              </a:spcBef>
              <a:buFont typeface="Arial" panose="020B0604020202020204" pitchFamily="34" charset="0"/>
              <a:buChar char="•"/>
              <a:defRPr sz="1800"/>
            </a:lvl6pPr>
            <a:lvl7pPr marL="2971800" indent="-228600" defTabSz="914400">
              <a:lnSpc>
                <a:spcPct val="90000"/>
              </a:lnSpc>
              <a:spcBef>
                <a:spcPct val="30000"/>
              </a:spcBef>
              <a:buFont typeface="Arial" panose="020B0604020202020204" pitchFamily="34" charset="0"/>
              <a:buChar char="•"/>
              <a:defRPr sz="1800"/>
            </a:lvl7pPr>
            <a:lvl8pPr marL="3429000" indent="-228600" defTabSz="914400">
              <a:lnSpc>
                <a:spcPct val="90000"/>
              </a:lnSpc>
              <a:spcBef>
                <a:spcPct val="30000"/>
              </a:spcBef>
              <a:buFont typeface="Arial" panose="020B0604020202020204" pitchFamily="34" charset="0"/>
              <a:buChar char="•"/>
              <a:defRPr sz="1800"/>
            </a:lvl8pPr>
            <a:lvl9pPr marL="3886200" indent="-228600" defTabSz="914400">
              <a:lnSpc>
                <a:spcPct val="90000"/>
              </a:lnSpc>
              <a:spcBef>
                <a:spcPct val="30000"/>
              </a:spcBef>
              <a:buFont typeface="Arial" panose="020B0604020202020204" pitchFamily="34" charset="0"/>
              <a:buChar char="•"/>
              <a:defRPr sz="1800"/>
            </a:lvl9pPr>
          </a:lstStyle>
          <a:p>
            <a:pPr algn="r" rtl="1"/>
            <a:r>
              <a:rPr lang="cs-cz" dirty="0">
                <a:solidFill>
                  <a:schemeClr val="tx1"/>
                </a:solidFill>
                <a:latin typeface="Arial" panose="020B0604020202020204" pitchFamily="34" charset="0"/>
                <a:cs typeface="Arial" panose="020B0604020202020204" pitchFamily="34" charset="0"/>
              </a:rPr>
              <a:t>سيناريوهات المنتجات غير المخزنة أو المورد</a:t>
            </a:r>
          </a:p>
        </p:txBody>
      </p:sp>
      <p:graphicFrame>
        <p:nvGraphicFramePr>
          <p:cNvPr id="24" name="Diagram 23">
            <a:extLst>
              <a:ext uri="{FF2B5EF4-FFF2-40B4-BE49-F238E27FC236}">
                <a16:creationId xmlns:a16="http://schemas.microsoft.com/office/drawing/2014/main" id="{7BC448E2-DA8A-4E02-8CDF-E3A326CC0BA5}"/>
              </a:ext>
            </a:extLst>
          </p:cNvPr>
          <p:cNvGraphicFramePr/>
          <p:nvPr>
            <p:custDataLst>
              <p:tags r:id="rId4"/>
            </p:custDataLst>
            <p:extLst>
              <p:ext uri="{D42A27DB-BD31-4B8C-83A1-F6EECF244321}">
                <p14:modId xmlns:p14="http://schemas.microsoft.com/office/powerpoint/2010/main" val="2338418458"/>
              </p:ext>
            </p:extLst>
          </p:nvPr>
        </p:nvGraphicFramePr>
        <p:xfrm>
          <a:off x="149934" y="2743108"/>
          <a:ext cx="8857301" cy="113230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8" name="Content Placeholder 17">
            <a:extLst>
              <a:ext uri="{FF2B5EF4-FFF2-40B4-BE49-F238E27FC236}">
                <a16:creationId xmlns:a16="http://schemas.microsoft.com/office/drawing/2014/main" id="{AF168074-2245-43DA-9BE9-AC1C27BE9E1E}"/>
              </a:ext>
            </a:extLst>
          </p:cNvPr>
          <p:cNvSpPr txBox="1">
            <a:spLocks/>
          </p:cNvSpPr>
          <p:nvPr>
            <p:custDataLst>
              <p:tags r:id="rId5"/>
            </p:custDataLst>
          </p:nvPr>
        </p:nvSpPr>
        <p:spPr>
          <a:xfrm>
            <a:off x="9408969" y="4336406"/>
            <a:ext cx="2517074" cy="623264"/>
          </a:xfrm>
          <a:prstGeom prst="rect">
            <a:avLst/>
          </a:prstGeom>
        </p:spPr>
        <p:txBody>
          <a:bodyPr vert="horz" lIns="91440" tIns="45720" rIns="91440" bIns="45720" rtlCol="0" anchor="t">
            <a:normAutofit/>
          </a:bodyPr>
          <a:lstStyle>
            <a:defPPr>
              <a:defRPr lang="en-US"/>
            </a:defPPr>
            <a:lvl1pPr marR="0" lvl="0" indent="0" defTabSz="914400" fontAlgn="auto">
              <a:lnSpc>
                <a:spcPts val="1800"/>
              </a:lnSpc>
              <a:spcBef>
                <a:spcPts val="1000"/>
              </a:spcBef>
              <a:spcAft>
                <a:spcPts val="600"/>
              </a:spcAft>
              <a:buClrTx/>
              <a:buSzTx/>
              <a:buFont typeface="Arial" panose="020B0604020202020204" pitchFamily="34" charset="0"/>
              <a:buNone/>
              <a:tabLst/>
              <a:defRPr kumimoji="0" sz="1400" b="0" i="0" u="none" strike="noStrike" cap="none" spc="0" normalizeH="0" baseline="0">
                <a:ln>
                  <a:noFill/>
                </a:ln>
                <a:solidFill>
                  <a:srgbClr val="3C3C41">
                    <a:lumMod val="75000"/>
                    <a:lumOff val="25000"/>
                  </a:srgbClr>
                </a:solidFill>
                <a:effectLst/>
                <a:uLnTx/>
                <a:uFillTx/>
                <a:latin typeface="Segoe UI"/>
                <a:cs typeface="Segoe UI"/>
              </a:defRPr>
            </a:lvl1pPr>
            <a:lvl2pPr marL="6858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defTabSz="914400">
              <a:lnSpc>
                <a:spcPct val="90000"/>
              </a:lnSpc>
              <a:spcBef>
                <a:spcPct val="30000"/>
              </a:spcBef>
              <a:buFont typeface="Arial" panose="020B0604020202020204" pitchFamily="34" charset="0"/>
              <a:buChar char="•"/>
              <a:defRPr sz="1800"/>
            </a:lvl6pPr>
            <a:lvl7pPr marL="2971800" indent="-228600" defTabSz="914400">
              <a:lnSpc>
                <a:spcPct val="90000"/>
              </a:lnSpc>
              <a:spcBef>
                <a:spcPct val="30000"/>
              </a:spcBef>
              <a:buFont typeface="Arial" panose="020B0604020202020204" pitchFamily="34" charset="0"/>
              <a:buChar char="•"/>
              <a:defRPr sz="1800"/>
            </a:lvl7pPr>
            <a:lvl8pPr marL="3429000" indent="-228600" defTabSz="914400">
              <a:lnSpc>
                <a:spcPct val="90000"/>
              </a:lnSpc>
              <a:spcBef>
                <a:spcPct val="30000"/>
              </a:spcBef>
              <a:buFont typeface="Arial" panose="020B0604020202020204" pitchFamily="34" charset="0"/>
              <a:buChar char="•"/>
              <a:defRPr sz="1800"/>
            </a:lvl8pPr>
            <a:lvl9pPr marL="3886200" indent="-228600" defTabSz="914400">
              <a:lnSpc>
                <a:spcPct val="90000"/>
              </a:lnSpc>
              <a:spcBef>
                <a:spcPct val="30000"/>
              </a:spcBef>
              <a:buFont typeface="Arial" panose="020B0604020202020204" pitchFamily="34" charset="0"/>
              <a:buChar char="•"/>
              <a:defRPr sz="1800"/>
            </a:lvl9pPr>
          </a:lstStyle>
          <a:p>
            <a:pPr algn="r" rtl="1"/>
            <a:r>
              <a:rPr lang="cs-cz" dirty="0">
                <a:solidFill>
                  <a:schemeClr val="tx1"/>
                </a:solidFill>
                <a:latin typeface="Arial" panose="020B0604020202020204" pitchFamily="34" charset="0"/>
                <a:cs typeface="Arial" panose="020B0604020202020204" pitchFamily="34" charset="0"/>
              </a:rPr>
              <a:t>سيناريوهات الأوامر المخزّنة/</a:t>
            </a:r>
            <a:br>
              <a:rPr dirty="0">
                <a:latin typeface="Arial" panose="020B0604020202020204" pitchFamily="34" charset="0"/>
                <a:cs typeface="Arial" panose="020B0604020202020204" pitchFamily="34" charset="0"/>
              </a:rPr>
            </a:br>
            <a:r>
              <a:rPr lang="cs-cz" dirty="0">
                <a:solidFill>
                  <a:schemeClr val="tx1"/>
                </a:solidFill>
                <a:latin typeface="Arial" panose="020B0604020202020204" pitchFamily="34" charset="0"/>
                <a:cs typeface="Arial" panose="020B0604020202020204" pitchFamily="34" charset="0"/>
              </a:rPr>
              <a:t>الإنتاج</a:t>
            </a:r>
          </a:p>
        </p:txBody>
      </p:sp>
      <p:graphicFrame>
        <p:nvGraphicFramePr>
          <p:cNvPr id="30" name="Diagram 29">
            <a:extLst>
              <a:ext uri="{FF2B5EF4-FFF2-40B4-BE49-F238E27FC236}">
                <a16:creationId xmlns:a16="http://schemas.microsoft.com/office/drawing/2014/main" id="{54E18DD5-1017-4415-BFFE-F228C1B0B9F6}"/>
              </a:ext>
            </a:extLst>
          </p:cNvPr>
          <p:cNvGraphicFramePr/>
          <p:nvPr>
            <p:custDataLst>
              <p:tags r:id="rId6"/>
            </p:custDataLst>
            <p:extLst>
              <p:ext uri="{D42A27DB-BD31-4B8C-83A1-F6EECF244321}">
                <p14:modId xmlns:p14="http://schemas.microsoft.com/office/powerpoint/2010/main" val="3487098696"/>
              </p:ext>
            </p:extLst>
          </p:nvPr>
        </p:nvGraphicFramePr>
        <p:xfrm>
          <a:off x="149933" y="3934941"/>
          <a:ext cx="8857301" cy="142247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34" name="Content Placeholder 17">
            <a:extLst>
              <a:ext uri="{FF2B5EF4-FFF2-40B4-BE49-F238E27FC236}">
                <a16:creationId xmlns:a16="http://schemas.microsoft.com/office/drawing/2014/main" id="{4B852639-95D9-438C-8CD0-E32EADB0E4D2}"/>
              </a:ext>
            </a:extLst>
          </p:cNvPr>
          <p:cNvSpPr txBox="1">
            <a:spLocks/>
          </p:cNvSpPr>
          <p:nvPr>
            <p:custDataLst>
              <p:tags r:id="rId7"/>
            </p:custDataLst>
          </p:nvPr>
        </p:nvSpPr>
        <p:spPr>
          <a:xfrm>
            <a:off x="9173627" y="1817495"/>
            <a:ext cx="2761487" cy="1161470"/>
          </a:xfrm>
          <a:prstGeom prst="rect">
            <a:avLst/>
          </a:prstGeom>
        </p:spPr>
        <p:txBody>
          <a:bodyPr vert="horz" lIns="91440" tIns="45720" rIns="91440" bIns="45720" rtlCol="0" anchor="t">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r" rtl="1">
              <a:spcAft>
                <a:spcPts val="600"/>
              </a:spcAft>
              <a:buNone/>
              <a:defRPr/>
            </a:pPr>
            <a:r>
              <a:rPr kumimoji="0" lang="cs-cz"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نشر</a:t>
            </a:r>
            <a:r>
              <a:rPr lang="cs-cz" sz="1400" dirty="0">
                <a:solidFill>
                  <a:schemeClr val="tx1"/>
                </a:solidFill>
                <a:latin typeface="Arial" panose="020B0604020202020204" pitchFamily="34" charset="0"/>
                <a:cs typeface="Arial" panose="020B0604020202020204" pitchFamily="34" charset="0"/>
              </a:rPr>
              <a:t> خفيف</a:t>
            </a:r>
            <a:br>
              <a:rPr dirty="0">
                <a:latin typeface="Arial" panose="020B0604020202020204" pitchFamily="34" charset="0"/>
                <a:cs typeface="Arial" panose="020B0604020202020204" pitchFamily="34" charset="0"/>
              </a:rPr>
            </a:br>
            <a:endParaRPr lang="en-US" sz="1400" b="0" i="0" u="none" strike="noStrike" kern="1200" cap="none" spc="0" normalizeH="0" baseline="0" noProof="0" dirty="0">
              <a:ln>
                <a:noFill/>
              </a:ln>
              <a:solidFill>
                <a:srgbClr val="3C3C41"/>
              </a:solidFill>
              <a:effectLst/>
              <a:uLnTx/>
              <a:uFillTx/>
              <a:latin typeface="Arial" panose="020B0604020202020204" pitchFamily="34" charset="0"/>
              <a:cs typeface="Arial" panose="020B0604020202020204" pitchFamily="34" charset="0"/>
            </a:endParaRPr>
          </a:p>
        </p:txBody>
      </p:sp>
      <p:graphicFrame>
        <p:nvGraphicFramePr>
          <p:cNvPr id="36" name="Diagram 35">
            <a:extLst>
              <a:ext uri="{FF2B5EF4-FFF2-40B4-BE49-F238E27FC236}">
                <a16:creationId xmlns:a16="http://schemas.microsoft.com/office/drawing/2014/main" id="{6FED064D-DADA-42C5-85C0-C8E698826287}"/>
              </a:ext>
            </a:extLst>
          </p:cNvPr>
          <p:cNvGraphicFramePr/>
          <p:nvPr>
            <p:custDataLst>
              <p:tags r:id="rId8"/>
            </p:custDataLst>
            <p:extLst>
              <p:ext uri="{D42A27DB-BD31-4B8C-83A1-F6EECF244321}">
                <p14:modId xmlns:p14="http://schemas.microsoft.com/office/powerpoint/2010/main" val="1151084068"/>
              </p:ext>
            </p:extLst>
          </p:nvPr>
        </p:nvGraphicFramePr>
        <p:xfrm>
          <a:off x="2109849" y="1500586"/>
          <a:ext cx="6897385" cy="103237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23" name="Rectangle 22">
            <a:extLst>
              <a:ext uri="{FF2B5EF4-FFF2-40B4-BE49-F238E27FC236}">
                <a16:creationId xmlns:a16="http://schemas.microsoft.com/office/drawing/2014/main" id="{F4C9829C-A664-4298-ABDE-2BC05E4F18F7}"/>
              </a:ext>
            </a:extLst>
          </p:cNvPr>
          <p:cNvSpPr/>
          <p:nvPr>
            <p:custDataLst>
              <p:tags r:id="rId9"/>
            </p:custDataLst>
          </p:nvPr>
        </p:nvSpPr>
        <p:spPr bwMode="auto">
          <a:xfrm>
            <a:off x="9524993" y="5338223"/>
            <a:ext cx="1142513" cy="296022"/>
          </a:xfrm>
          <a:prstGeom prst="rect">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spcFirstLastPara="0" vert="horz" wrap="square" lIns="40005" tIns="13335" rIns="13335" bIns="13335" numCol="1" spcCol="1270" anchor="ctr" anchorCtr="0">
            <a:noAutofit/>
          </a:bodyPr>
          <a:lstStyle/>
          <a:p>
            <a:pPr algn="ctr" defTabSz="444500">
              <a:lnSpc>
                <a:spcPct val="90000"/>
              </a:lnSpc>
              <a:spcBef>
                <a:spcPct val="0"/>
              </a:spcBef>
              <a:spcAft>
                <a:spcPct val="35000"/>
              </a:spcAft>
            </a:pPr>
            <a:r>
              <a:rPr lang="cs-cz" sz="1000">
                <a:solidFill>
                  <a:srgbClr val="FFFFFF"/>
                </a:solidFill>
                <a:latin typeface="Arial" panose="020B0604020202020204" pitchFamily="34" charset="0"/>
                <a:cs typeface="Arial" panose="020B0604020202020204" pitchFamily="34" charset="0"/>
              </a:rPr>
              <a:t>Finance</a:t>
            </a:r>
          </a:p>
        </p:txBody>
      </p:sp>
      <p:sp>
        <p:nvSpPr>
          <p:cNvPr id="35" name="Rectangle 34">
            <a:extLst>
              <a:ext uri="{FF2B5EF4-FFF2-40B4-BE49-F238E27FC236}">
                <a16:creationId xmlns:a16="http://schemas.microsoft.com/office/drawing/2014/main" id="{19257C76-3660-4542-A8C4-CE2C9A86BD35}"/>
              </a:ext>
            </a:extLst>
          </p:cNvPr>
          <p:cNvSpPr/>
          <p:nvPr>
            <p:custDataLst>
              <p:tags r:id="rId10"/>
            </p:custDataLst>
          </p:nvPr>
        </p:nvSpPr>
        <p:spPr bwMode="auto">
          <a:xfrm>
            <a:off x="10899074" y="5338223"/>
            <a:ext cx="1026969" cy="296023"/>
          </a:xfrm>
          <a:prstGeom prst="rect">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spcFirstLastPara="0" vert="horz" wrap="square" lIns="40005" tIns="13335" rIns="13335" bIns="13335" numCol="1" spcCol="1270" anchor="ctr" anchorCtr="0">
            <a:noAutofit/>
          </a:bodyPr>
          <a:lstStyle/>
          <a:p>
            <a:pPr algn="ctr" defTabSz="444500">
              <a:lnSpc>
                <a:spcPct val="90000"/>
              </a:lnSpc>
              <a:spcBef>
                <a:spcPct val="0"/>
              </a:spcBef>
              <a:spcAft>
                <a:spcPct val="35000"/>
              </a:spcAft>
            </a:pPr>
            <a:r>
              <a:rPr lang="cs-cz" sz="1000" dirty="0">
                <a:latin typeface="Arial" panose="020B0604020202020204" pitchFamily="34" charset="0"/>
                <a:cs typeface="Arial" panose="020B0604020202020204" pitchFamily="34" charset="0"/>
              </a:rPr>
              <a:t>Dataverse</a:t>
            </a:r>
          </a:p>
        </p:txBody>
      </p:sp>
      <p:sp>
        <p:nvSpPr>
          <p:cNvPr id="2" name="Title 1">
            <a:extLst>
              <a:ext uri="{FF2B5EF4-FFF2-40B4-BE49-F238E27FC236}">
                <a16:creationId xmlns:a16="http://schemas.microsoft.com/office/drawing/2014/main" id="{60432857-3241-4D85-8A29-B34288CF1B70}"/>
              </a:ext>
            </a:extLst>
          </p:cNvPr>
          <p:cNvSpPr>
            <a:spLocks noGrp="1"/>
          </p:cNvSpPr>
          <p:nvPr>
            <p:ph type="title"/>
            <p:custDataLst>
              <p:tags r:id="rId11"/>
            </p:custDataLst>
          </p:nvPr>
        </p:nvSpPr>
        <p:spPr>
          <a:xfrm>
            <a:off x="586740" y="263770"/>
            <a:ext cx="11018520" cy="553998"/>
          </a:xfrm>
        </p:spPr>
        <p:txBody>
          <a:bodyPr>
            <a:normAutofit fontScale="90000"/>
          </a:bodyPr>
          <a:lstStyle/>
          <a:p>
            <a:pPr algn="r" rtl="1"/>
            <a:r>
              <a:rPr lang="cs-cz" noProof="0" dirty="0">
                <a:latin typeface="Arial" panose="020B0604020202020204" pitchFamily="34" charset="0"/>
                <a:cs typeface="Arial" panose="020B0604020202020204" pitchFamily="34" charset="0"/>
              </a:rPr>
              <a:t>أنواع نشر Project Operations</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5015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B95E-1A1D-44D4-A840-2DADCA245847}"/>
              </a:ext>
            </a:extLst>
          </p:cNvPr>
          <p:cNvSpPr>
            <a:spLocks noGrp="1"/>
          </p:cNvSpPr>
          <p:nvPr>
            <p:ph type="title"/>
          </p:nvPr>
        </p:nvSpPr>
        <p:spPr/>
        <p:txBody>
          <a:bodyPr>
            <a:normAutofit fontScale="90000"/>
          </a:bodyPr>
          <a:lstStyle/>
          <a:p>
            <a:r>
              <a:rPr lang="en-US" dirty="0"/>
              <a:t>Deployment Topologies Overview</a:t>
            </a:r>
          </a:p>
        </p:txBody>
      </p:sp>
      <p:sp>
        <p:nvSpPr>
          <p:cNvPr id="5" name="Footer Placeholder 4">
            <a:extLst>
              <a:ext uri="{FF2B5EF4-FFF2-40B4-BE49-F238E27FC236}">
                <a16:creationId xmlns:a16="http://schemas.microsoft.com/office/drawing/2014/main" id="{34F5CE7E-7CE3-4946-9534-DA53D2FA753F}"/>
              </a:ext>
            </a:extLst>
          </p:cNvPr>
          <p:cNvSpPr>
            <a:spLocks noGrp="1"/>
          </p:cNvSpPr>
          <p:nvPr>
            <p:ph type="ftr" sz="quarter" idx="3"/>
          </p:nvPr>
        </p:nvSpPr>
        <p:spPr/>
        <p:txBody>
          <a:bodyPr/>
          <a:lstStyle/>
          <a:p>
            <a:r>
              <a:rPr lang="en-AU"/>
              <a:t>© 2020 Microsoft. All rights reserved. </a:t>
            </a:r>
            <a:endParaRPr lang="en-AU" sz="1000" dirty="0"/>
          </a:p>
        </p:txBody>
      </p:sp>
      <p:sp>
        <p:nvSpPr>
          <p:cNvPr id="6" name="Rectangle: Rounded Corners 5">
            <a:extLst>
              <a:ext uri="{FF2B5EF4-FFF2-40B4-BE49-F238E27FC236}">
                <a16:creationId xmlns:a16="http://schemas.microsoft.com/office/drawing/2014/main" id="{CEF84D51-7565-43CF-912E-1DEAE8845459}"/>
              </a:ext>
            </a:extLst>
          </p:cNvPr>
          <p:cNvSpPr/>
          <p:nvPr/>
        </p:nvSpPr>
        <p:spPr>
          <a:xfrm>
            <a:off x="658507" y="1177282"/>
            <a:ext cx="10669351" cy="4807564"/>
          </a:xfrm>
          <a:prstGeom prst="roundRect">
            <a:avLst>
              <a:gd name="adj" fmla="val 3581"/>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B397E2FF-5E7F-4B8D-954E-08ED639946DF}"/>
              </a:ext>
            </a:extLst>
          </p:cNvPr>
          <p:cNvCxnSpPr>
            <a:cxnSpLocks/>
          </p:cNvCxnSpPr>
          <p:nvPr/>
        </p:nvCxnSpPr>
        <p:spPr>
          <a:xfrm>
            <a:off x="4075586" y="2208673"/>
            <a:ext cx="0" cy="2934726"/>
          </a:xfrm>
          <a:prstGeom prst="line">
            <a:avLst/>
          </a:prstGeom>
          <a:noFill/>
          <a:ln w="6350" cap="flat" cmpd="sng" algn="ctr">
            <a:solidFill>
              <a:srgbClr val="FFC000"/>
            </a:solidFill>
            <a:prstDash val="solid"/>
            <a:miter lim="800000"/>
          </a:ln>
          <a:effectLst/>
        </p:spPr>
      </p:cxnSp>
      <p:cxnSp>
        <p:nvCxnSpPr>
          <p:cNvPr id="20" name="Straight Connector 19">
            <a:extLst>
              <a:ext uri="{FF2B5EF4-FFF2-40B4-BE49-F238E27FC236}">
                <a16:creationId xmlns:a16="http://schemas.microsoft.com/office/drawing/2014/main" id="{A823C474-13CC-44D8-8907-B17BD384B07B}"/>
              </a:ext>
            </a:extLst>
          </p:cNvPr>
          <p:cNvCxnSpPr>
            <a:cxnSpLocks/>
          </p:cNvCxnSpPr>
          <p:nvPr/>
        </p:nvCxnSpPr>
        <p:spPr>
          <a:xfrm>
            <a:off x="7620116" y="2208673"/>
            <a:ext cx="0" cy="2964908"/>
          </a:xfrm>
          <a:prstGeom prst="line">
            <a:avLst/>
          </a:prstGeom>
          <a:noFill/>
          <a:ln w="6350" cap="flat" cmpd="sng" algn="ctr">
            <a:solidFill>
              <a:srgbClr val="FFC000"/>
            </a:solidFill>
            <a:prstDash val="solid"/>
            <a:miter lim="800000"/>
          </a:ln>
          <a:effectLst/>
        </p:spPr>
      </p:cxnSp>
      <p:grpSp>
        <p:nvGrpSpPr>
          <p:cNvPr id="7" name="Group 6">
            <a:extLst>
              <a:ext uri="{FF2B5EF4-FFF2-40B4-BE49-F238E27FC236}">
                <a16:creationId xmlns:a16="http://schemas.microsoft.com/office/drawing/2014/main" id="{542A6DAA-E5E0-43DC-8899-7880092C70A9}"/>
              </a:ext>
            </a:extLst>
          </p:cNvPr>
          <p:cNvGrpSpPr/>
          <p:nvPr/>
        </p:nvGrpSpPr>
        <p:grpSpPr>
          <a:xfrm>
            <a:off x="822534" y="1284371"/>
            <a:ext cx="2931474" cy="4764022"/>
            <a:chOff x="822534" y="1179596"/>
            <a:chExt cx="2931474" cy="4764022"/>
          </a:xfrm>
        </p:grpSpPr>
        <p:sp>
          <p:nvSpPr>
            <p:cNvPr id="8" name="Rectangle 7">
              <a:extLst>
                <a:ext uri="{FF2B5EF4-FFF2-40B4-BE49-F238E27FC236}">
                  <a16:creationId xmlns:a16="http://schemas.microsoft.com/office/drawing/2014/main" id="{8991B995-0A0B-4368-B194-F9802BB07CDB}"/>
                </a:ext>
              </a:extLst>
            </p:cNvPr>
            <p:cNvSpPr/>
            <p:nvPr/>
          </p:nvSpPr>
          <p:spPr>
            <a:xfrm>
              <a:off x="1000056" y="3043727"/>
              <a:ext cx="1109078" cy="1444493"/>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Calibri" panose="020F0502020204030204"/>
                </a:rPr>
                <a:t>Dataverse</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FFB5E3D-97B0-4AEA-8493-9CB8AACEF378}"/>
                </a:ext>
              </a:extLst>
            </p:cNvPr>
            <p:cNvSpPr/>
            <p:nvPr/>
          </p:nvSpPr>
          <p:spPr>
            <a:xfrm>
              <a:off x="2497508" y="3043726"/>
              <a:ext cx="1109078" cy="1444493"/>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Finance and Operations apps</a:t>
              </a:r>
            </a:p>
          </p:txBody>
        </p:sp>
        <p:sp>
          <p:nvSpPr>
            <p:cNvPr id="10" name="TextBox 9">
              <a:extLst>
                <a:ext uri="{FF2B5EF4-FFF2-40B4-BE49-F238E27FC236}">
                  <a16:creationId xmlns:a16="http://schemas.microsoft.com/office/drawing/2014/main" id="{536D3689-5A7F-4A13-BD92-58BA16FF6401}"/>
                </a:ext>
              </a:extLst>
            </p:cNvPr>
            <p:cNvSpPr txBox="1"/>
            <p:nvPr/>
          </p:nvSpPr>
          <p:spPr>
            <a:xfrm>
              <a:off x="822534" y="1693985"/>
              <a:ext cx="293147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Project Operations for resource/non-stocked based scenarios</a:t>
              </a:r>
            </a:p>
          </p:txBody>
        </p:sp>
        <p:sp>
          <p:nvSpPr>
            <p:cNvPr id="21" name="TextBox 20">
              <a:extLst>
                <a:ext uri="{FF2B5EF4-FFF2-40B4-BE49-F238E27FC236}">
                  <a16:creationId xmlns:a16="http://schemas.microsoft.com/office/drawing/2014/main" id="{E58F57E2-8DBD-4F58-B5ED-65E7C86890E8}"/>
                </a:ext>
              </a:extLst>
            </p:cNvPr>
            <p:cNvSpPr txBox="1"/>
            <p:nvPr/>
          </p:nvSpPr>
          <p:spPr>
            <a:xfrm>
              <a:off x="965608" y="4774067"/>
              <a:ext cx="2621779" cy="1169551"/>
            </a:xfrm>
            <a:prstGeom prst="rect">
              <a:avLst/>
            </a:prstGeom>
            <a:noFill/>
          </p:spPr>
          <p:txBody>
            <a:bodyPr wrap="square" rtlCol="0">
              <a:spAutoFit/>
            </a:bodyPr>
            <a:lstStyle/>
            <a:p>
              <a:pPr marL="285750" indent="-285750" defTabSz="914400">
                <a:buFont typeface="Arial" panose="020B0604020202020204" pitchFamily="34" charset="0"/>
                <a:buChar char="•"/>
              </a:pPr>
              <a:r>
                <a:rPr lang="en-US" sz="1400" dirty="0">
                  <a:solidFill>
                    <a:prstClr val="black"/>
                  </a:solidFill>
                  <a:latin typeface="Calibri" panose="020F0502020204030204"/>
                </a:rPr>
                <a:t>Deployed through Lifecycle Services</a:t>
              </a:r>
              <a:br>
                <a:rPr lang="en-US" sz="1400" dirty="0">
                  <a:solidFill>
                    <a:prstClr val="black"/>
                  </a:solidFill>
                  <a:latin typeface="Calibri" panose="020F0502020204030204"/>
                </a:rPr>
              </a:br>
              <a:r>
                <a:rPr lang="en-US" sz="1400" dirty="0">
                  <a:solidFill>
                    <a:prstClr val="black"/>
                  </a:solidFill>
                  <a:latin typeface="Calibri" panose="020F0502020204030204"/>
                  <a:hlinkClick r:id="rId3"/>
                </a:rPr>
                <a:t>https://lcs.dynamics.com/</a:t>
              </a:r>
              <a:endParaRPr lang="en-US" sz="1400" dirty="0">
                <a:solidFill>
                  <a:prstClr val="black"/>
                </a:solidFill>
                <a:latin typeface="Calibri" panose="020F0502020204030204"/>
              </a:endParaRPr>
            </a:p>
            <a:p>
              <a:pPr marL="285750" indent="-285750" defTabSz="914400">
                <a:buFont typeface="Arial" panose="020B0604020202020204" pitchFamily="34" charset="0"/>
                <a:buChar char="•"/>
              </a:pPr>
              <a:r>
                <a:rPr lang="en-US" sz="1400" dirty="0">
                  <a:solidFill>
                    <a:prstClr val="black"/>
                  </a:solidFill>
                  <a:latin typeface="Calibri" panose="020F0502020204030204"/>
                </a:rPr>
                <a:t>Uses dual-write to connect systems</a:t>
              </a:r>
            </a:p>
          </p:txBody>
        </p:sp>
        <p:sp>
          <p:nvSpPr>
            <p:cNvPr id="24" name="TextBox 23">
              <a:extLst>
                <a:ext uri="{FF2B5EF4-FFF2-40B4-BE49-F238E27FC236}">
                  <a16:creationId xmlns:a16="http://schemas.microsoft.com/office/drawing/2014/main" id="{4695951B-20C5-429F-B1E0-6B76305AA4B3}"/>
                </a:ext>
              </a:extLst>
            </p:cNvPr>
            <p:cNvSpPr txBox="1"/>
            <p:nvPr/>
          </p:nvSpPr>
          <p:spPr>
            <a:xfrm>
              <a:off x="2172003" y="3582037"/>
              <a:ext cx="227106" cy="369332"/>
            </a:xfrm>
            <a:prstGeom prst="rect">
              <a:avLst/>
            </a:prstGeom>
            <a:noFill/>
          </p:spPr>
          <p:txBody>
            <a:bodyPr wrap="square" rtlCol="0">
              <a:spAutoFit/>
            </a:bodyPr>
            <a:lstStyle/>
            <a:p>
              <a:pPr defTabSz="914400"/>
              <a:r>
                <a:rPr lang="en-US" sz="1800" dirty="0">
                  <a:solidFill>
                    <a:prstClr val="black"/>
                  </a:solidFill>
                  <a:latin typeface="Calibri" panose="020F0502020204030204"/>
                </a:rPr>
                <a:t>+</a:t>
              </a:r>
            </a:p>
          </p:txBody>
        </p:sp>
        <p:sp>
          <p:nvSpPr>
            <p:cNvPr id="34" name="TextBox 33">
              <a:extLst>
                <a:ext uri="{FF2B5EF4-FFF2-40B4-BE49-F238E27FC236}">
                  <a16:creationId xmlns:a16="http://schemas.microsoft.com/office/drawing/2014/main" id="{E9276FCD-EEC7-48BC-AF41-E088718270EF}"/>
                </a:ext>
              </a:extLst>
            </p:cNvPr>
            <p:cNvSpPr txBox="1"/>
            <p:nvPr/>
          </p:nvSpPr>
          <p:spPr>
            <a:xfrm>
              <a:off x="1529744" y="1179596"/>
              <a:ext cx="134716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t>Lesson 1</a:t>
              </a:r>
            </a:p>
          </p:txBody>
        </p:sp>
      </p:grpSp>
      <p:grpSp>
        <p:nvGrpSpPr>
          <p:cNvPr id="3" name="Group 2">
            <a:extLst>
              <a:ext uri="{FF2B5EF4-FFF2-40B4-BE49-F238E27FC236}">
                <a16:creationId xmlns:a16="http://schemas.microsoft.com/office/drawing/2014/main" id="{8F42AF7A-A1ED-441B-9B6A-2991BD4ADB32}"/>
              </a:ext>
            </a:extLst>
          </p:cNvPr>
          <p:cNvGrpSpPr/>
          <p:nvPr/>
        </p:nvGrpSpPr>
        <p:grpSpPr>
          <a:xfrm>
            <a:off x="8108267" y="1284371"/>
            <a:ext cx="2931474" cy="4548578"/>
            <a:chOff x="4362914" y="1179596"/>
            <a:chExt cx="2931474" cy="4548578"/>
          </a:xfrm>
        </p:grpSpPr>
        <p:grpSp>
          <p:nvGrpSpPr>
            <p:cNvPr id="11" name="Group 10">
              <a:extLst>
                <a:ext uri="{FF2B5EF4-FFF2-40B4-BE49-F238E27FC236}">
                  <a16:creationId xmlns:a16="http://schemas.microsoft.com/office/drawing/2014/main" id="{A2634821-089D-41C7-BDE2-A3FD43342B04}"/>
                </a:ext>
              </a:extLst>
            </p:cNvPr>
            <p:cNvGrpSpPr/>
            <p:nvPr/>
          </p:nvGrpSpPr>
          <p:grpSpPr>
            <a:xfrm>
              <a:off x="4544586" y="3043726"/>
              <a:ext cx="2606530" cy="1444493"/>
              <a:chOff x="3922089" y="2979173"/>
              <a:chExt cx="2606530" cy="1964486"/>
            </a:xfrm>
          </p:grpSpPr>
          <p:sp>
            <p:nvSpPr>
              <p:cNvPr id="12" name="Rectangle 11">
                <a:extLst>
                  <a:ext uri="{FF2B5EF4-FFF2-40B4-BE49-F238E27FC236}">
                    <a16:creationId xmlns:a16="http://schemas.microsoft.com/office/drawing/2014/main" id="{C562DAF8-1351-44B2-BE09-C9CB028E61A2}"/>
                  </a:ext>
                </a:extLst>
              </p:cNvPr>
              <p:cNvSpPr/>
              <p:nvPr/>
            </p:nvSpPr>
            <p:spPr>
              <a:xfrm>
                <a:off x="3922089" y="2979174"/>
                <a:ext cx="1109078" cy="1964485"/>
              </a:xfrm>
              <a:prstGeom prst="rect">
                <a:avLst/>
              </a:prstGeom>
              <a:noFill/>
              <a:ln w="9525" cap="flat" cmpd="sng" algn="ctr">
                <a:solidFill>
                  <a:srgbClr val="5B9BD5"/>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latin typeface="Calibri" panose="020F0502020204030204"/>
                  </a:rPr>
                  <a:t>Dataverse</a:t>
                </a:r>
                <a:endParaRPr kumimoji="0" lang="en-US" sz="1800" b="0" i="0" u="none" strike="noStrike" kern="0" cap="none" spc="0" normalizeH="0" baseline="0" noProof="0" dirty="0">
                  <a:ln>
                    <a:noFill/>
                  </a:ln>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D19BB85-B22C-468A-AC5A-39083F84D6BE}"/>
                  </a:ext>
                </a:extLst>
              </p:cNvPr>
              <p:cNvSpPr/>
              <p:nvPr/>
            </p:nvSpPr>
            <p:spPr>
              <a:xfrm>
                <a:off x="5419541" y="2979173"/>
                <a:ext cx="1109078" cy="1964485"/>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Calibri" panose="020F0502020204030204"/>
                    <a:ea typeface="+mn-ea"/>
                    <a:cs typeface="+mn-cs"/>
                  </a:rPr>
                  <a:t>Finance and Operations apps</a:t>
                </a:r>
              </a:p>
            </p:txBody>
          </p:sp>
        </p:grpSp>
        <p:sp>
          <p:nvSpPr>
            <p:cNvPr id="22" name="TextBox 21">
              <a:extLst>
                <a:ext uri="{FF2B5EF4-FFF2-40B4-BE49-F238E27FC236}">
                  <a16:creationId xmlns:a16="http://schemas.microsoft.com/office/drawing/2014/main" id="{374CE5BF-F48E-43E7-A9CC-7A359AE07878}"/>
                </a:ext>
              </a:extLst>
            </p:cNvPr>
            <p:cNvSpPr txBox="1"/>
            <p:nvPr/>
          </p:nvSpPr>
          <p:spPr>
            <a:xfrm>
              <a:off x="4525387" y="4774067"/>
              <a:ext cx="2606529" cy="954107"/>
            </a:xfrm>
            <a:prstGeom prst="rect">
              <a:avLst/>
            </a:prstGeom>
            <a:noFill/>
          </p:spPr>
          <p:txBody>
            <a:bodyPr wrap="square" rtlCol="0">
              <a:spAutoFit/>
            </a:bodyPr>
            <a:lstStyle/>
            <a:p>
              <a:pPr marL="285750" indent="-285750" defTabSz="914400">
                <a:buFont typeface="Arial" panose="020B0604020202020204" pitchFamily="34" charset="0"/>
                <a:buChar char="•"/>
              </a:pPr>
              <a:r>
                <a:rPr lang="en-US" sz="1400" dirty="0">
                  <a:solidFill>
                    <a:prstClr val="black"/>
                  </a:solidFill>
                  <a:latin typeface="Calibri" panose="020F0502020204030204"/>
                </a:rPr>
                <a:t>Deployed through </a:t>
              </a:r>
              <a:r>
                <a:rPr lang="en-US" sz="1400" dirty="0" err="1">
                  <a:solidFill>
                    <a:prstClr val="black"/>
                  </a:solidFill>
                  <a:latin typeface="Calibri" panose="020F0502020204030204"/>
                </a:rPr>
                <a:t>through</a:t>
              </a:r>
              <a:r>
                <a:rPr lang="en-US" sz="1400" dirty="0">
                  <a:solidFill>
                    <a:prstClr val="black"/>
                  </a:solidFill>
                  <a:latin typeface="Calibri" panose="020F0502020204030204"/>
                </a:rPr>
                <a:t> Lifecycle Services</a:t>
              </a:r>
              <a:br>
                <a:rPr lang="en-US" sz="1400" dirty="0">
                  <a:solidFill>
                    <a:prstClr val="black"/>
                  </a:solidFill>
                  <a:latin typeface="Calibri" panose="020F0502020204030204"/>
                </a:rPr>
              </a:br>
              <a:r>
                <a:rPr lang="en-US" sz="1400" dirty="0">
                  <a:solidFill>
                    <a:prstClr val="black"/>
                  </a:solidFill>
                  <a:latin typeface="Calibri" panose="020F0502020204030204"/>
                  <a:hlinkClick r:id="rId3"/>
                </a:rPr>
                <a:t>https://lcs.dynamics.com/</a:t>
              </a:r>
              <a:endParaRPr lang="en-US" sz="1400" dirty="0">
                <a:solidFill>
                  <a:prstClr val="black"/>
                </a:solidFill>
                <a:latin typeface="Calibri" panose="020F0502020204030204"/>
              </a:endParaRPr>
            </a:p>
            <a:p>
              <a:pPr marL="285750" indent="-285750" defTabSz="914400">
                <a:buFont typeface="Arial" panose="020B0604020202020204" pitchFamily="34" charset="0"/>
                <a:buChar char="•"/>
              </a:pPr>
              <a:endParaRPr lang="en-US" sz="1400" dirty="0">
                <a:solidFill>
                  <a:prstClr val="black"/>
                </a:solidFill>
                <a:latin typeface="Calibri" panose="020F0502020204030204"/>
              </a:endParaRPr>
            </a:p>
          </p:txBody>
        </p:sp>
        <p:sp>
          <p:nvSpPr>
            <p:cNvPr id="26" name="TextBox 25">
              <a:extLst>
                <a:ext uri="{FF2B5EF4-FFF2-40B4-BE49-F238E27FC236}">
                  <a16:creationId xmlns:a16="http://schemas.microsoft.com/office/drawing/2014/main" id="{44280F30-187D-4528-B9F1-70DA3D1E7799}"/>
                </a:ext>
              </a:extLst>
            </p:cNvPr>
            <p:cNvSpPr txBox="1"/>
            <p:nvPr/>
          </p:nvSpPr>
          <p:spPr>
            <a:xfrm>
              <a:off x="4362914" y="1693985"/>
              <a:ext cx="293147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Project Operations for stocked/production-based scenarios</a:t>
              </a:r>
            </a:p>
          </p:txBody>
        </p:sp>
        <p:sp>
          <p:nvSpPr>
            <p:cNvPr id="36" name="TextBox 35">
              <a:extLst>
                <a:ext uri="{FF2B5EF4-FFF2-40B4-BE49-F238E27FC236}">
                  <a16:creationId xmlns:a16="http://schemas.microsoft.com/office/drawing/2014/main" id="{DCB0E25B-2380-4A1B-A623-F0D375AFDDCB}"/>
                </a:ext>
              </a:extLst>
            </p:cNvPr>
            <p:cNvSpPr txBox="1"/>
            <p:nvPr/>
          </p:nvSpPr>
          <p:spPr>
            <a:xfrm>
              <a:off x="5055073" y="1179596"/>
              <a:ext cx="134716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t>Lesson 3</a:t>
              </a:r>
            </a:p>
          </p:txBody>
        </p:sp>
      </p:grpSp>
      <p:grpSp>
        <p:nvGrpSpPr>
          <p:cNvPr id="4" name="Group 3">
            <a:extLst>
              <a:ext uri="{FF2B5EF4-FFF2-40B4-BE49-F238E27FC236}">
                <a16:creationId xmlns:a16="http://schemas.microsoft.com/office/drawing/2014/main" id="{DDD339FC-5444-4601-85BF-C6DB419A11C4}"/>
              </a:ext>
            </a:extLst>
          </p:cNvPr>
          <p:cNvGrpSpPr/>
          <p:nvPr/>
        </p:nvGrpSpPr>
        <p:grpSpPr>
          <a:xfrm>
            <a:off x="4229720" y="1284371"/>
            <a:ext cx="3236262" cy="4558712"/>
            <a:chOff x="7845386" y="1179596"/>
            <a:chExt cx="3236262" cy="4558712"/>
          </a:xfrm>
        </p:grpSpPr>
        <p:grpSp>
          <p:nvGrpSpPr>
            <p:cNvPr id="15" name="Group 14">
              <a:extLst>
                <a:ext uri="{FF2B5EF4-FFF2-40B4-BE49-F238E27FC236}">
                  <a16:creationId xmlns:a16="http://schemas.microsoft.com/office/drawing/2014/main" id="{B51D96F1-5AB8-4F5A-B93C-B5DAC58E39AF}"/>
                </a:ext>
              </a:extLst>
            </p:cNvPr>
            <p:cNvGrpSpPr/>
            <p:nvPr/>
          </p:nvGrpSpPr>
          <p:grpSpPr>
            <a:xfrm>
              <a:off x="8089114" y="3043725"/>
              <a:ext cx="2606530" cy="1444492"/>
              <a:chOff x="7720290" y="2979173"/>
              <a:chExt cx="2606530" cy="1964486"/>
            </a:xfrm>
          </p:grpSpPr>
          <p:sp>
            <p:nvSpPr>
              <p:cNvPr id="16" name="Rectangle 15">
                <a:extLst>
                  <a:ext uri="{FF2B5EF4-FFF2-40B4-BE49-F238E27FC236}">
                    <a16:creationId xmlns:a16="http://schemas.microsoft.com/office/drawing/2014/main" id="{31FD657D-0A32-42C8-8134-9342346D42D9}"/>
                  </a:ext>
                </a:extLst>
              </p:cNvPr>
              <p:cNvSpPr/>
              <p:nvPr/>
            </p:nvSpPr>
            <p:spPr>
              <a:xfrm>
                <a:off x="7720290" y="2979174"/>
                <a:ext cx="1109078" cy="1964485"/>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Calibri" panose="020F0502020204030204"/>
                  </a:rPr>
                  <a:t>Dataverse</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195A2F4-31E5-4EB5-9D19-4CA1B2B04732}"/>
                  </a:ext>
                </a:extLst>
              </p:cNvPr>
              <p:cNvSpPr/>
              <p:nvPr/>
            </p:nvSpPr>
            <p:spPr>
              <a:xfrm>
                <a:off x="9217742" y="2979173"/>
                <a:ext cx="1109078" cy="1964485"/>
              </a:xfrm>
              <a:prstGeom prst="rect">
                <a:avLst/>
              </a:prstGeom>
              <a:noFill/>
              <a:ln w="9525" cap="flat" cmpd="sng" algn="ctr">
                <a:solidFill>
                  <a:srgbClr val="4472C4"/>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latin typeface="Calibri" panose="020F0502020204030204"/>
                    <a:ea typeface="+mn-ea"/>
                    <a:cs typeface="+mn-cs"/>
                  </a:rPr>
                  <a:t>Finance and Operations apps</a:t>
                </a:r>
              </a:p>
            </p:txBody>
          </p:sp>
        </p:grpSp>
        <p:sp>
          <p:nvSpPr>
            <p:cNvPr id="23" name="TextBox 22">
              <a:extLst>
                <a:ext uri="{FF2B5EF4-FFF2-40B4-BE49-F238E27FC236}">
                  <a16:creationId xmlns:a16="http://schemas.microsoft.com/office/drawing/2014/main" id="{9D88C50F-B47D-4173-BA9E-38E55DE81C47}"/>
                </a:ext>
              </a:extLst>
            </p:cNvPr>
            <p:cNvSpPr txBox="1"/>
            <p:nvPr/>
          </p:nvSpPr>
          <p:spPr>
            <a:xfrm>
              <a:off x="7866326" y="4784201"/>
              <a:ext cx="3215322" cy="954107"/>
            </a:xfrm>
            <a:prstGeom prst="rect">
              <a:avLst/>
            </a:prstGeom>
            <a:noFill/>
          </p:spPr>
          <p:txBody>
            <a:bodyPr wrap="square" rtlCol="0">
              <a:spAutoFit/>
            </a:bodyPr>
            <a:lstStyle/>
            <a:p>
              <a:pPr marL="285750" indent="-285750" defTabSz="914400">
                <a:buFont typeface="Arial" panose="020B0604020202020204" pitchFamily="34" charset="0"/>
                <a:buChar char="•"/>
              </a:pPr>
              <a:r>
                <a:rPr lang="en-US" sz="1400" dirty="0">
                  <a:solidFill>
                    <a:prstClr val="black"/>
                  </a:solidFill>
                  <a:latin typeface="Calibri" panose="020F0502020204030204"/>
                </a:rPr>
                <a:t>Deployed through </a:t>
              </a:r>
              <a:r>
                <a:rPr lang="en-US" sz="1400" dirty="0" err="1">
                  <a:solidFill>
                    <a:prstClr val="black"/>
                  </a:solidFill>
                  <a:latin typeface="Calibri" panose="020F0502020204030204"/>
                </a:rPr>
                <a:t>PowerPlatform</a:t>
              </a:r>
              <a:r>
                <a:rPr lang="en-US" sz="1400" dirty="0">
                  <a:solidFill>
                    <a:prstClr val="black"/>
                  </a:solidFill>
                  <a:latin typeface="Calibri" panose="020F0502020204030204"/>
                </a:rPr>
                <a:t> Admin Center</a:t>
              </a:r>
            </a:p>
            <a:p>
              <a:pPr marL="285750" indent="-285750" defTabSz="914400">
                <a:buFont typeface="Arial" panose="020B0604020202020204" pitchFamily="34" charset="0"/>
                <a:buChar char="•"/>
              </a:pPr>
              <a:r>
                <a:rPr lang="en-US" sz="1400" dirty="0">
                  <a:solidFill>
                    <a:prstClr val="black"/>
                  </a:solidFill>
                  <a:latin typeface="Calibri" panose="020F0502020204030204"/>
                  <a:hlinkClick r:id="rId4"/>
                </a:rPr>
                <a:t>https://admin.powerplatform.com</a:t>
              </a:r>
              <a:endParaRPr lang="en-US" sz="1400" dirty="0">
                <a:solidFill>
                  <a:prstClr val="black"/>
                </a:solidFill>
                <a:latin typeface="Calibri" panose="020F0502020204030204"/>
              </a:endParaRPr>
            </a:p>
            <a:p>
              <a:pPr marL="285750" indent="-285750" defTabSz="914400">
                <a:buFont typeface="Arial" panose="020B0604020202020204" pitchFamily="34" charset="0"/>
                <a:buChar char="•"/>
              </a:pPr>
              <a:endParaRPr lang="en-US" sz="1400" dirty="0">
                <a:solidFill>
                  <a:prstClr val="black"/>
                </a:solidFill>
                <a:latin typeface="Calibri" panose="020F0502020204030204"/>
              </a:endParaRPr>
            </a:p>
          </p:txBody>
        </p:sp>
        <p:sp>
          <p:nvSpPr>
            <p:cNvPr id="28" name="TextBox 27">
              <a:extLst>
                <a:ext uri="{FF2B5EF4-FFF2-40B4-BE49-F238E27FC236}">
                  <a16:creationId xmlns:a16="http://schemas.microsoft.com/office/drawing/2014/main" id="{79EC09CA-8BD6-496A-84BC-85956CF9CE5F}"/>
                </a:ext>
              </a:extLst>
            </p:cNvPr>
            <p:cNvSpPr txBox="1"/>
            <p:nvPr/>
          </p:nvSpPr>
          <p:spPr>
            <a:xfrm>
              <a:off x="7845386" y="1701387"/>
              <a:ext cx="293147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Lite deployment – deal to proforma invoicing</a:t>
              </a:r>
            </a:p>
          </p:txBody>
        </p:sp>
        <p:sp>
          <p:nvSpPr>
            <p:cNvPr id="38" name="TextBox 37">
              <a:extLst>
                <a:ext uri="{FF2B5EF4-FFF2-40B4-BE49-F238E27FC236}">
                  <a16:creationId xmlns:a16="http://schemas.microsoft.com/office/drawing/2014/main" id="{9F34D848-25BD-4006-A4A2-595E1D5ACA86}"/>
                </a:ext>
              </a:extLst>
            </p:cNvPr>
            <p:cNvSpPr txBox="1"/>
            <p:nvPr/>
          </p:nvSpPr>
          <p:spPr>
            <a:xfrm>
              <a:off x="8642221" y="1179596"/>
              <a:ext cx="134716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t>Lesson 2</a:t>
              </a:r>
            </a:p>
          </p:txBody>
        </p:sp>
      </p:grpSp>
      <p:sp>
        <p:nvSpPr>
          <p:cNvPr id="41" name="TextBox 40">
            <a:extLst>
              <a:ext uri="{FF2B5EF4-FFF2-40B4-BE49-F238E27FC236}">
                <a16:creationId xmlns:a16="http://schemas.microsoft.com/office/drawing/2014/main" id="{B3567CEE-A674-4099-9E25-D5A826E5AAA9}"/>
              </a:ext>
            </a:extLst>
          </p:cNvPr>
          <p:cNvSpPr txBox="1"/>
          <p:nvPr/>
        </p:nvSpPr>
        <p:spPr>
          <a:xfrm>
            <a:off x="146227" y="6134362"/>
            <a:ext cx="9051965" cy="683264"/>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Detailed deployment documentation here:</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hlinkClick r:id="rId5"/>
              </a:rPr>
              <a:t>https://docs.microsoft.com/en-us/dynamics365/project-operations/environment/determine-deployment-type</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375369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PS_COMPARE_SLIDE_ID" val="8d11ab0f-3f87-4ad5-88d0-791ec4411123"/>
</p:tagLst>
</file>

<file path=ppt/tags/tag10.xml><?xml version="1.0" encoding="utf-8"?>
<p:tagLst xmlns:a="http://schemas.openxmlformats.org/drawingml/2006/main" xmlns:r="http://schemas.openxmlformats.org/officeDocument/2006/relationships" xmlns:p="http://schemas.openxmlformats.org/presentationml/2006/main">
  <p:tag name="PS_COMPARE_SHAPE_ID" val="8823b167-6cbb-47c4-ae9d-3382a9f1a700"/>
</p:tagLst>
</file>

<file path=ppt/tags/tag11.xml><?xml version="1.0" encoding="utf-8"?>
<p:tagLst xmlns:a="http://schemas.openxmlformats.org/drawingml/2006/main" xmlns:r="http://schemas.openxmlformats.org/officeDocument/2006/relationships" xmlns:p="http://schemas.openxmlformats.org/presentationml/2006/main">
  <p:tag name="PS_COMPARE_SHAPE_ID" val="6607f501-dabb-40b8-b52c-b666486b90ed"/>
</p:tagLst>
</file>

<file path=ppt/tags/tag2.xml><?xml version="1.0" encoding="utf-8"?>
<p:tagLst xmlns:a="http://schemas.openxmlformats.org/drawingml/2006/main" xmlns:r="http://schemas.openxmlformats.org/officeDocument/2006/relationships" xmlns:p="http://schemas.openxmlformats.org/presentationml/2006/main">
  <p:tag name="PS_COMPARE_SHAPE_ID" val="b93e49c9-64fb-42d5-8a5d-09fce04b8bc0"/>
</p:tagLst>
</file>

<file path=ppt/tags/tag3.xml><?xml version="1.0" encoding="utf-8"?>
<p:tagLst xmlns:a="http://schemas.openxmlformats.org/drawingml/2006/main" xmlns:r="http://schemas.openxmlformats.org/officeDocument/2006/relationships" xmlns:p="http://schemas.openxmlformats.org/presentationml/2006/main">
  <p:tag name="PS_COMPARE_SHAPE_ID" val="04357cc3-dcf8-43a9-bb28-52404aacd0bc"/>
</p:tagLst>
</file>

<file path=ppt/tags/tag4.xml><?xml version="1.0" encoding="utf-8"?>
<p:tagLst xmlns:a="http://schemas.openxmlformats.org/drawingml/2006/main" xmlns:r="http://schemas.openxmlformats.org/officeDocument/2006/relationships" xmlns:p="http://schemas.openxmlformats.org/presentationml/2006/main">
  <p:tag name="PS_COMPARE_SHAPE_ID" val="5550b9f6-e571-477d-bc21-f447ef4f8f6e"/>
</p:tagLst>
</file>

<file path=ppt/tags/tag5.xml><?xml version="1.0" encoding="utf-8"?>
<p:tagLst xmlns:a="http://schemas.openxmlformats.org/drawingml/2006/main" xmlns:r="http://schemas.openxmlformats.org/officeDocument/2006/relationships" xmlns:p="http://schemas.openxmlformats.org/presentationml/2006/main">
  <p:tag name="PS_COMPARE_SHAPE_ID" val="79e418f2-4fde-44e2-b73d-e7207c39542c"/>
</p:tagLst>
</file>

<file path=ppt/tags/tag6.xml><?xml version="1.0" encoding="utf-8"?>
<p:tagLst xmlns:a="http://schemas.openxmlformats.org/drawingml/2006/main" xmlns:r="http://schemas.openxmlformats.org/officeDocument/2006/relationships" xmlns:p="http://schemas.openxmlformats.org/presentationml/2006/main">
  <p:tag name="PS_COMPARE_SHAPE_ID" val="d6e07e47-be60-4ca6-a07e-d572d3edddb9"/>
</p:tagLst>
</file>

<file path=ppt/tags/tag7.xml><?xml version="1.0" encoding="utf-8"?>
<p:tagLst xmlns:a="http://schemas.openxmlformats.org/drawingml/2006/main" xmlns:r="http://schemas.openxmlformats.org/officeDocument/2006/relationships" xmlns:p="http://schemas.openxmlformats.org/presentationml/2006/main">
  <p:tag name="PS_COMPARE_SHAPE_ID" val="178f8113-2b2e-43cf-810d-e1ef35e0bfc8"/>
</p:tagLst>
</file>

<file path=ppt/tags/tag8.xml><?xml version="1.0" encoding="utf-8"?>
<p:tagLst xmlns:a="http://schemas.openxmlformats.org/drawingml/2006/main" xmlns:r="http://schemas.openxmlformats.org/officeDocument/2006/relationships" xmlns:p="http://schemas.openxmlformats.org/presentationml/2006/main">
  <p:tag name="PS_COMPARE_SHAPE_ID" val="e8c9d8d6-b4c1-4b8d-ade8-b40a2f209902"/>
</p:tagLst>
</file>

<file path=ppt/tags/tag9.xml><?xml version="1.0" encoding="utf-8"?>
<p:tagLst xmlns:a="http://schemas.openxmlformats.org/drawingml/2006/main" xmlns:r="http://schemas.openxmlformats.org/officeDocument/2006/relationships" xmlns:p="http://schemas.openxmlformats.org/presentationml/2006/main">
  <p:tag name="PS_COMPARE_SHAPE_ID" val="fa6ca7fb-19c7-43b4-af5a-c53957dcb2f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53F014142B264AA927EC131861AAE0" ma:contentTypeVersion="2" ma:contentTypeDescription="Create a new document." ma:contentTypeScope="" ma:versionID="f151bbe457c1b4e0c56fab4f0ff59868">
  <xsd:schema xmlns:xsd="http://www.w3.org/2001/XMLSchema" xmlns:xs="http://www.w3.org/2001/XMLSchema" xmlns:p="http://schemas.microsoft.com/office/2006/metadata/properties" xmlns:ns2="c943a2df-0573-4c41-928e-8dff30d55067" targetNamespace="http://schemas.microsoft.com/office/2006/metadata/properties" ma:root="true" ma:fieldsID="ab350bb762b127b4d065fef32cb7d91f" ns2:_="">
    <xsd:import namespace="c943a2df-0573-4c41-928e-8dff30d550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3a2df-0573-4c41-928e-8dff30d550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563501-8B00-44B3-A767-689633112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43a2df-0573-4c41-928e-8dff30d550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E5B615-D403-4B43-B1D7-E7DC9C13B0C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40945FB-FF2D-407E-ABEE-F6BE1B41DB9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1608</TotalTime>
  <Words>560</Words>
  <Application>Microsoft Office PowerPoint</Application>
  <PresentationFormat>Widescreen</PresentationFormat>
  <Paragraphs>69</Paragraphs>
  <Slides>3</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PowerPoint Presentation</vt:lpstr>
      <vt:lpstr>أنواع نشر Project Operations</vt:lpstr>
      <vt:lpstr>Deployment Topologies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Rolly Perreaux</dc:creator>
  <cp:lastModifiedBy>Mohamed Qassem</cp:lastModifiedBy>
  <cp:revision>7</cp:revision>
  <dcterms:created xsi:type="dcterms:W3CDTF">2020-10-30T17:15:33Z</dcterms:created>
  <dcterms:modified xsi:type="dcterms:W3CDTF">2022-07-27T08:47:49Z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0x010100B053F014142B264AA927EC131861AAE0</vt:lpwstr>
  </property>
</Properties>
</file>