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7" r:id="rId5"/>
    <p:sldId id="259" r:id="rId6"/>
    <p:sldId id="260" r:id="rId7"/>
    <p:sldId id="322" r:id="rId8"/>
    <p:sldId id="20761378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Underwood" userId="78c8db2d-409e-4ec7-a575-391289e3794c" providerId="ADAL" clId="{A72A499F-3523-4169-9DDF-E9A6AABC36EF}"/>
    <pc:docChg chg="addSld delSld modSld">
      <pc:chgData name="Nancy Underwood" userId="78c8db2d-409e-4ec7-a575-391289e3794c" providerId="ADAL" clId="{A72A499F-3523-4169-9DDF-E9A6AABC36EF}" dt="2020-11-26T09:48:51.627" v="6" actId="47"/>
      <pc:docMkLst>
        <pc:docMk/>
      </pc:docMkLst>
      <pc:sldChg chg="add del">
        <pc:chgData name="Nancy Underwood" userId="78c8db2d-409e-4ec7-a575-391289e3794c" providerId="ADAL" clId="{A72A499F-3523-4169-9DDF-E9A6AABC36EF}" dt="2020-11-26T09:48:51.627" v="6" actId="47"/>
        <pc:sldMkLst>
          <pc:docMk/>
          <pc:sldMk cId="497541278" sldId="256"/>
        </pc:sldMkLst>
      </pc:sldChg>
      <pc:sldChg chg="modSp mod">
        <pc:chgData name="Nancy Underwood" userId="78c8db2d-409e-4ec7-a575-391289e3794c" providerId="ADAL" clId="{A72A499F-3523-4169-9DDF-E9A6AABC36EF}" dt="2020-11-24T10:54:52.300" v="0" actId="207"/>
        <pc:sldMkLst>
          <pc:docMk/>
          <pc:sldMk cId="3580074889" sldId="257"/>
        </pc:sldMkLst>
        <pc:graphicFrameChg chg="modGraphic">
          <ac:chgData name="Nancy Underwood" userId="78c8db2d-409e-4ec7-a575-391289e3794c" providerId="ADAL" clId="{A72A499F-3523-4169-9DDF-E9A6AABC36EF}" dt="2020-11-24T10:54:52.300" v="0" actId="207"/>
          <ac:graphicFrameMkLst>
            <pc:docMk/>
            <pc:sldMk cId="3580074889" sldId="257"/>
            <ac:graphicFrameMk id="4" creationId="{004BAC52-A344-4860-B11C-C0E7CCF02B96}"/>
          </ac:graphicFrameMkLst>
        </pc:graphicFrameChg>
      </pc:sldChg>
      <pc:sldChg chg="add del">
        <pc:chgData name="Nancy Underwood" userId="78c8db2d-409e-4ec7-a575-391289e3794c" providerId="ADAL" clId="{A72A499F-3523-4169-9DDF-E9A6AABC36EF}" dt="2020-11-26T09:45:08.974" v="4" actId="47"/>
        <pc:sldMkLst>
          <pc:docMk/>
          <pc:sldMk cId="3520436550" sldId="258"/>
        </pc:sldMkLst>
      </pc:sldChg>
      <pc:sldChg chg="add">
        <pc:chgData name="Nancy Underwood" userId="78c8db2d-409e-4ec7-a575-391289e3794c" providerId="ADAL" clId="{A72A499F-3523-4169-9DDF-E9A6AABC36EF}" dt="2020-11-26T09:45:01.402" v="3" actId="22"/>
        <pc:sldMkLst>
          <pc:docMk/>
          <pc:sldMk cId="1529655301" sldId="259"/>
        </pc:sldMkLst>
      </pc:sldChg>
      <pc:sldChg chg="add">
        <pc:chgData name="Nancy Underwood" userId="78c8db2d-409e-4ec7-a575-391289e3794c" providerId="ADAL" clId="{A72A499F-3523-4169-9DDF-E9A6AABC36EF}" dt="2020-11-26T09:48:47.274" v="5" actId="22"/>
        <pc:sldMkLst>
          <pc:docMk/>
          <pc:sldMk cId="741791167" sldId="260"/>
        </pc:sldMkLst>
      </pc:sldChg>
    </pc:docChg>
  </pc:docChgLst>
  <pc:docChgLst>
    <pc:chgData name="Claire Nielsen" userId="ebf09baf-0b46-49dc-b5e4-5c911106321b" providerId="ADAL" clId="{905222DA-BDA7-4F2F-97D9-995E89D94221}"/>
    <pc:docChg chg="addSld delSld">
      <pc:chgData name="Claire Nielsen" userId="ebf09baf-0b46-49dc-b5e4-5c911106321b" providerId="ADAL" clId="{905222DA-BDA7-4F2F-97D9-995E89D94221}" dt="2020-11-23T10:31:28.494" v="5" actId="47"/>
      <pc:docMkLst>
        <pc:docMk/>
      </pc:docMkLst>
      <pc:sldChg chg="del">
        <pc:chgData name="Claire Nielsen" userId="ebf09baf-0b46-49dc-b5e4-5c911106321b" providerId="ADAL" clId="{905222DA-BDA7-4F2F-97D9-995E89D94221}" dt="2020-11-23T10:31:28.494" v="5" actId="47"/>
        <pc:sldMkLst>
          <pc:docMk/>
          <pc:sldMk cId="2650090710" sldId="256"/>
        </pc:sldMkLst>
      </pc:sldChg>
      <pc:sldChg chg="add">
        <pc:chgData name="Claire Nielsen" userId="ebf09baf-0b46-49dc-b5e4-5c911106321b" providerId="ADAL" clId="{905222DA-BDA7-4F2F-97D9-995E89D94221}" dt="2020-11-23T10:14:57.607" v="0" actId="22"/>
        <pc:sldMkLst>
          <pc:docMk/>
          <pc:sldMk cId="3580074889" sldId="257"/>
        </pc:sldMkLst>
      </pc:sldChg>
      <pc:sldChg chg="add del">
        <pc:chgData name="Claire Nielsen" userId="ebf09baf-0b46-49dc-b5e4-5c911106321b" providerId="ADAL" clId="{905222DA-BDA7-4F2F-97D9-995E89D94221}" dt="2020-11-23T10:30:28.661" v="3" actId="47"/>
        <pc:sldMkLst>
          <pc:docMk/>
          <pc:sldMk cId="1724023086" sldId="258"/>
        </pc:sldMkLst>
      </pc:sldChg>
      <pc:sldChg chg="add del">
        <pc:chgData name="Claire Nielsen" userId="ebf09baf-0b46-49dc-b5e4-5c911106321b" providerId="ADAL" clId="{905222DA-BDA7-4F2F-97D9-995E89D94221}" dt="2020-11-23T10:30:29.828" v="4" actId="47"/>
        <pc:sldMkLst>
          <pc:docMk/>
          <pc:sldMk cId="2330228790" sldId="259"/>
        </pc:sldMkLst>
      </pc:sldChg>
    </pc:docChg>
  </pc:docChgLst>
  <pc:docChgLst>
    <pc:chgData name="Nancy Underwood (Pontoon Solutions)" userId="78c8db2d-409e-4ec7-a575-391289e3794c" providerId="ADAL" clId="{A72A499F-3523-4169-9DDF-E9A6AABC36EF}"/>
    <pc:docChg chg="addSld delSld">
      <pc:chgData name="Nancy Underwood (Pontoon Solutions)" userId="78c8db2d-409e-4ec7-a575-391289e3794c" providerId="ADAL" clId="{A72A499F-3523-4169-9DDF-E9A6AABC36EF}" dt="2020-11-24T12:58:52.960" v="1" actId="47"/>
      <pc:docMkLst>
        <pc:docMk/>
      </pc:docMkLst>
      <pc:sldChg chg="add del">
        <pc:chgData name="Nancy Underwood (Pontoon Solutions)" userId="78c8db2d-409e-4ec7-a575-391289e3794c" providerId="ADAL" clId="{A72A499F-3523-4169-9DDF-E9A6AABC36EF}" dt="2020-11-24T12:58:52.960" v="1" actId="47"/>
        <pc:sldMkLst>
          <pc:docMk/>
          <pc:sldMk cId="590971547" sldId="2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D919D-7709-4EF5-AF29-552C8A2186E5}" type="doc">
      <dgm:prSet loTypeId="urn:microsoft.com/office/officeart/2005/8/layout/chevron1" loCatId="process" qsTypeId="urn:microsoft.com/office/officeart/2005/8/quickstyle/simple1" qsCatId="simple" csTypeId="urn:microsoft.com/office/officeart/2005/8/colors/colorful1" csCatId="colorful" phldr="1"/>
      <dgm:spPr/>
    </dgm:pt>
    <dgm:pt modelId="{A7D32D5C-7A0D-42E0-BFAA-34A345E6D8F8}">
      <dgm:prSet phldrT="[Text]"/>
      <dgm:spPr>
        <a:solidFill>
          <a:srgbClr val="00B050"/>
        </a:solidFill>
      </dgm:spPr>
      <dgm:t>
        <a:bodyPr/>
        <a:lstStyle/>
        <a:p>
          <a:r>
            <a:rPr lang="cs-cz" dirty="0"/>
            <a:t>جديد</a:t>
          </a:r>
        </a:p>
      </dgm:t>
    </dgm:pt>
    <dgm:pt modelId="{C6743477-A817-43FE-B891-CAF89DA7DF28}" type="parTrans" cxnId="{D2CB009D-E0EB-4E4E-8E29-5D31FBED75A3}">
      <dgm:prSet/>
      <dgm:spPr/>
      <dgm:t>
        <a:bodyPr/>
        <a:lstStyle/>
        <a:p>
          <a:endParaRPr lang="en-US"/>
        </a:p>
      </dgm:t>
    </dgm:pt>
    <dgm:pt modelId="{0481D811-143D-4692-8BD6-531842B5A0CD}" type="sibTrans" cxnId="{D2CB009D-E0EB-4E4E-8E29-5D31FBED75A3}">
      <dgm:prSet/>
      <dgm:spPr/>
      <dgm:t>
        <a:bodyPr/>
        <a:lstStyle/>
        <a:p>
          <a:endParaRPr lang="en-US"/>
        </a:p>
      </dgm:t>
    </dgm:pt>
    <dgm:pt modelId="{8EFE4B0B-5151-44A8-8F72-5A669BA5F9DB}">
      <dgm:prSet phldrT="[Text]"/>
      <dgm:spPr>
        <a:solidFill>
          <a:schemeClr val="accent2"/>
        </a:solidFill>
      </dgm:spPr>
      <dgm:t>
        <a:bodyPr/>
        <a:lstStyle/>
        <a:p>
          <a:r>
            <a:rPr lang="cs-cz" dirty="0"/>
            <a:t>‏‫عرض الأسعار</a:t>
          </a:r>
        </a:p>
      </dgm:t>
    </dgm:pt>
    <dgm:pt modelId="{7039CE54-0E90-47E0-9926-D55921341A32}" type="parTrans" cxnId="{9000D213-029E-47FF-A4DB-94669D753A71}">
      <dgm:prSet/>
      <dgm:spPr/>
      <dgm:t>
        <a:bodyPr/>
        <a:lstStyle/>
        <a:p>
          <a:endParaRPr lang="en-US"/>
        </a:p>
      </dgm:t>
    </dgm:pt>
    <dgm:pt modelId="{3E8839B1-476A-48C1-8BFA-E66A848D1D30}" type="sibTrans" cxnId="{9000D213-029E-47FF-A4DB-94669D753A71}">
      <dgm:prSet/>
      <dgm:spPr/>
      <dgm:t>
        <a:bodyPr/>
        <a:lstStyle/>
        <a:p>
          <a:endParaRPr lang="en-US"/>
        </a:p>
      </dgm:t>
    </dgm:pt>
    <dgm:pt modelId="{0CC69CB1-6D13-4559-B4F1-81A3A07E24EF}">
      <dgm:prSet phldrT="[Text]"/>
      <dgm:spPr/>
      <dgm:t>
        <a:bodyPr/>
        <a:lstStyle/>
        <a:p>
          <a:r>
            <a:rPr lang="cs-cz" dirty="0">
              <a:solidFill>
                <a:schemeClr val="tx1"/>
              </a:solidFill>
            </a:rPr>
            <a:t>الخطة</a:t>
          </a:r>
        </a:p>
      </dgm:t>
    </dgm:pt>
    <dgm:pt modelId="{74B9AF25-55BB-484C-8B5B-7090D6835A92}" type="parTrans" cxnId="{F0F11F5A-5270-4990-AFEF-039CABD43607}">
      <dgm:prSet/>
      <dgm:spPr/>
      <dgm:t>
        <a:bodyPr/>
        <a:lstStyle/>
        <a:p>
          <a:endParaRPr lang="en-US"/>
        </a:p>
      </dgm:t>
    </dgm:pt>
    <dgm:pt modelId="{BBF76C9E-DA69-4F9F-B3C5-AA979A5061E9}" type="sibTrans" cxnId="{F0F11F5A-5270-4990-AFEF-039CABD43607}">
      <dgm:prSet/>
      <dgm:spPr/>
      <dgm:t>
        <a:bodyPr/>
        <a:lstStyle/>
        <a:p>
          <a:endParaRPr lang="en-US"/>
        </a:p>
      </dgm:t>
    </dgm:pt>
    <dgm:pt modelId="{C581792F-C5AE-41AA-AC36-85EB3EBDC260}">
      <dgm:prSet phldrT="[Text]"/>
      <dgm:spPr/>
      <dgm:t>
        <a:bodyPr/>
        <a:lstStyle/>
        <a:p>
          <a:r>
            <a:rPr lang="cs-cz" dirty="0"/>
            <a:t>تسليم</a:t>
          </a:r>
        </a:p>
      </dgm:t>
    </dgm:pt>
    <dgm:pt modelId="{CD71AF27-4EFF-490A-965D-96E5367E0742}" type="parTrans" cxnId="{9CB02BC5-9931-4EF1-8E6C-3D70B7BF5E02}">
      <dgm:prSet/>
      <dgm:spPr/>
      <dgm:t>
        <a:bodyPr/>
        <a:lstStyle/>
        <a:p>
          <a:endParaRPr lang="en-US"/>
        </a:p>
      </dgm:t>
    </dgm:pt>
    <dgm:pt modelId="{6CB925D2-98D7-4DCB-9358-729CA5DD1E9A}" type="sibTrans" cxnId="{9CB02BC5-9931-4EF1-8E6C-3D70B7BF5E02}">
      <dgm:prSet/>
      <dgm:spPr/>
      <dgm:t>
        <a:bodyPr/>
        <a:lstStyle/>
        <a:p>
          <a:endParaRPr lang="en-US"/>
        </a:p>
      </dgm:t>
    </dgm:pt>
    <dgm:pt modelId="{63EB8036-749A-46B9-B90B-3BA3DF9DEE54}">
      <dgm:prSet phldrT="[Text]"/>
      <dgm:spPr>
        <a:solidFill>
          <a:srgbClr val="7030A0"/>
        </a:solidFill>
      </dgm:spPr>
      <dgm:t>
        <a:bodyPr/>
        <a:lstStyle/>
        <a:p>
          <a:r>
            <a:rPr lang="cs-cz" dirty="0"/>
            <a:t>مكتمل</a:t>
          </a:r>
        </a:p>
      </dgm:t>
    </dgm:pt>
    <dgm:pt modelId="{5D0AAB00-737D-40DD-B7AB-5A8EA85E80F1}" type="parTrans" cxnId="{755B32F5-695C-409B-8FA7-108CDB968418}">
      <dgm:prSet/>
      <dgm:spPr/>
      <dgm:t>
        <a:bodyPr/>
        <a:lstStyle/>
        <a:p>
          <a:endParaRPr lang="en-US"/>
        </a:p>
      </dgm:t>
    </dgm:pt>
    <dgm:pt modelId="{5AD12A40-C3A4-4F7F-86C4-4B239FDAE56B}" type="sibTrans" cxnId="{755B32F5-695C-409B-8FA7-108CDB968418}">
      <dgm:prSet/>
      <dgm:spPr/>
      <dgm:t>
        <a:bodyPr/>
        <a:lstStyle/>
        <a:p>
          <a:endParaRPr lang="en-US"/>
        </a:p>
      </dgm:t>
    </dgm:pt>
    <dgm:pt modelId="{0E9F6D7A-142C-47DE-B8BC-9594DF0FBBF5}">
      <dgm:prSet phldrT="[Text]"/>
      <dgm:spPr>
        <a:solidFill>
          <a:srgbClr val="FF0000"/>
        </a:solidFill>
      </dgm:spPr>
      <dgm:t>
        <a:bodyPr/>
        <a:lstStyle/>
        <a:p>
          <a:r>
            <a:rPr lang="cs-cz" dirty="0">
              <a:solidFill>
                <a:schemeClr val="bg1"/>
              </a:solidFill>
            </a:rPr>
            <a:t>إغلاق</a:t>
          </a:r>
        </a:p>
      </dgm:t>
    </dgm:pt>
    <dgm:pt modelId="{1D723B3C-DB69-45EF-BFE2-6AFD98150446}" type="parTrans" cxnId="{09EA4BD1-0F38-4D06-9EA9-A54EAC6BEEB9}">
      <dgm:prSet/>
      <dgm:spPr/>
      <dgm:t>
        <a:bodyPr/>
        <a:lstStyle/>
        <a:p>
          <a:endParaRPr lang="en-US"/>
        </a:p>
      </dgm:t>
    </dgm:pt>
    <dgm:pt modelId="{40DC04C0-31B3-4F7A-BBAC-B4C73265C445}" type="sibTrans" cxnId="{09EA4BD1-0F38-4D06-9EA9-A54EAC6BEEB9}">
      <dgm:prSet/>
      <dgm:spPr/>
      <dgm:t>
        <a:bodyPr/>
        <a:lstStyle/>
        <a:p>
          <a:endParaRPr lang="en-US"/>
        </a:p>
      </dgm:t>
    </dgm:pt>
    <dgm:pt modelId="{C1AEBF1F-6BF6-4EEA-8A61-2CD85909FF1B}" type="pres">
      <dgm:prSet presAssocID="{94BD919D-7709-4EF5-AF29-552C8A2186E5}" presName="Name0" presStyleCnt="0">
        <dgm:presLayoutVars>
          <dgm:dir/>
          <dgm:animLvl val="lvl"/>
          <dgm:resizeHandles val="exact"/>
        </dgm:presLayoutVars>
      </dgm:prSet>
      <dgm:spPr/>
    </dgm:pt>
    <dgm:pt modelId="{ED3F687D-5133-4E6A-850A-77579EBC6162}" type="pres">
      <dgm:prSet presAssocID="{A7D32D5C-7A0D-42E0-BFAA-34A345E6D8F8}" presName="parTxOnly" presStyleLbl="node1" presStyleIdx="0" presStyleCnt="6">
        <dgm:presLayoutVars>
          <dgm:chMax val="0"/>
          <dgm:chPref val="0"/>
          <dgm:bulletEnabled val="1"/>
        </dgm:presLayoutVars>
      </dgm:prSet>
      <dgm:spPr/>
    </dgm:pt>
    <dgm:pt modelId="{971384D0-CA62-4A7B-9534-25C69E0C0A7B}" type="pres">
      <dgm:prSet presAssocID="{0481D811-143D-4692-8BD6-531842B5A0CD}" presName="parTxOnlySpace" presStyleCnt="0"/>
      <dgm:spPr/>
    </dgm:pt>
    <dgm:pt modelId="{01D4DE7A-3EB3-4A40-87A9-1F1FA97608B8}" type="pres">
      <dgm:prSet presAssocID="{8EFE4B0B-5151-44A8-8F72-5A669BA5F9DB}" presName="parTxOnly" presStyleLbl="node1" presStyleIdx="1" presStyleCnt="6">
        <dgm:presLayoutVars>
          <dgm:chMax val="0"/>
          <dgm:chPref val="0"/>
          <dgm:bulletEnabled val="1"/>
        </dgm:presLayoutVars>
      </dgm:prSet>
      <dgm:spPr/>
    </dgm:pt>
    <dgm:pt modelId="{242703B6-71A3-43AE-B7D5-39CA18406EC7}" type="pres">
      <dgm:prSet presAssocID="{3E8839B1-476A-48C1-8BFA-E66A848D1D30}" presName="parTxOnlySpace" presStyleCnt="0"/>
      <dgm:spPr/>
    </dgm:pt>
    <dgm:pt modelId="{8DAB72DA-FD70-4B0E-B93A-D6E090B49511}" type="pres">
      <dgm:prSet presAssocID="{0CC69CB1-6D13-4559-B4F1-81A3A07E24EF}" presName="parTxOnly" presStyleLbl="node1" presStyleIdx="2" presStyleCnt="6">
        <dgm:presLayoutVars>
          <dgm:chMax val="0"/>
          <dgm:chPref val="0"/>
          <dgm:bulletEnabled val="1"/>
        </dgm:presLayoutVars>
      </dgm:prSet>
      <dgm:spPr/>
    </dgm:pt>
    <dgm:pt modelId="{27792543-C5CE-4064-BAE1-345651DA06CE}" type="pres">
      <dgm:prSet presAssocID="{BBF76C9E-DA69-4F9F-B3C5-AA979A5061E9}" presName="parTxOnlySpace" presStyleCnt="0"/>
      <dgm:spPr/>
    </dgm:pt>
    <dgm:pt modelId="{FBCF66AB-9BE9-4881-BDAD-40996D0CBB39}" type="pres">
      <dgm:prSet presAssocID="{C581792F-C5AE-41AA-AC36-85EB3EBDC260}" presName="parTxOnly" presStyleLbl="node1" presStyleIdx="3" presStyleCnt="6">
        <dgm:presLayoutVars>
          <dgm:chMax val="0"/>
          <dgm:chPref val="0"/>
          <dgm:bulletEnabled val="1"/>
        </dgm:presLayoutVars>
      </dgm:prSet>
      <dgm:spPr/>
    </dgm:pt>
    <dgm:pt modelId="{8B9676FC-5EA6-4D27-992A-9268537BB5F4}" type="pres">
      <dgm:prSet presAssocID="{6CB925D2-98D7-4DCB-9358-729CA5DD1E9A}" presName="parTxOnlySpace" presStyleCnt="0"/>
      <dgm:spPr/>
    </dgm:pt>
    <dgm:pt modelId="{A35AE32D-05C7-4FBD-B04A-9620AE3F0790}" type="pres">
      <dgm:prSet presAssocID="{63EB8036-749A-46B9-B90B-3BA3DF9DEE54}" presName="parTxOnly" presStyleLbl="node1" presStyleIdx="4" presStyleCnt="6">
        <dgm:presLayoutVars>
          <dgm:chMax val="0"/>
          <dgm:chPref val="0"/>
          <dgm:bulletEnabled val="1"/>
        </dgm:presLayoutVars>
      </dgm:prSet>
      <dgm:spPr/>
    </dgm:pt>
    <dgm:pt modelId="{00269DA6-B16E-4DA5-AD59-63CF52F57CAF}" type="pres">
      <dgm:prSet presAssocID="{5AD12A40-C3A4-4F7F-86C4-4B239FDAE56B}" presName="parTxOnlySpace" presStyleCnt="0"/>
      <dgm:spPr/>
    </dgm:pt>
    <dgm:pt modelId="{629B9E25-473D-4F3F-8A27-61E934238A36}" type="pres">
      <dgm:prSet presAssocID="{0E9F6D7A-142C-47DE-B8BC-9594DF0FBBF5}" presName="parTxOnly" presStyleLbl="node1" presStyleIdx="5" presStyleCnt="6">
        <dgm:presLayoutVars>
          <dgm:chMax val="0"/>
          <dgm:chPref val="0"/>
          <dgm:bulletEnabled val="1"/>
        </dgm:presLayoutVars>
      </dgm:prSet>
      <dgm:spPr/>
    </dgm:pt>
  </dgm:ptLst>
  <dgm:cxnLst>
    <dgm:cxn modelId="{9000D213-029E-47FF-A4DB-94669D753A71}" srcId="{94BD919D-7709-4EF5-AF29-552C8A2186E5}" destId="{8EFE4B0B-5151-44A8-8F72-5A669BA5F9DB}" srcOrd="1" destOrd="0" parTransId="{7039CE54-0E90-47E0-9926-D55921341A32}" sibTransId="{3E8839B1-476A-48C1-8BFA-E66A848D1D30}"/>
    <dgm:cxn modelId="{35A42169-581A-4F74-908D-2DEA76EADAAF}" type="presOf" srcId="{A7D32D5C-7A0D-42E0-BFAA-34A345E6D8F8}" destId="{ED3F687D-5133-4E6A-850A-77579EBC6162}" srcOrd="0" destOrd="0" presId="urn:microsoft.com/office/officeart/2005/8/layout/chevron1"/>
    <dgm:cxn modelId="{964EB66F-502E-4113-A8C3-337EE6EFF171}" type="presOf" srcId="{C581792F-C5AE-41AA-AC36-85EB3EBDC260}" destId="{FBCF66AB-9BE9-4881-BDAD-40996D0CBB39}" srcOrd="0" destOrd="0" presId="urn:microsoft.com/office/officeart/2005/8/layout/chevron1"/>
    <dgm:cxn modelId="{F0F11F5A-5270-4990-AFEF-039CABD43607}" srcId="{94BD919D-7709-4EF5-AF29-552C8A2186E5}" destId="{0CC69CB1-6D13-4559-B4F1-81A3A07E24EF}" srcOrd="2" destOrd="0" parTransId="{74B9AF25-55BB-484C-8B5B-7090D6835A92}" sibTransId="{BBF76C9E-DA69-4F9F-B3C5-AA979A5061E9}"/>
    <dgm:cxn modelId="{85A3237F-45AA-47AA-9B8B-7368E2218661}" type="presOf" srcId="{63EB8036-749A-46B9-B90B-3BA3DF9DEE54}" destId="{A35AE32D-05C7-4FBD-B04A-9620AE3F0790}" srcOrd="0" destOrd="0" presId="urn:microsoft.com/office/officeart/2005/8/layout/chevron1"/>
    <dgm:cxn modelId="{D2CB009D-E0EB-4E4E-8E29-5D31FBED75A3}" srcId="{94BD919D-7709-4EF5-AF29-552C8A2186E5}" destId="{A7D32D5C-7A0D-42E0-BFAA-34A345E6D8F8}" srcOrd="0" destOrd="0" parTransId="{C6743477-A817-43FE-B891-CAF89DA7DF28}" sibTransId="{0481D811-143D-4692-8BD6-531842B5A0CD}"/>
    <dgm:cxn modelId="{EEB598A2-ABD2-42BC-A3AA-D0F5F6B3025B}" type="presOf" srcId="{94BD919D-7709-4EF5-AF29-552C8A2186E5}" destId="{C1AEBF1F-6BF6-4EEA-8A61-2CD85909FF1B}" srcOrd="0" destOrd="0" presId="urn:microsoft.com/office/officeart/2005/8/layout/chevron1"/>
    <dgm:cxn modelId="{DB08CFAB-24AA-4EE3-B544-6B9248D7C12A}" type="presOf" srcId="{0CC69CB1-6D13-4559-B4F1-81A3A07E24EF}" destId="{8DAB72DA-FD70-4B0E-B93A-D6E090B49511}" srcOrd="0" destOrd="0" presId="urn:microsoft.com/office/officeart/2005/8/layout/chevron1"/>
    <dgm:cxn modelId="{9CB02BC5-9931-4EF1-8E6C-3D70B7BF5E02}" srcId="{94BD919D-7709-4EF5-AF29-552C8A2186E5}" destId="{C581792F-C5AE-41AA-AC36-85EB3EBDC260}" srcOrd="3" destOrd="0" parTransId="{CD71AF27-4EFF-490A-965D-96E5367E0742}" sibTransId="{6CB925D2-98D7-4DCB-9358-729CA5DD1E9A}"/>
    <dgm:cxn modelId="{A0DD2ACA-BF74-45B8-9951-FFF2621B0E54}" type="presOf" srcId="{0E9F6D7A-142C-47DE-B8BC-9594DF0FBBF5}" destId="{629B9E25-473D-4F3F-8A27-61E934238A36}" srcOrd="0" destOrd="0" presId="urn:microsoft.com/office/officeart/2005/8/layout/chevron1"/>
    <dgm:cxn modelId="{09EA4BD1-0F38-4D06-9EA9-A54EAC6BEEB9}" srcId="{94BD919D-7709-4EF5-AF29-552C8A2186E5}" destId="{0E9F6D7A-142C-47DE-B8BC-9594DF0FBBF5}" srcOrd="5" destOrd="0" parTransId="{1D723B3C-DB69-45EF-BFE2-6AFD98150446}" sibTransId="{40DC04C0-31B3-4F7A-BBAC-B4C73265C445}"/>
    <dgm:cxn modelId="{883BA4F1-E836-4F3E-B1ED-341037EDB124}" type="presOf" srcId="{8EFE4B0B-5151-44A8-8F72-5A669BA5F9DB}" destId="{01D4DE7A-3EB3-4A40-87A9-1F1FA97608B8}" srcOrd="0" destOrd="0" presId="urn:microsoft.com/office/officeart/2005/8/layout/chevron1"/>
    <dgm:cxn modelId="{755B32F5-695C-409B-8FA7-108CDB968418}" srcId="{94BD919D-7709-4EF5-AF29-552C8A2186E5}" destId="{63EB8036-749A-46B9-B90B-3BA3DF9DEE54}" srcOrd="4" destOrd="0" parTransId="{5D0AAB00-737D-40DD-B7AB-5A8EA85E80F1}" sibTransId="{5AD12A40-C3A4-4F7F-86C4-4B239FDAE56B}"/>
    <dgm:cxn modelId="{A0832F3F-2742-44C4-A3E8-C462C28D950B}" type="presParOf" srcId="{C1AEBF1F-6BF6-4EEA-8A61-2CD85909FF1B}" destId="{ED3F687D-5133-4E6A-850A-77579EBC6162}" srcOrd="0" destOrd="0" presId="urn:microsoft.com/office/officeart/2005/8/layout/chevron1"/>
    <dgm:cxn modelId="{1FA0AD21-B58D-4C18-854B-65AFF62C823C}" type="presParOf" srcId="{C1AEBF1F-6BF6-4EEA-8A61-2CD85909FF1B}" destId="{971384D0-CA62-4A7B-9534-25C69E0C0A7B}" srcOrd="1" destOrd="0" presId="urn:microsoft.com/office/officeart/2005/8/layout/chevron1"/>
    <dgm:cxn modelId="{5A1248A9-51B9-41FE-AB94-3380682C5FCD}" type="presParOf" srcId="{C1AEBF1F-6BF6-4EEA-8A61-2CD85909FF1B}" destId="{01D4DE7A-3EB3-4A40-87A9-1F1FA97608B8}" srcOrd="2" destOrd="0" presId="urn:microsoft.com/office/officeart/2005/8/layout/chevron1"/>
    <dgm:cxn modelId="{7DCC98E3-87E7-43BE-9620-4F92F278820A}" type="presParOf" srcId="{C1AEBF1F-6BF6-4EEA-8A61-2CD85909FF1B}" destId="{242703B6-71A3-43AE-B7D5-39CA18406EC7}" srcOrd="3" destOrd="0" presId="urn:microsoft.com/office/officeart/2005/8/layout/chevron1"/>
    <dgm:cxn modelId="{87E2822C-6CA6-402B-887F-2576D38C35E4}" type="presParOf" srcId="{C1AEBF1F-6BF6-4EEA-8A61-2CD85909FF1B}" destId="{8DAB72DA-FD70-4B0E-B93A-D6E090B49511}" srcOrd="4" destOrd="0" presId="urn:microsoft.com/office/officeart/2005/8/layout/chevron1"/>
    <dgm:cxn modelId="{B21E422F-2840-49FC-B68B-662D37E53602}" type="presParOf" srcId="{C1AEBF1F-6BF6-4EEA-8A61-2CD85909FF1B}" destId="{27792543-C5CE-4064-BAE1-345651DA06CE}" srcOrd="5" destOrd="0" presId="urn:microsoft.com/office/officeart/2005/8/layout/chevron1"/>
    <dgm:cxn modelId="{A1912542-8CB0-4A41-BD5A-C99F35F22A2C}" type="presParOf" srcId="{C1AEBF1F-6BF6-4EEA-8A61-2CD85909FF1B}" destId="{FBCF66AB-9BE9-4881-BDAD-40996D0CBB39}" srcOrd="6" destOrd="0" presId="urn:microsoft.com/office/officeart/2005/8/layout/chevron1"/>
    <dgm:cxn modelId="{D7235ABB-3AC5-4B72-AC10-54FE5F9507A3}" type="presParOf" srcId="{C1AEBF1F-6BF6-4EEA-8A61-2CD85909FF1B}" destId="{8B9676FC-5EA6-4D27-992A-9268537BB5F4}" srcOrd="7" destOrd="0" presId="urn:microsoft.com/office/officeart/2005/8/layout/chevron1"/>
    <dgm:cxn modelId="{B3E2CAC2-6A9B-4BA6-963A-EBF45A465F39}" type="presParOf" srcId="{C1AEBF1F-6BF6-4EEA-8A61-2CD85909FF1B}" destId="{A35AE32D-05C7-4FBD-B04A-9620AE3F0790}" srcOrd="8" destOrd="0" presId="urn:microsoft.com/office/officeart/2005/8/layout/chevron1"/>
    <dgm:cxn modelId="{BE59CF6C-F664-49C7-A261-46CFF0EAF9DB}" type="presParOf" srcId="{C1AEBF1F-6BF6-4EEA-8A61-2CD85909FF1B}" destId="{00269DA6-B16E-4DA5-AD59-63CF52F57CAF}" srcOrd="9" destOrd="0" presId="urn:microsoft.com/office/officeart/2005/8/layout/chevron1"/>
    <dgm:cxn modelId="{EE2A4E72-B23E-4407-9F1B-2843D32C52AA}" type="presParOf" srcId="{C1AEBF1F-6BF6-4EEA-8A61-2CD85909FF1B}" destId="{629B9E25-473D-4F3F-8A27-61E934238A36}"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3d1" qsCatId="3D" csTypeId="urn:microsoft.com/office/officeart/2005/8/colors/accent1_2" csCatId="accent1" phldr="1"/>
      <dgm:spPr/>
    </dgm:pt>
    <dgm:pt modelId="{E313407A-4BCF-4DC1-AB65-1DD98A4A2A81}">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مبيعات المشروع</a:t>
          </a:r>
        </a:p>
      </dgm:t>
    </dgm:pt>
    <dgm:pt modelId="{5D99790B-7ADC-4477-9F66-929F45BEA283}" type="parTrans" cxnId="{2B34BE4C-BC22-4391-AC78-111C1C219CF0}">
      <dgm:prSet/>
      <dgm:spPr/>
      <dgm:t>
        <a:bodyPr/>
        <a:lstStyle/>
        <a:p>
          <a:endParaRPr lang="en-US"/>
        </a:p>
      </dgm:t>
    </dgm:pt>
    <dgm:pt modelId="{37CA673C-921A-4A02-81EC-50585FFAB171}" type="sibTrans" cxnId="{2B34BE4C-BC22-4391-AC78-111C1C219CF0}">
      <dgm:prSet/>
      <dgm:spPr/>
      <dgm:t>
        <a:bodyPr/>
        <a:lstStyle/>
        <a:p>
          <a:endParaRPr lang="en-US"/>
        </a:p>
      </dgm:t>
    </dgm:pt>
    <dgm:pt modelId="{0681E1A6-1598-47FC-994C-A5AC005F56D6}">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تخطيط المشروع</a:t>
          </a:r>
        </a:p>
      </dgm:t>
    </dgm:pt>
    <dgm:pt modelId="{82686ECE-365A-4029-BD99-B6A22A7760EB}" type="parTrans" cxnId="{B3CCCEE5-A0F6-48B1-AD48-AE3C24245FF3}">
      <dgm:prSet/>
      <dgm:spPr/>
      <dgm:t>
        <a:bodyPr/>
        <a:lstStyle/>
        <a:p>
          <a:endParaRPr lang="en-US"/>
        </a:p>
      </dgm:t>
    </dgm:pt>
    <dgm:pt modelId="{EC3A296C-8F8B-453B-8A41-CE57547C3F61}" type="sibTrans" cxnId="{B3CCCEE5-A0F6-48B1-AD48-AE3C24245FF3}">
      <dgm:prSet/>
      <dgm:spPr/>
      <dgm:t>
        <a:bodyPr/>
        <a:lstStyle/>
        <a:p>
          <a:endParaRPr lang="en-US"/>
        </a:p>
      </dgm:t>
    </dgm:pt>
    <dgm:pt modelId="{AA6A3A1A-9A1D-4AAF-A992-15E69F6EDB87}">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solidFill>
                <a:schemeClr val="tx1"/>
              </a:solidFill>
              <a:latin typeface="Segoe UI"/>
              <a:ea typeface="+mn-ea"/>
              <a:cs typeface="+mn-cs"/>
            </a:rPr>
            <a:t>إدارة</a:t>
          </a:r>
          <a:r>
            <a:rPr lang="cs-cz" sz="700" kern="1200" dirty="0">
              <a:solidFill>
                <a:schemeClr val="tx1"/>
              </a:solidFill>
            </a:rPr>
            <a:t> </a:t>
          </a:r>
          <a:r>
            <a:rPr lang="cs-cz" sz="1000" kern="1200" dirty="0">
              <a:solidFill>
                <a:schemeClr val="tx1"/>
              </a:solidFill>
            </a:rPr>
            <a:t>الموارد</a:t>
          </a:r>
        </a:p>
      </dgm:t>
    </dgm:pt>
    <dgm:pt modelId="{984E38E4-B4FB-43A5-95FB-C66541E4C6A0}" type="parTrans" cxnId="{ED58E45C-CF30-43A4-B237-E8F7EE2852C9}">
      <dgm:prSet/>
      <dgm:spPr/>
      <dgm:t>
        <a:bodyPr/>
        <a:lstStyle/>
        <a:p>
          <a:endParaRPr lang="en-US"/>
        </a:p>
      </dgm:t>
    </dgm:pt>
    <dgm:pt modelId="{BEE2B3F6-A1BA-41BF-BA8F-295F3D3EFCE8}" type="sibTrans" cxnId="{ED58E45C-CF30-43A4-B237-E8F7EE2852C9}">
      <dgm:prSet/>
      <dgm:spPr/>
      <dgm:t>
        <a:bodyPr/>
        <a:lstStyle/>
        <a:p>
          <a:endParaRPr lang="en-US"/>
        </a:p>
      </dgm:t>
    </dgm:pt>
    <dgm:pt modelId="{E537737D-AD43-4871-9BEE-94A56073A396}">
      <dgm:prSet phldrT="[Text]" custT="1"/>
      <dgm:spPr>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إدخال الوقت</a:t>
          </a:r>
        </a:p>
      </dgm:t>
    </dgm:pt>
    <dgm:pt modelId="{9F577A67-38AB-4F56-BC7D-1A28B0CA704E}" type="parTrans" cxnId="{A18ED3D0-512F-4743-89BF-FF4D258B175D}">
      <dgm:prSet/>
      <dgm:spPr/>
      <dgm:t>
        <a:bodyPr/>
        <a:lstStyle/>
        <a:p>
          <a:endParaRPr lang="en-US"/>
        </a:p>
      </dgm:t>
    </dgm:pt>
    <dgm:pt modelId="{C948B16D-5369-4A30-9354-89A1E9726AEA}" type="sibTrans" cxnId="{A18ED3D0-512F-4743-89BF-FF4D258B175D}">
      <dgm:prSet/>
      <dgm:spPr/>
      <dgm:t>
        <a:bodyPr/>
        <a:lstStyle/>
        <a:p>
          <a:endParaRPr lang="en-US"/>
        </a:p>
      </dgm:t>
    </dgm:pt>
    <dgm:pt modelId="{F63AABE0-003E-4CA4-ADA9-D53CFE57675D}">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المصروفات</a:t>
          </a:r>
        </a:p>
      </dgm:t>
    </dgm:pt>
    <dgm:pt modelId="{7AF9B94B-E035-45C2-B939-7C1065CA227F}" type="parTrans" cxnId="{44A22D28-E539-4D23-B5D6-A2CDDB987C17}">
      <dgm:prSet/>
      <dgm:spPr/>
      <dgm:t>
        <a:bodyPr/>
        <a:lstStyle/>
        <a:p>
          <a:endParaRPr lang="en-US"/>
        </a:p>
      </dgm:t>
    </dgm:pt>
    <dgm:pt modelId="{A0CB05C4-C757-4A04-ADE5-900721109E2D}" type="sibTrans" cxnId="{44A22D28-E539-4D23-B5D6-A2CDDB987C17}">
      <dgm:prSet/>
      <dgm:spPr/>
      <dgm:t>
        <a:bodyPr/>
        <a:lstStyle/>
        <a:p>
          <a:endParaRPr lang="en-US"/>
        </a:p>
      </dgm:t>
    </dgm:pt>
    <dgm:pt modelId="{70900D62-04B5-439C-B493-22135C920D54}">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الفوترة</a:t>
          </a:r>
        </a:p>
      </dgm:t>
    </dgm:pt>
    <dgm:pt modelId="{369EB735-A143-4592-8AB9-F7AD5E653A3A}" type="parTrans" cxnId="{8CFE7F3B-E64E-4B30-A4C9-779DA078ADE6}">
      <dgm:prSet/>
      <dgm:spPr/>
      <dgm:t>
        <a:bodyPr/>
        <a:lstStyle/>
        <a:p>
          <a:endParaRPr lang="en-US"/>
        </a:p>
      </dgm:t>
    </dgm:pt>
    <dgm:pt modelId="{D586ADA6-1E65-457C-9C70-3E07D45A1B95}" type="sibTrans" cxnId="{8CFE7F3B-E64E-4B30-A4C9-779DA078ADE6}">
      <dgm:prSet/>
      <dgm:spPr/>
      <dgm:t>
        <a:bodyPr/>
        <a:lstStyle/>
        <a:p>
          <a:endParaRPr lang="en-US"/>
        </a:p>
      </dgm:t>
    </dgm:pt>
    <dgm:pt modelId="{2D97A37F-FDE8-4597-9A39-917AF7FAC23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gm:t>
    </dgm:pt>
    <dgm:pt modelId="{35E3147E-2B80-4D6D-A5AB-7B9797DEE8C4}" type="parTrans" cxnId="{EC0F9028-F646-488B-9EE7-BC069758C037}">
      <dgm:prSet/>
      <dgm:spPr/>
      <dgm:t>
        <a:bodyPr/>
        <a:lstStyle/>
        <a:p>
          <a:endParaRPr lang="en-US"/>
        </a:p>
      </dgm:t>
    </dgm:pt>
    <dgm:pt modelId="{DF2548C1-B35C-4E2C-8506-9D01F55685D0}" type="sibTrans" cxnId="{EC0F9028-F646-488B-9EE7-BC069758C037}">
      <dgm:prSet/>
      <dgm:spPr/>
      <dgm:t>
        <a:bodyPr/>
        <a:lstStyle/>
        <a:p>
          <a:endParaRPr lang="en-US"/>
        </a:p>
      </dgm:t>
    </dgm:pt>
    <dgm:pt modelId="{C19C4B0C-9F55-4777-9180-32DBACD0DD4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محاسبة المشروع</a:t>
          </a:r>
        </a:p>
      </dgm:t>
    </dgm:pt>
    <dgm:pt modelId="{1EEB51D4-3E23-450F-A761-DB910A8F6744}" type="parTrans" cxnId="{0E7B5580-A214-4132-91C8-8BAA8549E456}">
      <dgm:prSet/>
      <dgm:spPr/>
      <dgm:t>
        <a:bodyPr/>
        <a:lstStyle/>
        <a:p>
          <a:endParaRPr lang="en-US"/>
        </a:p>
      </dgm:t>
    </dgm:pt>
    <dgm:pt modelId="{D9B66D9F-56F9-4AA4-8ADA-8938E7AF12EF}" type="sibTrans" cxnId="{0E7B5580-A214-4132-91C8-8BAA8549E456}">
      <dgm:prSet/>
      <dgm:spPr/>
      <dgm:t>
        <a:bodyPr/>
        <a:lstStyle/>
        <a:p>
          <a:endParaRPr lang="en-US"/>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2DE167E5-0AC8-476F-B79A-B08D48ABBC32}" type="pres">
      <dgm:prSet presAssocID="{E313407A-4BCF-4DC1-AB65-1DD98A4A2A81}" presName="parTxOnly" presStyleLbl="node1" presStyleIdx="0" presStyleCnt="8">
        <dgm:presLayoutVars>
          <dgm:chMax val="0"/>
          <dgm:chPref val="0"/>
          <dgm:bulletEnabled val="1"/>
        </dgm:presLayoutVars>
      </dgm:prSet>
      <dgm:spPr>
        <a:xfrm>
          <a:off x="622" y="237320"/>
          <a:ext cx="997907" cy="399162"/>
        </a:xfrm>
        <a:prstGeom prst="chevron">
          <a:avLst/>
        </a:prstGeom>
      </dgm:spPr>
    </dgm:pt>
    <dgm:pt modelId="{3519349E-E370-4ECC-A116-9BAE3C778CEE}" type="pres">
      <dgm:prSet presAssocID="{37CA673C-921A-4A02-81EC-50585FFAB171}" presName="parTxOnlySpace" presStyleCnt="0"/>
      <dgm:spPr/>
    </dgm:pt>
    <dgm:pt modelId="{A123D78E-FB30-4680-AD7A-CE474C1D6544}" type="pres">
      <dgm:prSet presAssocID="{0681E1A6-1598-47FC-994C-A5AC005F56D6}" presName="parTxOnly" presStyleLbl="node1" presStyleIdx="1" presStyleCnt="8">
        <dgm:presLayoutVars>
          <dgm:chMax val="0"/>
          <dgm:chPref val="0"/>
          <dgm:bulletEnabled val="1"/>
        </dgm:presLayoutVars>
      </dgm:prSet>
      <dgm:spPr>
        <a:xfrm>
          <a:off x="898739" y="237320"/>
          <a:ext cx="997907" cy="399162"/>
        </a:xfrm>
        <a:prstGeom prst="chevron">
          <a:avLst/>
        </a:prstGeom>
      </dgm:spPr>
    </dgm:pt>
    <dgm:pt modelId="{4EECF75C-FF32-43FC-970B-BEEACD39AB3C}" type="pres">
      <dgm:prSet presAssocID="{EC3A296C-8F8B-453B-8A41-CE57547C3F61}" presName="parTxOnlySpace" presStyleCnt="0"/>
      <dgm:spPr/>
    </dgm:pt>
    <dgm:pt modelId="{FE6E7B66-045C-49E5-9205-E212D52BD619}" type="pres">
      <dgm:prSet presAssocID="{AA6A3A1A-9A1D-4AAF-A992-15E69F6EDB87}" presName="parTxOnly" presStyleLbl="node1" presStyleIdx="2" presStyleCnt="8" custScaleX="107349">
        <dgm:presLayoutVars>
          <dgm:chMax val="0"/>
          <dgm:chPref val="0"/>
          <dgm:bulletEnabled val="1"/>
        </dgm:presLayoutVars>
      </dgm:prSet>
      <dgm:spPr>
        <a:xfrm>
          <a:off x="1796855" y="237320"/>
          <a:ext cx="997907" cy="399162"/>
        </a:xfrm>
        <a:prstGeom prst="chevron">
          <a:avLst/>
        </a:prstGeom>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8">
        <dgm:presLayoutVars>
          <dgm:chMax val="0"/>
          <dgm:chPref val="0"/>
          <dgm:bulletEnabled val="1"/>
        </dgm:presLayoutVars>
      </dgm:prSet>
      <dgm:spPr>
        <a:xfrm>
          <a:off x="2694972" y="237320"/>
          <a:ext cx="997907" cy="399162"/>
        </a:xfrm>
        <a:prstGeom prst="chevron">
          <a:avLst/>
        </a:prstGeom>
      </dgm:spPr>
    </dgm:pt>
    <dgm:pt modelId="{ECAA6231-F36C-4BD5-A148-E9515E679A46}" type="pres">
      <dgm:prSet presAssocID="{C948B16D-5369-4A30-9354-89A1E9726AEA}" presName="parTxOnlySpace" presStyleCnt="0"/>
      <dgm:spPr/>
    </dgm:pt>
    <dgm:pt modelId="{C6F3C7AF-B441-4C67-8354-C1276467BCC3}" type="pres">
      <dgm:prSet presAssocID="{F63AABE0-003E-4CA4-ADA9-D53CFE57675D}" presName="parTxOnly" presStyleLbl="node1" presStyleIdx="4" presStyleCnt="8">
        <dgm:presLayoutVars>
          <dgm:chMax val="0"/>
          <dgm:chPref val="0"/>
          <dgm:bulletEnabled val="1"/>
        </dgm:presLayoutVars>
      </dgm:prSet>
      <dgm:spPr>
        <a:xfrm>
          <a:off x="3593089" y="237320"/>
          <a:ext cx="997907" cy="399162"/>
        </a:xfrm>
        <a:prstGeom prst="chevron">
          <a:avLst/>
        </a:prstGeom>
      </dgm:spPr>
    </dgm:pt>
    <dgm:pt modelId="{D00D7CF1-CDA8-400F-8808-BF9102161170}" type="pres">
      <dgm:prSet presAssocID="{A0CB05C4-C757-4A04-ADE5-900721109E2D}" presName="parTxOnlySpace" presStyleCnt="0"/>
      <dgm:spPr/>
    </dgm:pt>
    <dgm:pt modelId="{13EC6793-D99F-455E-83AC-8CDF4F4A86C9}" type="pres">
      <dgm:prSet presAssocID="{70900D62-04B5-439C-B493-22135C920D54}" presName="parTxOnly" presStyleLbl="node1" presStyleIdx="5" presStyleCnt="8">
        <dgm:presLayoutVars>
          <dgm:chMax val="0"/>
          <dgm:chPref val="0"/>
          <dgm:bulletEnabled val="1"/>
        </dgm:presLayoutVars>
      </dgm:prSet>
      <dgm:spPr>
        <a:xfrm>
          <a:off x="4491205" y="237320"/>
          <a:ext cx="997907" cy="399162"/>
        </a:xfrm>
        <a:prstGeom prst="chevron">
          <a:avLst/>
        </a:prstGeom>
      </dgm:spPr>
    </dgm:pt>
    <dgm:pt modelId="{50DFC212-E3DB-47D5-A4C9-F29B0CA5E517}" type="pres">
      <dgm:prSet presAssocID="{D586ADA6-1E65-457C-9C70-3E07D45A1B95}" presName="parTxOnlySpace" presStyleCnt="0"/>
      <dgm:spPr/>
    </dgm:pt>
    <dgm:pt modelId="{EA097720-7AFD-41CA-8839-F906A7092BFA}" type="pres">
      <dgm:prSet presAssocID="{2D97A37F-FDE8-4597-9A39-917AF7FAC236}" presName="parTxOnly" presStyleLbl="node1" presStyleIdx="6" presStyleCnt="8">
        <dgm:presLayoutVars>
          <dgm:chMax val="0"/>
          <dgm:chPref val="0"/>
          <dgm:bulletEnabled val="1"/>
        </dgm:presLayoutVars>
      </dgm:prSet>
      <dgm:spPr>
        <a:xfrm>
          <a:off x="5389322" y="237320"/>
          <a:ext cx="997907" cy="399162"/>
        </a:xfrm>
        <a:prstGeom prst="chevron">
          <a:avLst/>
        </a:prstGeom>
      </dgm:spPr>
    </dgm:pt>
    <dgm:pt modelId="{67D5490B-6F7D-499C-B1CB-51E5643B2421}" type="pres">
      <dgm:prSet presAssocID="{DF2548C1-B35C-4E2C-8506-9D01F55685D0}" presName="parTxOnlySpace" presStyleCnt="0"/>
      <dgm:spPr/>
    </dgm:pt>
    <dgm:pt modelId="{C6CBAA16-5541-439A-9088-740E0082337E}" type="pres">
      <dgm:prSet presAssocID="{C19C4B0C-9F55-4777-9180-32DBACD0DD41}" presName="parTxOnly" presStyleLbl="node1" presStyleIdx="7" presStyleCnt="8">
        <dgm:presLayoutVars>
          <dgm:chMax val="0"/>
          <dgm:chPref val="0"/>
          <dgm:bulletEnabled val="1"/>
        </dgm:presLayoutVars>
      </dgm:prSet>
      <dgm:spPr>
        <a:xfrm>
          <a:off x="6287439" y="237320"/>
          <a:ext cx="997907" cy="399162"/>
        </a:xfrm>
        <a:prstGeom prst="chevron">
          <a:avLst/>
        </a:prstGeom>
      </dgm:spPr>
    </dgm:pt>
  </dgm:ptLst>
  <dgm:cxnLst>
    <dgm:cxn modelId="{49BC8A0E-888C-4F53-B4B3-3ED819E28192}" type="presOf" srcId="{70900D62-04B5-439C-B493-22135C920D54}" destId="{13EC6793-D99F-455E-83AC-8CDF4F4A86C9}" srcOrd="0" destOrd="0" presId="urn:microsoft.com/office/officeart/2005/8/layout/chevron1"/>
    <dgm:cxn modelId="{5C987412-88B8-4A14-8D80-D36AA95FABE3}" type="presOf" srcId="{F63AABE0-003E-4CA4-ADA9-D53CFE57675D}" destId="{C6F3C7AF-B441-4C67-8354-C1276467BCC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44A22D28-E539-4D23-B5D6-A2CDDB987C17}" srcId="{BBEF66F8-A924-484C-806A-F84D5F2F241C}" destId="{F63AABE0-003E-4CA4-ADA9-D53CFE57675D}" srcOrd="4" destOrd="0" parTransId="{7AF9B94B-E035-45C2-B939-7C1065CA227F}" sibTransId="{A0CB05C4-C757-4A04-ADE5-900721109E2D}"/>
    <dgm:cxn modelId="{EC0F9028-F646-488B-9EE7-BC069758C037}" srcId="{BBEF66F8-A924-484C-806A-F84D5F2F241C}" destId="{2D97A37F-FDE8-4597-9A39-917AF7FAC236}" srcOrd="6" destOrd="0" parTransId="{35E3147E-2B80-4D6D-A5AB-7B9797DEE8C4}" sibTransId="{DF2548C1-B35C-4E2C-8506-9D01F55685D0}"/>
    <dgm:cxn modelId="{8CFE7F3B-E64E-4B30-A4C9-779DA078ADE6}" srcId="{BBEF66F8-A924-484C-806A-F84D5F2F241C}" destId="{70900D62-04B5-439C-B493-22135C920D54}" srcOrd="5" destOrd="0" parTransId="{369EB735-A143-4592-8AB9-F7AD5E653A3A}" sibTransId="{D586ADA6-1E65-457C-9C70-3E07D45A1B95}"/>
    <dgm:cxn modelId="{ED58E45C-CF30-43A4-B237-E8F7EE2852C9}" srcId="{BBEF66F8-A924-484C-806A-F84D5F2F241C}" destId="{AA6A3A1A-9A1D-4AAF-A992-15E69F6EDB87}" srcOrd="2" destOrd="0" parTransId="{984E38E4-B4FB-43A5-95FB-C66541E4C6A0}" sibTransId="{BEE2B3F6-A1BA-41BF-BA8F-295F3D3EFCE8}"/>
    <dgm:cxn modelId="{2B34BE4C-BC22-4391-AC78-111C1C219CF0}" srcId="{BBEF66F8-A924-484C-806A-F84D5F2F241C}" destId="{E313407A-4BCF-4DC1-AB65-1DD98A4A2A81}" srcOrd="0" destOrd="0" parTransId="{5D99790B-7ADC-4477-9F66-929F45BEA283}" sibTransId="{37CA673C-921A-4A02-81EC-50585FFAB171}"/>
    <dgm:cxn modelId="{54DE2C4D-D400-4358-B5DA-90D576A11C04}" type="presOf" srcId="{BBEF66F8-A924-484C-806A-F84D5F2F241C}" destId="{14353769-1D1E-4222-B08C-88DF2462E9DA}" srcOrd="0" destOrd="0" presId="urn:microsoft.com/office/officeart/2005/8/layout/chevron1"/>
    <dgm:cxn modelId="{F391F67B-6CC8-4698-8ACE-0625A5108EAF}" type="presOf" srcId="{E313407A-4BCF-4DC1-AB65-1DD98A4A2A81}" destId="{2DE167E5-0AC8-476F-B79A-B08D48ABBC32}" srcOrd="0" destOrd="0" presId="urn:microsoft.com/office/officeart/2005/8/layout/chevron1"/>
    <dgm:cxn modelId="{0E7B5580-A214-4132-91C8-8BAA8549E456}" srcId="{BBEF66F8-A924-484C-806A-F84D5F2F241C}" destId="{C19C4B0C-9F55-4777-9180-32DBACD0DD41}" srcOrd="7" destOrd="0" parTransId="{1EEB51D4-3E23-450F-A761-DB910A8F6744}" sibTransId="{D9B66D9F-56F9-4AA4-8ADA-8938E7AF12EF}"/>
    <dgm:cxn modelId="{F1A08687-E353-4B5D-965C-1A2F516820C4}" type="presOf" srcId="{E537737D-AD43-4871-9BEE-94A56073A396}" destId="{90CF8213-9D76-4E47-81F6-0F995F6C5313}" srcOrd="0" destOrd="0" presId="urn:microsoft.com/office/officeart/2005/8/layout/chevron1"/>
    <dgm:cxn modelId="{8411358E-9FFA-4580-8F25-93524D0998CE}" type="presOf" srcId="{2D97A37F-FDE8-4597-9A39-917AF7FAC236}" destId="{EA097720-7AFD-41CA-8839-F906A7092BFA}"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95EC3A9F-ECDE-42EB-A772-5707EBA0050C}" type="presOf" srcId="{C19C4B0C-9F55-4777-9180-32DBACD0DD41}" destId="{C6CBAA16-5541-439A-9088-740E0082337E}" srcOrd="0" destOrd="0" presId="urn:microsoft.com/office/officeart/2005/8/layout/chevron1"/>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1" destOrd="0" parTransId="{82686ECE-365A-4029-BD99-B6A22A7760EB}" sibTransId="{EC3A296C-8F8B-453B-8A41-CE57547C3F61}"/>
    <dgm:cxn modelId="{59F8FB91-45D9-4231-AA1C-700AB7BC5A14}" type="presParOf" srcId="{14353769-1D1E-4222-B08C-88DF2462E9DA}" destId="{2DE167E5-0AC8-476F-B79A-B08D48ABBC32}" srcOrd="0" destOrd="0" presId="urn:microsoft.com/office/officeart/2005/8/layout/chevron1"/>
    <dgm:cxn modelId="{E2C967AD-B3C8-45DD-ADA7-E078E5302955}" type="presParOf" srcId="{14353769-1D1E-4222-B08C-88DF2462E9DA}" destId="{3519349E-E370-4ECC-A116-9BAE3C778CEE}" srcOrd="1" destOrd="0" presId="urn:microsoft.com/office/officeart/2005/8/layout/chevron1"/>
    <dgm:cxn modelId="{506C2947-9918-4837-9A53-11CEDDC2511A}" type="presParOf" srcId="{14353769-1D1E-4222-B08C-88DF2462E9DA}" destId="{A123D78E-FB30-4680-AD7A-CE474C1D6544}" srcOrd="2" destOrd="0" presId="urn:microsoft.com/office/officeart/2005/8/layout/chevron1"/>
    <dgm:cxn modelId="{E42CA70D-C914-498E-BCFA-C21E788268B9}" type="presParOf" srcId="{14353769-1D1E-4222-B08C-88DF2462E9DA}" destId="{4EECF75C-FF32-43FC-970B-BEEACD39AB3C}"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52196187-B4D9-4FDB-B930-8A13807616DB}" type="presParOf" srcId="{14353769-1D1E-4222-B08C-88DF2462E9DA}" destId="{ECAA6231-F36C-4BD5-A148-E9515E679A46}" srcOrd="7" destOrd="0" presId="urn:microsoft.com/office/officeart/2005/8/layout/chevron1"/>
    <dgm:cxn modelId="{E3B0393A-01DD-4337-8382-341FD0C0851F}" type="presParOf" srcId="{14353769-1D1E-4222-B08C-88DF2462E9DA}" destId="{C6F3C7AF-B441-4C67-8354-C1276467BCC3}" srcOrd="8" destOrd="0" presId="urn:microsoft.com/office/officeart/2005/8/layout/chevron1"/>
    <dgm:cxn modelId="{07F4B464-3429-46E4-AC58-2157C1BAEA52}" type="presParOf" srcId="{14353769-1D1E-4222-B08C-88DF2462E9DA}" destId="{D00D7CF1-CDA8-400F-8808-BF9102161170}" srcOrd="9" destOrd="0" presId="urn:microsoft.com/office/officeart/2005/8/layout/chevron1"/>
    <dgm:cxn modelId="{9B49A70B-CC39-47BE-A13F-188684C0E785}" type="presParOf" srcId="{14353769-1D1E-4222-B08C-88DF2462E9DA}" destId="{13EC6793-D99F-455E-83AC-8CDF4F4A86C9}" srcOrd="10" destOrd="0" presId="urn:microsoft.com/office/officeart/2005/8/layout/chevron1"/>
    <dgm:cxn modelId="{A82931D0-6425-4A04-870F-858E587270AE}" type="presParOf" srcId="{14353769-1D1E-4222-B08C-88DF2462E9DA}" destId="{50DFC212-E3DB-47D5-A4C9-F29B0CA5E517}" srcOrd="11" destOrd="0" presId="urn:microsoft.com/office/officeart/2005/8/layout/chevron1"/>
    <dgm:cxn modelId="{F67029BA-FEB9-4E7B-9557-3284C21E9FC3}" type="presParOf" srcId="{14353769-1D1E-4222-B08C-88DF2462E9DA}" destId="{EA097720-7AFD-41CA-8839-F906A7092BFA}" srcOrd="12" destOrd="0" presId="urn:microsoft.com/office/officeart/2005/8/layout/chevron1"/>
    <dgm:cxn modelId="{F4E74A51-0D46-4D0F-ACD8-DA8B834205FD}" type="presParOf" srcId="{14353769-1D1E-4222-B08C-88DF2462E9DA}" destId="{67D5490B-6F7D-499C-B1CB-51E5643B2421}" srcOrd="13" destOrd="0" presId="urn:microsoft.com/office/officeart/2005/8/layout/chevron1"/>
    <dgm:cxn modelId="{C69C1D27-2583-45AD-9B9F-76BF40F3E2B1}" type="presParOf" srcId="{14353769-1D1E-4222-B08C-88DF2462E9DA}" destId="{C6CBAA16-5541-439A-9088-740E0082337E}" srcOrd="14" destOrd="0" presId="urn:microsoft.com/office/officeart/2005/8/layout/chevron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3d1" qsCatId="3D" csTypeId="urn:microsoft.com/office/officeart/2005/8/colors/accent1_2" csCatId="accent1" phldr="1"/>
      <dgm:spPr/>
    </dgm:pt>
    <dgm:pt modelId="{0681E1A6-1598-47FC-994C-A5AC005F56D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مبيعات المشروع</a:t>
          </a:r>
        </a:p>
      </dgm:t>
    </dgm:pt>
    <dgm:pt modelId="{82686ECE-365A-4029-BD99-B6A22A7760EB}" type="parTrans" cxnId="{B3CCCEE5-A0F6-48B1-AD48-AE3C24245FF3}">
      <dgm:prSet/>
      <dgm:spPr/>
      <dgm:t>
        <a:bodyPr/>
        <a:lstStyle/>
        <a:p>
          <a:endParaRPr lang="en-US"/>
        </a:p>
      </dgm:t>
    </dgm:pt>
    <dgm:pt modelId="{EC3A296C-8F8B-453B-8A41-CE57547C3F61}" type="sibTrans" cxnId="{B3CCCEE5-A0F6-48B1-AD48-AE3C24245FF3}">
      <dgm:prSet/>
      <dgm:spPr/>
      <dgm:t>
        <a:bodyPr/>
        <a:lstStyle/>
        <a:p>
          <a:endParaRPr lang="en-US"/>
        </a:p>
      </dgm:t>
    </dgm:pt>
    <dgm:pt modelId="{AA6A3A1A-9A1D-4AAF-A992-15E69F6EDB87}">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إدارة </a:t>
          </a:r>
          <a:r>
            <a:rPr lang="cs-cz" sz="900" kern="1200" dirty="0">
              <a:solidFill>
                <a:srgbClr val="FFFFFF"/>
              </a:solidFill>
              <a:latin typeface="Segoe UI"/>
              <a:ea typeface="+mn-ea"/>
              <a:cs typeface="+mn-cs"/>
            </a:rPr>
            <a:t>الموارد</a:t>
          </a:r>
          <a:endParaRPr lang="en-US" sz="1000" kern="1200" dirty="0">
            <a:solidFill>
              <a:srgbClr val="FFFFFF"/>
            </a:solidFill>
            <a:latin typeface="Segoe UI"/>
            <a:ea typeface="+mn-ea"/>
            <a:cs typeface="+mn-cs"/>
          </a:endParaRPr>
        </a:p>
      </dgm:t>
    </dgm:pt>
    <dgm:pt modelId="{984E38E4-B4FB-43A5-95FB-C66541E4C6A0}" type="parTrans" cxnId="{ED58E45C-CF30-43A4-B237-E8F7EE2852C9}">
      <dgm:prSet/>
      <dgm:spPr/>
      <dgm:t>
        <a:bodyPr/>
        <a:lstStyle/>
        <a:p>
          <a:endParaRPr lang="en-US"/>
        </a:p>
      </dgm:t>
    </dgm:pt>
    <dgm:pt modelId="{BEE2B3F6-A1BA-41BF-BA8F-295F3D3EFCE8}" type="sibTrans" cxnId="{ED58E45C-CF30-43A4-B237-E8F7EE2852C9}">
      <dgm:prSet/>
      <dgm:spPr/>
      <dgm:t>
        <a:bodyPr/>
        <a:lstStyle/>
        <a:p>
          <a:endParaRPr lang="en-US"/>
        </a:p>
      </dgm:t>
    </dgm:pt>
    <dgm:pt modelId="{E537737D-AD43-4871-9BEE-94A56073A39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latin typeface="+mn-lt"/>
            </a:rPr>
            <a:t>إدخال </a:t>
          </a:r>
          <a:r>
            <a:rPr lang="cs-cz" sz="1000" kern="1200" dirty="0">
              <a:solidFill>
                <a:srgbClr val="FFFFFF"/>
              </a:solidFill>
              <a:latin typeface="+mn-lt"/>
              <a:ea typeface="+mn-ea"/>
              <a:cs typeface="+mn-cs"/>
            </a:rPr>
            <a:t>الوقت</a:t>
          </a:r>
        </a:p>
      </dgm:t>
    </dgm:pt>
    <dgm:pt modelId="{9F577A67-38AB-4F56-BC7D-1A28B0CA704E}" type="parTrans" cxnId="{A18ED3D0-512F-4743-89BF-FF4D258B175D}">
      <dgm:prSet/>
      <dgm:spPr/>
      <dgm:t>
        <a:bodyPr/>
        <a:lstStyle/>
        <a:p>
          <a:endParaRPr lang="en-US"/>
        </a:p>
      </dgm:t>
    </dgm:pt>
    <dgm:pt modelId="{C948B16D-5369-4A30-9354-89A1E9726AEA}" type="sibTrans" cxnId="{A18ED3D0-512F-4743-89BF-FF4D258B175D}">
      <dgm:prSet/>
      <dgm:spPr/>
      <dgm:t>
        <a:bodyPr/>
        <a:lstStyle/>
        <a:p>
          <a:endParaRPr lang="en-US"/>
        </a:p>
      </dgm:t>
    </dgm:pt>
    <dgm:pt modelId="{F63AABE0-003E-4CA4-ADA9-D53CFE57675D}">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المصروفات</a:t>
          </a:r>
        </a:p>
      </dgm:t>
    </dgm:pt>
    <dgm:pt modelId="{7AF9B94B-E035-45C2-B939-7C1065CA227F}" type="parTrans" cxnId="{44A22D28-E539-4D23-B5D6-A2CDDB987C17}">
      <dgm:prSet/>
      <dgm:spPr/>
      <dgm:t>
        <a:bodyPr/>
        <a:lstStyle/>
        <a:p>
          <a:endParaRPr lang="en-US"/>
        </a:p>
      </dgm:t>
    </dgm:pt>
    <dgm:pt modelId="{A0CB05C4-C757-4A04-ADE5-900721109E2D}" type="sibTrans" cxnId="{44A22D28-E539-4D23-B5D6-A2CDDB987C17}">
      <dgm:prSet/>
      <dgm:spPr/>
      <dgm:t>
        <a:bodyPr/>
        <a:lstStyle/>
        <a:p>
          <a:endParaRPr lang="en-US"/>
        </a:p>
      </dgm:t>
    </dgm:pt>
    <dgm:pt modelId="{70900D62-04B5-439C-B493-22135C920D54}">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a:solidFill>
                <a:srgbClr val="FFFFFF"/>
              </a:solidFill>
              <a:latin typeface="Segoe UI"/>
              <a:ea typeface="+mn-ea"/>
              <a:cs typeface="+mn-cs"/>
            </a:rPr>
            <a:t>الفوترة</a:t>
          </a:r>
        </a:p>
      </dgm:t>
    </dgm:pt>
    <dgm:pt modelId="{369EB735-A143-4592-8AB9-F7AD5E653A3A}" type="parTrans" cxnId="{8CFE7F3B-E64E-4B30-A4C9-779DA078ADE6}">
      <dgm:prSet/>
      <dgm:spPr/>
      <dgm:t>
        <a:bodyPr/>
        <a:lstStyle/>
        <a:p>
          <a:endParaRPr lang="en-US"/>
        </a:p>
      </dgm:t>
    </dgm:pt>
    <dgm:pt modelId="{D586ADA6-1E65-457C-9C70-3E07D45A1B95}" type="sibTrans" cxnId="{8CFE7F3B-E64E-4B30-A4C9-779DA078ADE6}">
      <dgm:prSet/>
      <dgm:spPr/>
      <dgm:t>
        <a:bodyPr/>
        <a:lstStyle/>
        <a:p>
          <a:endParaRPr lang="en-US"/>
        </a:p>
      </dgm:t>
    </dgm:pt>
    <dgm:pt modelId="{2D97A37F-FDE8-4597-9A39-917AF7FAC236}">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gm:t>
    </dgm:pt>
    <dgm:pt modelId="{35E3147E-2B80-4D6D-A5AB-7B9797DEE8C4}" type="parTrans" cxnId="{EC0F9028-F646-488B-9EE7-BC069758C037}">
      <dgm:prSet/>
      <dgm:spPr/>
      <dgm:t>
        <a:bodyPr/>
        <a:lstStyle/>
        <a:p>
          <a:endParaRPr lang="en-US"/>
        </a:p>
      </dgm:t>
    </dgm:pt>
    <dgm:pt modelId="{DF2548C1-B35C-4E2C-8506-9D01F55685D0}" type="sibTrans" cxnId="{EC0F9028-F646-488B-9EE7-BC069758C037}">
      <dgm:prSet/>
      <dgm:spPr/>
      <dgm:t>
        <a:bodyPr/>
        <a:lstStyle/>
        <a:p>
          <a:endParaRPr lang="en-US"/>
        </a:p>
      </dgm:t>
    </dgm:pt>
    <dgm:pt modelId="{C19C4B0C-9F55-4777-9180-32DBACD0DD4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r>
            <a:rPr lang="cs-cz" sz="1000" kern="1200" dirty="0"/>
            <a:t>محاسبة </a:t>
          </a:r>
          <a:r>
            <a:rPr lang="cs-cz" sz="1000" kern="1200" dirty="0">
              <a:solidFill>
                <a:srgbClr val="FFFFFF"/>
              </a:solidFill>
              <a:latin typeface="Segoe UI"/>
              <a:ea typeface="+mn-ea"/>
              <a:cs typeface="+mn-cs"/>
            </a:rPr>
            <a:t>المشروع</a:t>
          </a:r>
        </a:p>
      </dgm:t>
    </dgm:pt>
    <dgm:pt modelId="{1EEB51D4-3E23-450F-A761-DB910A8F6744}" type="parTrans" cxnId="{0E7B5580-A214-4132-91C8-8BAA8549E456}">
      <dgm:prSet/>
      <dgm:spPr/>
      <dgm:t>
        <a:bodyPr/>
        <a:lstStyle/>
        <a:p>
          <a:endParaRPr lang="en-US"/>
        </a:p>
      </dgm:t>
    </dgm:pt>
    <dgm:pt modelId="{D9B66D9F-56F9-4AA4-8ADA-8938E7AF12EF}" type="sibTrans" cxnId="{0E7B5580-A214-4132-91C8-8BAA8549E456}">
      <dgm:prSet/>
      <dgm:spPr/>
      <dgm:t>
        <a:bodyPr/>
        <a:lstStyle/>
        <a:p>
          <a:endParaRPr lang="en-US"/>
        </a:p>
      </dgm:t>
    </dgm:pt>
    <dgm:pt modelId="{F3294D83-3032-49B3-8A44-DCCB69CFF321}">
      <dgm:prSet phldrT="[Text]" custT="1"/>
      <dgm:spPr>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gm:spPr>
      <dgm:t>
        <a:bodyPr spcFirstLastPara="0" vert="horz" wrap="square" lIns="40005" tIns="13335" rIns="13335" bIns="13335" numCol="1" spcCol="1270" anchor="ctr" anchorCtr="0"/>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تخطيط المشروع</a:t>
          </a:r>
        </a:p>
      </dgm:t>
    </dgm:pt>
    <dgm:pt modelId="{59DB8795-26F1-4B92-902F-A4D9F278EF4E}" type="parTrans" cxnId="{948CD010-3708-41BB-BFE2-0F5BC8FA3E89}">
      <dgm:prSet/>
      <dgm:spPr/>
      <dgm:t>
        <a:bodyPr/>
        <a:lstStyle/>
        <a:p>
          <a:endParaRPr lang="en-US"/>
        </a:p>
      </dgm:t>
    </dgm:pt>
    <dgm:pt modelId="{6FA348E4-CEA1-4E1E-BCE7-A461D8BF21FF}" type="sibTrans" cxnId="{948CD010-3708-41BB-BFE2-0F5BC8FA3E89}">
      <dgm:prSet/>
      <dgm:spPr/>
      <dgm:t>
        <a:bodyPr/>
        <a:lstStyle/>
        <a:p>
          <a:endParaRPr lang="en-US"/>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A123D78E-FB30-4680-AD7A-CE474C1D6544}" type="pres">
      <dgm:prSet presAssocID="{0681E1A6-1598-47FC-994C-A5AC005F56D6}" presName="parTxOnly" presStyleLbl="node1" presStyleIdx="0" presStyleCnt="8">
        <dgm:presLayoutVars>
          <dgm:chMax val="0"/>
          <dgm:chPref val="0"/>
          <dgm:bulletEnabled val="1"/>
        </dgm:presLayoutVars>
      </dgm:prSet>
      <dgm:spPr>
        <a:xfrm>
          <a:off x="623" y="423365"/>
          <a:ext cx="1000044" cy="400017"/>
        </a:xfrm>
        <a:prstGeom prst="chevron">
          <a:avLst/>
        </a:prstGeom>
      </dgm:spPr>
    </dgm:pt>
    <dgm:pt modelId="{4EECF75C-FF32-43FC-970B-BEEACD39AB3C}" type="pres">
      <dgm:prSet presAssocID="{EC3A296C-8F8B-453B-8A41-CE57547C3F61}" presName="parTxOnlySpace" presStyleCnt="0"/>
      <dgm:spPr/>
    </dgm:pt>
    <dgm:pt modelId="{377FEF1E-2710-4371-BB32-B0BD0DF37B1E}" type="pres">
      <dgm:prSet presAssocID="{F3294D83-3032-49B3-8A44-DCCB69CFF321}" presName="parTxOnly" presStyleLbl="node1" presStyleIdx="1" presStyleCnt="8">
        <dgm:presLayoutVars>
          <dgm:chMax val="0"/>
          <dgm:chPref val="0"/>
          <dgm:bulletEnabled val="1"/>
        </dgm:presLayoutVars>
      </dgm:prSet>
      <dgm:spPr>
        <a:xfrm>
          <a:off x="900664" y="423365"/>
          <a:ext cx="1000044" cy="400017"/>
        </a:xfrm>
        <a:prstGeom prst="chevron">
          <a:avLst/>
        </a:prstGeom>
      </dgm:spPr>
    </dgm:pt>
    <dgm:pt modelId="{0A4D9800-213A-49AB-99F4-5F60C0CFB1B1}" type="pres">
      <dgm:prSet presAssocID="{6FA348E4-CEA1-4E1E-BCE7-A461D8BF21FF}" presName="parTxOnlySpace" presStyleCnt="0"/>
      <dgm:spPr/>
    </dgm:pt>
    <dgm:pt modelId="{FE6E7B66-045C-49E5-9205-E212D52BD619}" type="pres">
      <dgm:prSet presAssocID="{AA6A3A1A-9A1D-4AAF-A992-15E69F6EDB87}" presName="parTxOnly" presStyleLbl="node1" presStyleIdx="2" presStyleCnt="8">
        <dgm:presLayoutVars>
          <dgm:chMax val="0"/>
          <dgm:chPref val="0"/>
          <dgm:bulletEnabled val="1"/>
        </dgm:presLayoutVars>
      </dgm:prSet>
      <dgm:spPr>
        <a:xfrm>
          <a:off x="1800704" y="423365"/>
          <a:ext cx="1000044" cy="400017"/>
        </a:xfrm>
        <a:prstGeom prst="chevron">
          <a:avLst/>
        </a:prstGeom>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8">
        <dgm:presLayoutVars>
          <dgm:chMax val="0"/>
          <dgm:chPref val="0"/>
          <dgm:bulletEnabled val="1"/>
        </dgm:presLayoutVars>
      </dgm:prSet>
      <dgm:spPr>
        <a:xfrm>
          <a:off x="2700744" y="423365"/>
          <a:ext cx="1000044" cy="400017"/>
        </a:xfrm>
        <a:prstGeom prst="chevron">
          <a:avLst/>
        </a:prstGeom>
      </dgm:spPr>
    </dgm:pt>
    <dgm:pt modelId="{ECAA6231-F36C-4BD5-A148-E9515E679A46}" type="pres">
      <dgm:prSet presAssocID="{C948B16D-5369-4A30-9354-89A1E9726AEA}" presName="parTxOnlySpace" presStyleCnt="0"/>
      <dgm:spPr/>
    </dgm:pt>
    <dgm:pt modelId="{C6F3C7AF-B441-4C67-8354-C1276467BCC3}" type="pres">
      <dgm:prSet presAssocID="{F63AABE0-003E-4CA4-ADA9-D53CFE57675D}" presName="parTxOnly" presStyleLbl="node1" presStyleIdx="4" presStyleCnt="8">
        <dgm:presLayoutVars>
          <dgm:chMax val="0"/>
          <dgm:chPref val="0"/>
          <dgm:bulletEnabled val="1"/>
        </dgm:presLayoutVars>
      </dgm:prSet>
      <dgm:spPr>
        <a:xfrm>
          <a:off x="3600784" y="423365"/>
          <a:ext cx="1000044" cy="400017"/>
        </a:xfrm>
        <a:prstGeom prst="chevron">
          <a:avLst/>
        </a:prstGeom>
      </dgm:spPr>
    </dgm:pt>
    <dgm:pt modelId="{D00D7CF1-CDA8-400F-8808-BF9102161170}" type="pres">
      <dgm:prSet presAssocID="{A0CB05C4-C757-4A04-ADE5-900721109E2D}" presName="parTxOnlySpace" presStyleCnt="0"/>
      <dgm:spPr/>
    </dgm:pt>
    <dgm:pt modelId="{13EC6793-D99F-455E-83AC-8CDF4F4A86C9}" type="pres">
      <dgm:prSet presAssocID="{70900D62-04B5-439C-B493-22135C920D54}" presName="parTxOnly" presStyleLbl="node1" presStyleIdx="5" presStyleCnt="8">
        <dgm:presLayoutVars>
          <dgm:chMax val="0"/>
          <dgm:chPref val="0"/>
          <dgm:bulletEnabled val="1"/>
        </dgm:presLayoutVars>
      </dgm:prSet>
      <dgm:spPr>
        <a:xfrm>
          <a:off x="4500824" y="423365"/>
          <a:ext cx="1000044" cy="400017"/>
        </a:xfrm>
        <a:prstGeom prst="chevron">
          <a:avLst/>
        </a:prstGeom>
      </dgm:spPr>
    </dgm:pt>
    <dgm:pt modelId="{50DFC212-E3DB-47D5-A4C9-F29B0CA5E517}" type="pres">
      <dgm:prSet presAssocID="{D586ADA6-1E65-457C-9C70-3E07D45A1B95}" presName="parTxOnlySpace" presStyleCnt="0"/>
      <dgm:spPr/>
    </dgm:pt>
    <dgm:pt modelId="{EA097720-7AFD-41CA-8839-F906A7092BFA}" type="pres">
      <dgm:prSet presAssocID="{2D97A37F-FDE8-4597-9A39-917AF7FAC236}" presName="parTxOnly" presStyleLbl="node1" presStyleIdx="6" presStyleCnt="8">
        <dgm:presLayoutVars>
          <dgm:chMax val="0"/>
          <dgm:chPref val="0"/>
          <dgm:bulletEnabled val="1"/>
        </dgm:presLayoutVars>
      </dgm:prSet>
      <dgm:spPr>
        <a:xfrm>
          <a:off x="5400865" y="423365"/>
          <a:ext cx="1000044" cy="400017"/>
        </a:xfrm>
        <a:prstGeom prst="chevron">
          <a:avLst/>
        </a:prstGeom>
      </dgm:spPr>
    </dgm:pt>
    <dgm:pt modelId="{67D5490B-6F7D-499C-B1CB-51E5643B2421}" type="pres">
      <dgm:prSet presAssocID="{DF2548C1-B35C-4E2C-8506-9D01F55685D0}" presName="parTxOnlySpace" presStyleCnt="0"/>
      <dgm:spPr/>
    </dgm:pt>
    <dgm:pt modelId="{C6CBAA16-5541-439A-9088-740E0082337E}" type="pres">
      <dgm:prSet presAssocID="{C19C4B0C-9F55-4777-9180-32DBACD0DD41}" presName="parTxOnly" presStyleLbl="node1" presStyleIdx="7" presStyleCnt="8">
        <dgm:presLayoutVars>
          <dgm:chMax val="0"/>
          <dgm:chPref val="0"/>
          <dgm:bulletEnabled val="1"/>
        </dgm:presLayoutVars>
      </dgm:prSet>
      <dgm:spPr>
        <a:xfrm>
          <a:off x="6300905" y="423365"/>
          <a:ext cx="1000044" cy="400017"/>
        </a:xfrm>
        <a:prstGeom prst="chevron">
          <a:avLst/>
        </a:prstGeom>
      </dgm:spPr>
    </dgm:pt>
  </dgm:ptLst>
  <dgm:cxnLst>
    <dgm:cxn modelId="{49BC8A0E-888C-4F53-B4B3-3ED819E28192}" type="presOf" srcId="{70900D62-04B5-439C-B493-22135C920D54}" destId="{13EC6793-D99F-455E-83AC-8CDF4F4A86C9}" srcOrd="0" destOrd="0" presId="urn:microsoft.com/office/officeart/2005/8/layout/chevron1"/>
    <dgm:cxn modelId="{948CD010-3708-41BB-BFE2-0F5BC8FA3E89}" srcId="{BBEF66F8-A924-484C-806A-F84D5F2F241C}" destId="{F3294D83-3032-49B3-8A44-DCCB69CFF321}" srcOrd="1" destOrd="0" parTransId="{59DB8795-26F1-4B92-902F-A4D9F278EF4E}" sibTransId="{6FA348E4-CEA1-4E1E-BCE7-A461D8BF21FF}"/>
    <dgm:cxn modelId="{5C987412-88B8-4A14-8D80-D36AA95FABE3}" type="presOf" srcId="{F63AABE0-003E-4CA4-ADA9-D53CFE57675D}" destId="{C6F3C7AF-B441-4C67-8354-C1276467BCC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44A22D28-E539-4D23-B5D6-A2CDDB987C17}" srcId="{BBEF66F8-A924-484C-806A-F84D5F2F241C}" destId="{F63AABE0-003E-4CA4-ADA9-D53CFE57675D}" srcOrd="4" destOrd="0" parTransId="{7AF9B94B-E035-45C2-B939-7C1065CA227F}" sibTransId="{A0CB05C4-C757-4A04-ADE5-900721109E2D}"/>
    <dgm:cxn modelId="{EC0F9028-F646-488B-9EE7-BC069758C037}" srcId="{BBEF66F8-A924-484C-806A-F84D5F2F241C}" destId="{2D97A37F-FDE8-4597-9A39-917AF7FAC236}" srcOrd="6" destOrd="0" parTransId="{35E3147E-2B80-4D6D-A5AB-7B9797DEE8C4}" sibTransId="{DF2548C1-B35C-4E2C-8506-9D01F55685D0}"/>
    <dgm:cxn modelId="{8CFE7F3B-E64E-4B30-A4C9-779DA078ADE6}" srcId="{BBEF66F8-A924-484C-806A-F84D5F2F241C}" destId="{70900D62-04B5-439C-B493-22135C920D54}" srcOrd="5" destOrd="0" parTransId="{369EB735-A143-4592-8AB9-F7AD5E653A3A}" sibTransId="{D586ADA6-1E65-457C-9C70-3E07D45A1B95}"/>
    <dgm:cxn modelId="{ED58E45C-CF30-43A4-B237-E8F7EE2852C9}" srcId="{BBEF66F8-A924-484C-806A-F84D5F2F241C}" destId="{AA6A3A1A-9A1D-4AAF-A992-15E69F6EDB87}" srcOrd="2" destOrd="0" parTransId="{984E38E4-B4FB-43A5-95FB-C66541E4C6A0}" sibTransId="{BEE2B3F6-A1BA-41BF-BA8F-295F3D3EFCE8}"/>
    <dgm:cxn modelId="{1DD68444-27FB-4E17-B7CF-448AE4E18A16}" type="presOf" srcId="{F3294D83-3032-49B3-8A44-DCCB69CFF321}" destId="{377FEF1E-2710-4371-BB32-B0BD0DF37B1E}" srcOrd="0" destOrd="0" presId="urn:microsoft.com/office/officeart/2005/8/layout/chevron1"/>
    <dgm:cxn modelId="{54DE2C4D-D400-4358-B5DA-90D576A11C04}" type="presOf" srcId="{BBEF66F8-A924-484C-806A-F84D5F2F241C}" destId="{14353769-1D1E-4222-B08C-88DF2462E9DA}" srcOrd="0" destOrd="0" presId="urn:microsoft.com/office/officeart/2005/8/layout/chevron1"/>
    <dgm:cxn modelId="{0E7B5580-A214-4132-91C8-8BAA8549E456}" srcId="{BBEF66F8-A924-484C-806A-F84D5F2F241C}" destId="{C19C4B0C-9F55-4777-9180-32DBACD0DD41}" srcOrd="7" destOrd="0" parTransId="{1EEB51D4-3E23-450F-A761-DB910A8F6744}" sibTransId="{D9B66D9F-56F9-4AA4-8ADA-8938E7AF12EF}"/>
    <dgm:cxn modelId="{F1A08687-E353-4B5D-965C-1A2F516820C4}" type="presOf" srcId="{E537737D-AD43-4871-9BEE-94A56073A396}" destId="{90CF8213-9D76-4E47-81F6-0F995F6C5313}" srcOrd="0" destOrd="0" presId="urn:microsoft.com/office/officeart/2005/8/layout/chevron1"/>
    <dgm:cxn modelId="{8411358E-9FFA-4580-8F25-93524D0998CE}" type="presOf" srcId="{2D97A37F-FDE8-4597-9A39-917AF7FAC236}" destId="{EA097720-7AFD-41CA-8839-F906A7092BFA}"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95EC3A9F-ECDE-42EB-A772-5707EBA0050C}" type="presOf" srcId="{C19C4B0C-9F55-4777-9180-32DBACD0DD41}" destId="{C6CBAA16-5541-439A-9088-740E0082337E}" srcOrd="0" destOrd="0" presId="urn:microsoft.com/office/officeart/2005/8/layout/chevron1"/>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0" destOrd="0" parTransId="{82686ECE-365A-4029-BD99-B6A22A7760EB}" sibTransId="{EC3A296C-8F8B-453B-8A41-CE57547C3F61}"/>
    <dgm:cxn modelId="{506C2947-9918-4837-9A53-11CEDDC2511A}" type="presParOf" srcId="{14353769-1D1E-4222-B08C-88DF2462E9DA}" destId="{A123D78E-FB30-4680-AD7A-CE474C1D6544}" srcOrd="0" destOrd="0" presId="urn:microsoft.com/office/officeart/2005/8/layout/chevron1"/>
    <dgm:cxn modelId="{E42CA70D-C914-498E-BCFA-C21E788268B9}" type="presParOf" srcId="{14353769-1D1E-4222-B08C-88DF2462E9DA}" destId="{4EECF75C-FF32-43FC-970B-BEEACD39AB3C}" srcOrd="1" destOrd="0" presId="urn:microsoft.com/office/officeart/2005/8/layout/chevron1"/>
    <dgm:cxn modelId="{41F471C7-6E93-484B-8626-675A20DBA426}" type="presParOf" srcId="{14353769-1D1E-4222-B08C-88DF2462E9DA}" destId="{377FEF1E-2710-4371-BB32-B0BD0DF37B1E}" srcOrd="2" destOrd="0" presId="urn:microsoft.com/office/officeart/2005/8/layout/chevron1"/>
    <dgm:cxn modelId="{80AE7464-555D-42DB-9B6F-75CE8A113310}" type="presParOf" srcId="{14353769-1D1E-4222-B08C-88DF2462E9DA}" destId="{0A4D9800-213A-49AB-99F4-5F60C0CFB1B1}"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52196187-B4D9-4FDB-B930-8A13807616DB}" type="presParOf" srcId="{14353769-1D1E-4222-B08C-88DF2462E9DA}" destId="{ECAA6231-F36C-4BD5-A148-E9515E679A46}" srcOrd="7" destOrd="0" presId="urn:microsoft.com/office/officeart/2005/8/layout/chevron1"/>
    <dgm:cxn modelId="{E3B0393A-01DD-4337-8382-341FD0C0851F}" type="presParOf" srcId="{14353769-1D1E-4222-B08C-88DF2462E9DA}" destId="{C6F3C7AF-B441-4C67-8354-C1276467BCC3}" srcOrd="8" destOrd="0" presId="urn:microsoft.com/office/officeart/2005/8/layout/chevron1"/>
    <dgm:cxn modelId="{07F4B464-3429-46E4-AC58-2157C1BAEA52}" type="presParOf" srcId="{14353769-1D1E-4222-B08C-88DF2462E9DA}" destId="{D00D7CF1-CDA8-400F-8808-BF9102161170}" srcOrd="9" destOrd="0" presId="urn:microsoft.com/office/officeart/2005/8/layout/chevron1"/>
    <dgm:cxn modelId="{9B49A70B-CC39-47BE-A13F-188684C0E785}" type="presParOf" srcId="{14353769-1D1E-4222-B08C-88DF2462E9DA}" destId="{13EC6793-D99F-455E-83AC-8CDF4F4A86C9}" srcOrd="10" destOrd="0" presId="urn:microsoft.com/office/officeart/2005/8/layout/chevron1"/>
    <dgm:cxn modelId="{A82931D0-6425-4A04-870F-858E587270AE}" type="presParOf" srcId="{14353769-1D1E-4222-B08C-88DF2462E9DA}" destId="{50DFC212-E3DB-47D5-A4C9-F29B0CA5E517}" srcOrd="11" destOrd="0" presId="urn:microsoft.com/office/officeart/2005/8/layout/chevron1"/>
    <dgm:cxn modelId="{F67029BA-FEB9-4E7B-9557-3284C21E9FC3}" type="presParOf" srcId="{14353769-1D1E-4222-B08C-88DF2462E9DA}" destId="{EA097720-7AFD-41CA-8839-F906A7092BFA}" srcOrd="12" destOrd="0" presId="urn:microsoft.com/office/officeart/2005/8/layout/chevron1"/>
    <dgm:cxn modelId="{F4E74A51-0D46-4D0F-ACD8-DA8B834205FD}" type="presParOf" srcId="{14353769-1D1E-4222-B08C-88DF2462E9DA}" destId="{67D5490B-6F7D-499C-B1CB-51E5643B2421}" srcOrd="13" destOrd="0" presId="urn:microsoft.com/office/officeart/2005/8/layout/chevron1"/>
    <dgm:cxn modelId="{C69C1D27-2583-45AD-9B9F-76BF40F3E2B1}" type="presParOf" srcId="{14353769-1D1E-4222-B08C-88DF2462E9DA}" destId="{C6CBAA16-5541-439A-9088-740E0082337E}" srcOrd="14" destOrd="0" presId="urn:microsoft.com/office/officeart/2005/8/layout/chevron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F66F8-A924-484C-806A-F84D5F2F241C}" type="doc">
      <dgm:prSet loTypeId="urn:microsoft.com/office/officeart/2005/8/layout/chevron1" loCatId="process" qsTypeId="urn:microsoft.com/office/officeart/2005/8/quickstyle/simple5" qsCatId="simple" csTypeId="urn:microsoft.com/office/officeart/2005/8/colors/accent0_3" csCatId="mainScheme" phldr="1"/>
      <dgm:spPr/>
    </dgm:pt>
    <dgm:pt modelId="{E313407A-4BCF-4DC1-AB65-1DD98A4A2A81}">
      <dgm:prSet phldrT="[Text]" custT="1"/>
      <dgm:spPr>
        <a:solidFill>
          <a:srgbClr val="30E5D0"/>
        </a:solidFill>
      </dgm:spPr>
      <dgm:t>
        <a:bodyPr/>
        <a:lstStyle/>
        <a:p>
          <a:r>
            <a:rPr lang="cs-cz" sz="1000" dirty="0">
              <a:solidFill>
                <a:schemeClr val="tx1"/>
              </a:solidFill>
            </a:rPr>
            <a:t>مبيعات المشروع</a:t>
          </a:r>
        </a:p>
      </dgm:t>
    </dgm:pt>
    <dgm:pt modelId="{5D99790B-7ADC-4477-9F66-929F45BEA283}" type="parTrans" cxnId="{2B34BE4C-BC22-4391-AC78-111C1C219CF0}">
      <dgm:prSet/>
      <dgm:spPr/>
      <dgm:t>
        <a:bodyPr/>
        <a:lstStyle/>
        <a:p>
          <a:endParaRPr lang="en-US" sz="1000"/>
        </a:p>
      </dgm:t>
    </dgm:pt>
    <dgm:pt modelId="{37CA673C-921A-4A02-81EC-50585FFAB171}" type="sibTrans" cxnId="{2B34BE4C-BC22-4391-AC78-111C1C219CF0}">
      <dgm:prSet/>
      <dgm:spPr/>
      <dgm:t>
        <a:bodyPr/>
        <a:lstStyle/>
        <a:p>
          <a:endParaRPr lang="en-US" sz="1000"/>
        </a:p>
      </dgm:t>
    </dgm:pt>
    <dgm:pt modelId="{0681E1A6-1598-47FC-994C-A5AC005F56D6}">
      <dgm:prSet phldrT="[Text]" custT="1"/>
      <dgm:spPr>
        <a:solidFill>
          <a:srgbClr val="30E5D0"/>
        </a:solidFill>
      </dgm:spPr>
      <dgm:t>
        <a:bodyPr/>
        <a:lstStyle/>
        <a:p>
          <a:r>
            <a:rPr lang="cs-cz" sz="1000" dirty="0">
              <a:solidFill>
                <a:schemeClr val="tx1"/>
              </a:solidFill>
            </a:rPr>
            <a:t>تخطيط المشروع</a:t>
          </a:r>
        </a:p>
      </dgm:t>
    </dgm:pt>
    <dgm:pt modelId="{82686ECE-365A-4029-BD99-B6A22A7760EB}" type="parTrans" cxnId="{B3CCCEE5-A0F6-48B1-AD48-AE3C24245FF3}">
      <dgm:prSet/>
      <dgm:spPr/>
      <dgm:t>
        <a:bodyPr/>
        <a:lstStyle/>
        <a:p>
          <a:endParaRPr lang="en-US" sz="1000"/>
        </a:p>
      </dgm:t>
    </dgm:pt>
    <dgm:pt modelId="{EC3A296C-8F8B-453B-8A41-CE57547C3F61}" type="sibTrans" cxnId="{B3CCCEE5-A0F6-48B1-AD48-AE3C24245FF3}">
      <dgm:prSet/>
      <dgm:spPr/>
      <dgm:t>
        <a:bodyPr/>
        <a:lstStyle/>
        <a:p>
          <a:endParaRPr lang="en-US" sz="1000"/>
        </a:p>
      </dgm:t>
    </dgm:pt>
    <dgm:pt modelId="{AA6A3A1A-9A1D-4AAF-A992-15E69F6EDB87}">
      <dgm:prSet phldrT="[Text]" custT="1"/>
      <dgm:spPr>
        <a:solidFill>
          <a:srgbClr val="30E5D0"/>
        </a:solidFill>
      </dgm:spPr>
      <dgm:t>
        <a:bodyPr/>
        <a:lstStyle/>
        <a:p>
          <a:r>
            <a:rPr lang="cs-cz" sz="1000" dirty="0">
              <a:solidFill>
                <a:schemeClr val="tx1"/>
              </a:solidFill>
            </a:rPr>
            <a:t>إدارة </a:t>
          </a:r>
          <a:r>
            <a:rPr lang="cs-cz" sz="900" dirty="0">
              <a:solidFill>
                <a:schemeClr val="tx1"/>
              </a:solidFill>
            </a:rPr>
            <a:t>الموارد</a:t>
          </a:r>
          <a:endParaRPr lang="en-US" sz="1000" dirty="0">
            <a:solidFill>
              <a:schemeClr val="tx1"/>
            </a:solidFill>
          </a:endParaRPr>
        </a:p>
      </dgm:t>
    </dgm:pt>
    <dgm:pt modelId="{984E38E4-B4FB-43A5-95FB-C66541E4C6A0}" type="parTrans" cxnId="{ED58E45C-CF30-43A4-B237-E8F7EE2852C9}">
      <dgm:prSet/>
      <dgm:spPr/>
      <dgm:t>
        <a:bodyPr/>
        <a:lstStyle/>
        <a:p>
          <a:endParaRPr lang="en-US" sz="1000"/>
        </a:p>
      </dgm:t>
    </dgm:pt>
    <dgm:pt modelId="{BEE2B3F6-A1BA-41BF-BA8F-295F3D3EFCE8}" type="sibTrans" cxnId="{ED58E45C-CF30-43A4-B237-E8F7EE2852C9}">
      <dgm:prSet/>
      <dgm:spPr/>
      <dgm:t>
        <a:bodyPr/>
        <a:lstStyle/>
        <a:p>
          <a:endParaRPr lang="en-US" sz="1000"/>
        </a:p>
      </dgm:t>
    </dgm:pt>
    <dgm:pt modelId="{E537737D-AD43-4871-9BEE-94A56073A396}">
      <dgm:prSet phldrT="[Text]" custT="1"/>
      <dgm:spPr>
        <a:solidFill>
          <a:srgbClr val="30E5D0"/>
        </a:solidFill>
      </dgm:spPr>
      <dgm:t>
        <a:bodyPr/>
        <a:lstStyle/>
        <a:p>
          <a:r>
            <a:rPr lang="cs-cz" sz="1000" dirty="0">
              <a:solidFill>
                <a:schemeClr val="tx1"/>
              </a:solidFill>
            </a:rPr>
            <a:t>إدخال الوقت</a:t>
          </a:r>
        </a:p>
      </dgm:t>
    </dgm:pt>
    <dgm:pt modelId="{9F577A67-38AB-4F56-BC7D-1A28B0CA704E}" type="parTrans" cxnId="{A18ED3D0-512F-4743-89BF-FF4D258B175D}">
      <dgm:prSet/>
      <dgm:spPr/>
      <dgm:t>
        <a:bodyPr/>
        <a:lstStyle/>
        <a:p>
          <a:endParaRPr lang="en-US" sz="1000"/>
        </a:p>
      </dgm:t>
    </dgm:pt>
    <dgm:pt modelId="{C948B16D-5369-4A30-9354-89A1E9726AEA}" type="sibTrans" cxnId="{A18ED3D0-512F-4743-89BF-FF4D258B175D}">
      <dgm:prSet/>
      <dgm:spPr/>
      <dgm:t>
        <a:bodyPr/>
        <a:lstStyle/>
        <a:p>
          <a:endParaRPr lang="en-US" sz="1000"/>
        </a:p>
      </dgm:t>
    </dgm:pt>
    <dgm:pt modelId="{F551F522-2C0D-47D8-878F-4EEFBC04E2D0}">
      <dgm:prSet phldrT="[Text]" custT="1"/>
      <dgm:spPr>
        <a:solidFill>
          <a:srgbClr val="30E5D0"/>
        </a:solidFill>
      </dgm:spPr>
      <dgm:t>
        <a:bodyPr/>
        <a:lstStyle/>
        <a:p>
          <a:r>
            <a:rPr lang="cs-cz" sz="1000" dirty="0">
              <a:solidFill>
                <a:schemeClr val="tx1"/>
              </a:solidFill>
            </a:rPr>
            <a:t>إدخال </a:t>
          </a:r>
          <a:br/>
          <a:r>
            <a:rPr lang="cs-cz" sz="1000" dirty="0">
              <a:solidFill>
                <a:schemeClr val="tx1"/>
              </a:solidFill>
            </a:rPr>
            <a:t>المصروفات</a:t>
          </a:r>
        </a:p>
      </dgm:t>
    </dgm:pt>
    <dgm:pt modelId="{D296A5F0-3774-4DA9-8E45-750725B587A7}" type="parTrans" cxnId="{99DBA0B9-D76C-418C-9448-492D2A15DB34}">
      <dgm:prSet/>
      <dgm:spPr/>
      <dgm:t>
        <a:bodyPr/>
        <a:lstStyle/>
        <a:p>
          <a:endParaRPr lang="en-US" sz="1000"/>
        </a:p>
      </dgm:t>
    </dgm:pt>
    <dgm:pt modelId="{C7D40BFB-92FA-47DD-9765-D1E31B0CE1F3}" type="sibTrans" cxnId="{99DBA0B9-D76C-418C-9448-492D2A15DB34}">
      <dgm:prSet/>
      <dgm:spPr/>
      <dgm:t>
        <a:bodyPr/>
        <a:lstStyle/>
        <a:p>
          <a:endParaRPr lang="en-US" sz="1000"/>
        </a:p>
      </dgm:t>
    </dgm:pt>
    <dgm:pt modelId="{4A6125E6-E6ED-4684-838F-2CE3C342E83A}">
      <dgm:prSet phldrT="[Text]" custT="1"/>
      <dgm:spPr>
        <a:solidFill>
          <a:srgbClr val="30E5D0"/>
        </a:solidFill>
      </dgm:spPr>
      <dgm:t>
        <a:bodyPr/>
        <a:lstStyle/>
        <a:p>
          <a:r>
            <a:rPr lang="cs-cz" sz="1000" dirty="0">
              <a:solidFill>
                <a:schemeClr val="tx1"/>
              </a:solidFill>
            </a:rPr>
            <a:t>الفاتورة الأولية</a:t>
          </a:r>
        </a:p>
      </dgm:t>
    </dgm:pt>
    <dgm:pt modelId="{8F95A099-BA8B-495B-B23C-E6FF04D3626D}" type="parTrans" cxnId="{2C6F33AF-967D-4BDD-B0AA-37DC2C7FCE5D}">
      <dgm:prSet/>
      <dgm:spPr/>
      <dgm:t>
        <a:bodyPr/>
        <a:lstStyle/>
        <a:p>
          <a:endParaRPr lang="en-US" sz="1000"/>
        </a:p>
      </dgm:t>
    </dgm:pt>
    <dgm:pt modelId="{9082BDBC-5DEA-41E7-BB63-3F9E1EEEFD8A}" type="sibTrans" cxnId="{2C6F33AF-967D-4BDD-B0AA-37DC2C7FCE5D}">
      <dgm:prSet/>
      <dgm:spPr/>
      <dgm:t>
        <a:bodyPr/>
        <a:lstStyle/>
        <a:p>
          <a:endParaRPr lang="en-US" sz="1000"/>
        </a:p>
      </dgm:t>
    </dgm:pt>
    <dgm:pt modelId="{14353769-1D1E-4222-B08C-88DF2462E9DA}" type="pres">
      <dgm:prSet presAssocID="{BBEF66F8-A924-484C-806A-F84D5F2F241C}" presName="Name0" presStyleCnt="0">
        <dgm:presLayoutVars>
          <dgm:dir val="rev"/>
          <dgm:animLvl val="lvl"/>
          <dgm:resizeHandles val="exact"/>
        </dgm:presLayoutVars>
      </dgm:prSet>
      <dgm:spPr/>
    </dgm:pt>
    <dgm:pt modelId="{2DE167E5-0AC8-476F-B79A-B08D48ABBC32}" type="pres">
      <dgm:prSet presAssocID="{E313407A-4BCF-4DC1-AB65-1DD98A4A2A81}" presName="parTxOnly" presStyleLbl="node1" presStyleIdx="0" presStyleCnt="6">
        <dgm:presLayoutVars>
          <dgm:chMax val="0"/>
          <dgm:chPref val="0"/>
          <dgm:bulletEnabled val="1"/>
        </dgm:presLayoutVars>
      </dgm:prSet>
      <dgm:spPr/>
    </dgm:pt>
    <dgm:pt modelId="{3519349E-E370-4ECC-A116-9BAE3C778CEE}" type="pres">
      <dgm:prSet presAssocID="{37CA673C-921A-4A02-81EC-50585FFAB171}" presName="parTxOnlySpace" presStyleCnt="0"/>
      <dgm:spPr/>
    </dgm:pt>
    <dgm:pt modelId="{A123D78E-FB30-4680-AD7A-CE474C1D6544}" type="pres">
      <dgm:prSet presAssocID="{0681E1A6-1598-47FC-994C-A5AC005F56D6}" presName="parTxOnly" presStyleLbl="node1" presStyleIdx="1" presStyleCnt="6">
        <dgm:presLayoutVars>
          <dgm:chMax val="0"/>
          <dgm:chPref val="0"/>
          <dgm:bulletEnabled val="1"/>
        </dgm:presLayoutVars>
      </dgm:prSet>
      <dgm:spPr/>
    </dgm:pt>
    <dgm:pt modelId="{4EECF75C-FF32-43FC-970B-BEEACD39AB3C}" type="pres">
      <dgm:prSet presAssocID="{EC3A296C-8F8B-453B-8A41-CE57547C3F61}" presName="parTxOnlySpace" presStyleCnt="0"/>
      <dgm:spPr/>
    </dgm:pt>
    <dgm:pt modelId="{FE6E7B66-045C-49E5-9205-E212D52BD619}" type="pres">
      <dgm:prSet presAssocID="{AA6A3A1A-9A1D-4AAF-A992-15E69F6EDB87}" presName="parTxOnly" presStyleLbl="node1" presStyleIdx="2" presStyleCnt="6">
        <dgm:presLayoutVars>
          <dgm:chMax val="0"/>
          <dgm:chPref val="0"/>
          <dgm:bulletEnabled val="1"/>
        </dgm:presLayoutVars>
      </dgm:prSet>
      <dgm:spPr/>
    </dgm:pt>
    <dgm:pt modelId="{EB643611-3A67-4C27-B923-76EF6B8D8A2F}" type="pres">
      <dgm:prSet presAssocID="{BEE2B3F6-A1BA-41BF-BA8F-295F3D3EFCE8}" presName="parTxOnlySpace" presStyleCnt="0"/>
      <dgm:spPr/>
    </dgm:pt>
    <dgm:pt modelId="{90CF8213-9D76-4E47-81F6-0F995F6C5313}" type="pres">
      <dgm:prSet presAssocID="{E537737D-AD43-4871-9BEE-94A56073A396}" presName="parTxOnly" presStyleLbl="node1" presStyleIdx="3" presStyleCnt="6">
        <dgm:presLayoutVars>
          <dgm:chMax val="0"/>
          <dgm:chPref val="0"/>
          <dgm:bulletEnabled val="1"/>
        </dgm:presLayoutVars>
      </dgm:prSet>
      <dgm:spPr/>
    </dgm:pt>
    <dgm:pt modelId="{528F676E-F980-455E-B112-D3F569E924B9}" type="pres">
      <dgm:prSet presAssocID="{C948B16D-5369-4A30-9354-89A1E9726AEA}" presName="parTxOnlySpace" presStyleCnt="0"/>
      <dgm:spPr/>
    </dgm:pt>
    <dgm:pt modelId="{2973B17C-1385-49D2-9E3B-578406C8DE23}" type="pres">
      <dgm:prSet presAssocID="{F551F522-2C0D-47D8-878F-4EEFBC04E2D0}" presName="parTxOnly" presStyleLbl="node1" presStyleIdx="4" presStyleCnt="6">
        <dgm:presLayoutVars>
          <dgm:chMax val="0"/>
          <dgm:chPref val="0"/>
          <dgm:bulletEnabled val="1"/>
        </dgm:presLayoutVars>
      </dgm:prSet>
      <dgm:spPr/>
    </dgm:pt>
    <dgm:pt modelId="{F0945F85-1D9B-4BF9-877E-62524E55DC9F}" type="pres">
      <dgm:prSet presAssocID="{C7D40BFB-92FA-47DD-9765-D1E31B0CE1F3}" presName="parTxOnlySpace" presStyleCnt="0"/>
      <dgm:spPr/>
    </dgm:pt>
    <dgm:pt modelId="{F313880F-F8CA-4BB8-BB5E-63FAA16430E4}" type="pres">
      <dgm:prSet presAssocID="{4A6125E6-E6ED-4684-838F-2CE3C342E83A}" presName="parTxOnly" presStyleLbl="node1" presStyleIdx="5" presStyleCnt="6">
        <dgm:presLayoutVars>
          <dgm:chMax val="0"/>
          <dgm:chPref val="0"/>
          <dgm:bulletEnabled val="1"/>
        </dgm:presLayoutVars>
      </dgm:prSet>
      <dgm:spPr/>
    </dgm:pt>
  </dgm:ptLst>
  <dgm:cxnLst>
    <dgm:cxn modelId="{230DEB02-AE2D-44B2-AA27-84FC076B265B}" type="presOf" srcId="{F551F522-2C0D-47D8-878F-4EEFBC04E2D0}" destId="{2973B17C-1385-49D2-9E3B-578406C8DE23}" srcOrd="0" destOrd="0" presId="urn:microsoft.com/office/officeart/2005/8/layout/chevron1"/>
    <dgm:cxn modelId="{2143111C-0ED3-4498-A459-F67042BC230A}" type="presOf" srcId="{0681E1A6-1598-47FC-994C-A5AC005F56D6}" destId="{A123D78E-FB30-4680-AD7A-CE474C1D6544}" srcOrd="0" destOrd="0" presId="urn:microsoft.com/office/officeart/2005/8/layout/chevron1"/>
    <dgm:cxn modelId="{ED58E45C-CF30-43A4-B237-E8F7EE2852C9}" srcId="{BBEF66F8-A924-484C-806A-F84D5F2F241C}" destId="{AA6A3A1A-9A1D-4AAF-A992-15E69F6EDB87}" srcOrd="2" destOrd="0" parTransId="{984E38E4-B4FB-43A5-95FB-C66541E4C6A0}" sibTransId="{BEE2B3F6-A1BA-41BF-BA8F-295F3D3EFCE8}"/>
    <dgm:cxn modelId="{2B34BE4C-BC22-4391-AC78-111C1C219CF0}" srcId="{BBEF66F8-A924-484C-806A-F84D5F2F241C}" destId="{E313407A-4BCF-4DC1-AB65-1DD98A4A2A81}" srcOrd="0" destOrd="0" parTransId="{5D99790B-7ADC-4477-9F66-929F45BEA283}" sibTransId="{37CA673C-921A-4A02-81EC-50585FFAB171}"/>
    <dgm:cxn modelId="{54DE2C4D-D400-4358-B5DA-90D576A11C04}" type="presOf" srcId="{BBEF66F8-A924-484C-806A-F84D5F2F241C}" destId="{14353769-1D1E-4222-B08C-88DF2462E9DA}" srcOrd="0" destOrd="0" presId="urn:microsoft.com/office/officeart/2005/8/layout/chevron1"/>
    <dgm:cxn modelId="{64859F78-4110-4AAB-A7D6-C2F8C39AC688}" type="presOf" srcId="{4A6125E6-E6ED-4684-838F-2CE3C342E83A}" destId="{F313880F-F8CA-4BB8-BB5E-63FAA16430E4}" srcOrd="0" destOrd="0" presId="urn:microsoft.com/office/officeart/2005/8/layout/chevron1"/>
    <dgm:cxn modelId="{F391F67B-6CC8-4698-8ACE-0625A5108EAF}" type="presOf" srcId="{E313407A-4BCF-4DC1-AB65-1DD98A4A2A81}" destId="{2DE167E5-0AC8-476F-B79A-B08D48ABBC32}" srcOrd="0" destOrd="0" presId="urn:microsoft.com/office/officeart/2005/8/layout/chevron1"/>
    <dgm:cxn modelId="{F1A08687-E353-4B5D-965C-1A2F516820C4}" type="presOf" srcId="{E537737D-AD43-4871-9BEE-94A56073A396}" destId="{90CF8213-9D76-4E47-81F6-0F995F6C5313}" srcOrd="0" destOrd="0" presId="urn:microsoft.com/office/officeart/2005/8/layout/chevron1"/>
    <dgm:cxn modelId="{A62BE791-158E-4DE5-921B-11C81F71FC2B}" type="presOf" srcId="{AA6A3A1A-9A1D-4AAF-A992-15E69F6EDB87}" destId="{FE6E7B66-045C-49E5-9205-E212D52BD619}" srcOrd="0" destOrd="0" presId="urn:microsoft.com/office/officeart/2005/8/layout/chevron1"/>
    <dgm:cxn modelId="{2C6F33AF-967D-4BDD-B0AA-37DC2C7FCE5D}" srcId="{BBEF66F8-A924-484C-806A-F84D5F2F241C}" destId="{4A6125E6-E6ED-4684-838F-2CE3C342E83A}" srcOrd="5" destOrd="0" parTransId="{8F95A099-BA8B-495B-B23C-E6FF04D3626D}" sibTransId="{9082BDBC-5DEA-41E7-BB63-3F9E1EEEFD8A}"/>
    <dgm:cxn modelId="{99DBA0B9-D76C-418C-9448-492D2A15DB34}" srcId="{BBEF66F8-A924-484C-806A-F84D5F2F241C}" destId="{F551F522-2C0D-47D8-878F-4EEFBC04E2D0}" srcOrd="4" destOrd="0" parTransId="{D296A5F0-3774-4DA9-8E45-750725B587A7}" sibTransId="{C7D40BFB-92FA-47DD-9765-D1E31B0CE1F3}"/>
    <dgm:cxn modelId="{A18ED3D0-512F-4743-89BF-FF4D258B175D}" srcId="{BBEF66F8-A924-484C-806A-F84D5F2F241C}" destId="{E537737D-AD43-4871-9BEE-94A56073A396}" srcOrd="3" destOrd="0" parTransId="{9F577A67-38AB-4F56-BC7D-1A28B0CA704E}" sibTransId="{C948B16D-5369-4A30-9354-89A1E9726AEA}"/>
    <dgm:cxn modelId="{B3CCCEE5-A0F6-48B1-AD48-AE3C24245FF3}" srcId="{BBEF66F8-A924-484C-806A-F84D5F2F241C}" destId="{0681E1A6-1598-47FC-994C-A5AC005F56D6}" srcOrd="1" destOrd="0" parTransId="{82686ECE-365A-4029-BD99-B6A22A7760EB}" sibTransId="{EC3A296C-8F8B-453B-8A41-CE57547C3F61}"/>
    <dgm:cxn modelId="{59F8FB91-45D9-4231-AA1C-700AB7BC5A14}" type="presParOf" srcId="{14353769-1D1E-4222-B08C-88DF2462E9DA}" destId="{2DE167E5-0AC8-476F-B79A-B08D48ABBC32}" srcOrd="0" destOrd="0" presId="urn:microsoft.com/office/officeart/2005/8/layout/chevron1"/>
    <dgm:cxn modelId="{E2C967AD-B3C8-45DD-ADA7-E078E5302955}" type="presParOf" srcId="{14353769-1D1E-4222-B08C-88DF2462E9DA}" destId="{3519349E-E370-4ECC-A116-9BAE3C778CEE}" srcOrd="1" destOrd="0" presId="urn:microsoft.com/office/officeart/2005/8/layout/chevron1"/>
    <dgm:cxn modelId="{506C2947-9918-4837-9A53-11CEDDC2511A}" type="presParOf" srcId="{14353769-1D1E-4222-B08C-88DF2462E9DA}" destId="{A123D78E-FB30-4680-AD7A-CE474C1D6544}" srcOrd="2" destOrd="0" presId="urn:microsoft.com/office/officeart/2005/8/layout/chevron1"/>
    <dgm:cxn modelId="{E42CA70D-C914-498E-BCFA-C21E788268B9}" type="presParOf" srcId="{14353769-1D1E-4222-B08C-88DF2462E9DA}" destId="{4EECF75C-FF32-43FC-970B-BEEACD39AB3C}" srcOrd="3" destOrd="0" presId="urn:microsoft.com/office/officeart/2005/8/layout/chevron1"/>
    <dgm:cxn modelId="{51262596-BD1C-493B-9079-83A5F4A71FF2}" type="presParOf" srcId="{14353769-1D1E-4222-B08C-88DF2462E9DA}" destId="{FE6E7B66-045C-49E5-9205-E212D52BD619}" srcOrd="4" destOrd="0" presId="urn:microsoft.com/office/officeart/2005/8/layout/chevron1"/>
    <dgm:cxn modelId="{C3A355E0-E2AC-45D4-BE7B-4F4D91CEAB25}" type="presParOf" srcId="{14353769-1D1E-4222-B08C-88DF2462E9DA}" destId="{EB643611-3A67-4C27-B923-76EF6B8D8A2F}" srcOrd="5" destOrd="0" presId="urn:microsoft.com/office/officeart/2005/8/layout/chevron1"/>
    <dgm:cxn modelId="{026F2382-1F4A-4636-BE1B-E915A12BFE0D}" type="presParOf" srcId="{14353769-1D1E-4222-B08C-88DF2462E9DA}" destId="{90CF8213-9D76-4E47-81F6-0F995F6C5313}" srcOrd="6" destOrd="0" presId="urn:microsoft.com/office/officeart/2005/8/layout/chevron1"/>
    <dgm:cxn modelId="{838BCA8C-B7BB-4B43-89EA-8F96BBBC2C32}" type="presParOf" srcId="{14353769-1D1E-4222-B08C-88DF2462E9DA}" destId="{528F676E-F980-455E-B112-D3F569E924B9}" srcOrd="7" destOrd="0" presId="urn:microsoft.com/office/officeart/2005/8/layout/chevron1"/>
    <dgm:cxn modelId="{2E6B8334-1E47-4119-A41A-73ECE390788D}" type="presParOf" srcId="{14353769-1D1E-4222-B08C-88DF2462E9DA}" destId="{2973B17C-1385-49D2-9E3B-578406C8DE23}" srcOrd="8" destOrd="0" presId="urn:microsoft.com/office/officeart/2005/8/layout/chevron1"/>
    <dgm:cxn modelId="{4B3CCDB0-9149-4A0E-9B76-550AA8715228}" type="presParOf" srcId="{14353769-1D1E-4222-B08C-88DF2462E9DA}" destId="{F0945F85-1D9B-4BF9-877E-62524E55DC9F}" srcOrd="9" destOrd="0" presId="urn:microsoft.com/office/officeart/2005/8/layout/chevron1"/>
    <dgm:cxn modelId="{F59F89A8-A526-47F5-9508-C3FE40D3D7A3}" type="presParOf" srcId="{14353769-1D1E-4222-B08C-88DF2462E9DA}" destId="{F313880F-F8CA-4BB8-BB5E-63FAA16430E4}" srcOrd="10" destOrd="0" presId="urn:microsoft.com/office/officeart/2005/8/layout/chevron1"/>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F687D-5133-4E6A-850A-77579EBC6162}">
      <dsp:nvSpPr>
        <dsp:cNvPr id="0" name=""/>
        <dsp:cNvSpPr/>
      </dsp:nvSpPr>
      <dsp:spPr>
        <a:xfrm>
          <a:off x="5087" y="2330827"/>
          <a:ext cx="1892528" cy="757011"/>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t>جديد</a:t>
          </a:r>
        </a:p>
      </dsp:txBody>
      <dsp:txXfrm>
        <a:off x="383593" y="2330827"/>
        <a:ext cx="1135517" cy="757011"/>
      </dsp:txXfrm>
    </dsp:sp>
    <dsp:sp modelId="{01D4DE7A-3EB3-4A40-87A9-1F1FA97608B8}">
      <dsp:nvSpPr>
        <dsp:cNvPr id="0" name=""/>
        <dsp:cNvSpPr/>
      </dsp:nvSpPr>
      <dsp:spPr>
        <a:xfrm>
          <a:off x="1708363" y="2330827"/>
          <a:ext cx="1892528" cy="757011"/>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t>‏‫عرض الأسعار</a:t>
          </a:r>
        </a:p>
      </dsp:txBody>
      <dsp:txXfrm>
        <a:off x="2086869" y="2330827"/>
        <a:ext cx="1135517" cy="757011"/>
      </dsp:txXfrm>
    </dsp:sp>
    <dsp:sp modelId="{8DAB72DA-FD70-4B0E-B93A-D6E090B49511}">
      <dsp:nvSpPr>
        <dsp:cNvPr id="0" name=""/>
        <dsp:cNvSpPr/>
      </dsp:nvSpPr>
      <dsp:spPr>
        <a:xfrm>
          <a:off x="3411639" y="2330827"/>
          <a:ext cx="1892528" cy="757011"/>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solidFill>
                <a:schemeClr val="tx1"/>
              </a:solidFill>
            </a:rPr>
            <a:t>الخطة</a:t>
          </a:r>
        </a:p>
      </dsp:txBody>
      <dsp:txXfrm>
        <a:off x="3790145" y="2330827"/>
        <a:ext cx="1135517" cy="757011"/>
      </dsp:txXfrm>
    </dsp:sp>
    <dsp:sp modelId="{FBCF66AB-9BE9-4881-BDAD-40996D0CBB39}">
      <dsp:nvSpPr>
        <dsp:cNvPr id="0" name=""/>
        <dsp:cNvSpPr/>
      </dsp:nvSpPr>
      <dsp:spPr>
        <a:xfrm>
          <a:off x="5114915" y="2330827"/>
          <a:ext cx="1892528" cy="757011"/>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t>تسليم</a:t>
          </a:r>
        </a:p>
      </dsp:txBody>
      <dsp:txXfrm>
        <a:off x="5493421" y="2330827"/>
        <a:ext cx="1135517" cy="757011"/>
      </dsp:txXfrm>
    </dsp:sp>
    <dsp:sp modelId="{A35AE32D-05C7-4FBD-B04A-9620AE3F0790}">
      <dsp:nvSpPr>
        <dsp:cNvPr id="0" name=""/>
        <dsp:cNvSpPr/>
      </dsp:nvSpPr>
      <dsp:spPr>
        <a:xfrm>
          <a:off x="6818190" y="2330827"/>
          <a:ext cx="1892528" cy="757011"/>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t>مكتمل</a:t>
          </a:r>
        </a:p>
      </dsp:txBody>
      <dsp:txXfrm>
        <a:off x="7196696" y="2330827"/>
        <a:ext cx="1135517" cy="757011"/>
      </dsp:txXfrm>
    </dsp:sp>
    <dsp:sp modelId="{629B9E25-473D-4F3F-8A27-61E934238A36}">
      <dsp:nvSpPr>
        <dsp:cNvPr id="0" name=""/>
        <dsp:cNvSpPr/>
      </dsp:nvSpPr>
      <dsp:spPr>
        <a:xfrm>
          <a:off x="8521466" y="2330827"/>
          <a:ext cx="1892528" cy="757011"/>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cs-cz" sz="2500" kern="1200" dirty="0">
              <a:solidFill>
                <a:schemeClr val="bg1"/>
              </a:solidFill>
            </a:rPr>
            <a:t>إغلاق</a:t>
          </a:r>
        </a:p>
      </dsp:txBody>
      <dsp:txXfrm>
        <a:off x="8899972" y="2330827"/>
        <a:ext cx="1135517" cy="757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167E5-0AC8-476F-B79A-B08D48ABBC32}">
      <dsp:nvSpPr>
        <dsp:cNvPr id="0" name=""/>
        <dsp:cNvSpPr/>
      </dsp:nvSpPr>
      <dsp:spPr>
        <a:xfrm rot="10800000">
          <a:off x="7653139"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مبيعات المشروع</a:t>
          </a:r>
        </a:p>
      </dsp:txBody>
      <dsp:txXfrm rot="10800000">
        <a:off x="7893168" y="326121"/>
        <a:ext cx="720088" cy="480058"/>
      </dsp:txXfrm>
    </dsp:sp>
    <dsp:sp modelId="{A123D78E-FB30-4680-AD7A-CE474C1D6544}">
      <dsp:nvSpPr>
        <dsp:cNvPr id="0" name=""/>
        <dsp:cNvSpPr/>
      </dsp:nvSpPr>
      <dsp:spPr>
        <a:xfrm rot="10800000">
          <a:off x="6573007"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تخطيط المشروع</a:t>
          </a:r>
        </a:p>
      </dsp:txBody>
      <dsp:txXfrm rot="10800000">
        <a:off x="6813036" y="326121"/>
        <a:ext cx="720088" cy="480058"/>
      </dsp:txXfrm>
    </dsp:sp>
    <dsp:sp modelId="{FE6E7B66-045C-49E5-9205-E212D52BD619}">
      <dsp:nvSpPr>
        <dsp:cNvPr id="0" name=""/>
        <dsp:cNvSpPr/>
      </dsp:nvSpPr>
      <dsp:spPr>
        <a:xfrm rot="10800000">
          <a:off x="5404676" y="326121"/>
          <a:ext cx="1288345"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إدارة</a:t>
          </a:r>
          <a:r>
            <a:rPr lang="cs-cz" sz="700" kern="1200" dirty="0">
              <a:solidFill>
                <a:schemeClr val="tx1"/>
              </a:solidFill>
            </a:rPr>
            <a:t> </a:t>
          </a:r>
          <a:r>
            <a:rPr lang="cs-cz" sz="1000" kern="1200" dirty="0">
              <a:solidFill>
                <a:schemeClr val="tx1"/>
              </a:solidFill>
            </a:rPr>
            <a:t>الموارد</a:t>
          </a:r>
        </a:p>
      </dsp:txBody>
      <dsp:txXfrm rot="10800000">
        <a:off x="5644705" y="326121"/>
        <a:ext cx="808287" cy="480058"/>
      </dsp:txXfrm>
    </dsp:sp>
    <dsp:sp modelId="{90CF8213-9D76-4E47-81F6-0F995F6C5313}">
      <dsp:nvSpPr>
        <dsp:cNvPr id="0" name=""/>
        <dsp:cNvSpPr/>
      </dsp:nvSpPr>
      <dsp:spPr>
        <a:xfrm rot="10800000">
          <a:off x="4324543" y="326121"/>
          <a:ext cx="1200146" cy="480058"/>
        </a:xfrm>
        <a:prstGeom prst="chevron">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latin typeface="Segoe UI"/>
              <a:ea typeface="+mn-ea"/>
              <a:cs typeface="+mn-cs"/>
            </a:rPr>
            <a:t>إدخال الوقت</a:t>
          </a:r>
        </a:p>
      </dsp:txBody>
      <dsp:txXfrm rot="10800000">
        <a:off x="4564572" y="326121"/>
        <a:ext cx="720088" cy="480058"/>
      </dsp:txXfrm>
    </dsp:sp>
    <dsp:sp modelId="{C6F3C7AF-B441-4C67-8354-C1276467BCC3}">
      <dsp:nvSpPr>
        <dsp:cNvPr id="0" name=""/>
        <dsp:cNvSpPr/>
      </dsp:nvSpPr>
      <dsp:spPr>
        <a:xfrm rot="10800000">
          <a:off x="3244411"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المصروفات</a:t>
          </a:r>
        </a:p>
      </dsp:txBody>
      <dsp:txXfrm rot="10800000">
        <a:off x="3484440" y="326121"/>
        <a:ext cx="720088" cy="480058"/>
      </dsp:txXfrm>
    </dsp:sp>
    <dsp:sp modelId="{13EC6793-D99F-455E-83AC-8CDF4F4A86C9}">
      <dsp:nvSpPr>
        <dsp:cNvPr id="0" name=""/>
        <dsp:cNvSpPr/>
      </dsp:nvSpPr>
      <dsp:spPr>
        <a:xfrm rot="10800000">
          <a:off x="2164279"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a:solidFill>
                <a:srgbClr val="FFFFFF"/>
              </a:solidFill>
              <a:latin typeface="Segoe UI"/>
              <a:ea typeface="+mn-ea"/>
              <a:cs typeface="+mn-cs"/>
            </a:rPr>
            <a:t>الفوترة</a:t>
          </a:r>
        </a:p>
      </dsp:txBody>
      <dsp:txXfrm rot="10800000">
        <a:off x="2404308" y="326121"/>
        <a:ext cx="720088" cy="480058"/>
      </dsp:txXfrm>
    </dsp:sp>
    <dsp:sp modelId="{EA097720-7AFD-41CA-8839-F906A7092BFA}">
      <dsp:nvSpPr>
        <dsp:cNvPr id="0" name=""/>
        <dsp:cNvSpPr/>
      </dsp:nvSpPr>
      <dsp:spPr>
        <a:xfrm rot="10800000">
          <a:off x="1084146"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sp:txBody>
      <dsp:txXfrm rot="10800000">
        <a:off x="1324175" y="326121"/>
        <a:ext cx="720088" cy="480058"/>
      </dsp:txXfrm>
    </dsp:sp>
    <dsp:sp modelId="{C6CBAA16-5541-439A-9088-740E0082337E}">
      <dsp:nvSpPr>
        <dsp:cNvPr id="0" name=""/>
        <dsp:cNvSpPr/>
      </dsp:nvSpPr>
      <dsp:spPr>
        <a:xfrm rot="10800000">
          <a:off x="4014" y="326121"/>
          <a:ext cx="1200146" cy="48005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محاسبة المشروع</a:t>
          </a:r>
        </a:p>
      </dsp:txBody>
      <dsp:txXfrm rot="10800000">
        <a:off x="244043" y="326121"/>
        <a:ext cx="720088" cy="480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3D78E-FB30-4680-AD7A-CE474C1D6544}">
      <dsp:nvSpPr>
        <dsp:cNvPr id="0" name=""/>
        <dsp:cNvSpPr/>
      </dsp:nvSpPr>
      <dsp:spPr>
        <a:xfrm rot="10800000">
          <a:off x="7643422"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مبيعات المشروع</a:t>
          </a:r>
        </a:p>
      </dsp:txBody>
      <dsp:txXfrm rot="10800000">
        <a:off x="7886046" y="468611"/>
        <a:ext cx="727873" cy="485248"/>
      </dsp:txXfrm>
    </dsp:sp>
    <dsp:sp modelId="{377FEF1E-2710-4371-BB32-B0BD0DF37B1E}">
      <dsp:nvSpPr>
        <dsp:cNvPr id="0" name=""/>
        <dsp:cNvSpPr/>
      </dsp:nvSpPr>
      <dsp:spPr>
        <a:xfrm rot="10800000">
          <a:off x="6551613"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تخطيط المشروع</a:t>
          </a:r>
        </a:p>
      </dsp:txBody>
      <dsp:txXfrm rot="10800000">
        <a:off x="6794237" y="468611"/>
        <a:ext cx="727873" cy="485248"/>
      </dsp:txXfrm>
    </dsp:sp>
    <dsp:sp modelId="{FE6E7B66-045C-49E5-9205-E212D52BD619}">
      <dsp:nvSpPr>
        <dsp:cNvPr id="0" name=""/>
        <dsp:cNvSpPr/>
      </dsp:nvSpPr>
      <dsp:spPr>
        <a:xfrm rot="10800000">
          <a:off x="5459803"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rgbClr val="FFFFFF"/>
              </a:solidFill>
              <a:latin typeface="Segoe UI"/>
              <a:ea typeface="+mn-ea"/>
              <a:cs typeface="+mn-cs"/>
            </a:rPr>
            <a:t>إدارة </a:t>
          </a:r>
          <a:r>
            <a:rPr lang="cs-cz" sz="900" kern="1200" dirty="0">
              <a:solidFill>
                <a:srgbClr val="FFFFFF"/>
              </a:solidFill>
              <a:latin typeface="Segoe UI"/>
              <a:ea typeface="+mn-ea"/>
              <a:cs typeface="+mn-cs"/>
            </a:rPr>
            <a:t>الموارد</a:t>
          </a:r>
          <a:endParaRPr lang="en-US" sz="1000" kern="1200" dirty="0">
            <a:solidFill>
              <a:srgbClr val="FFFFFF"/>
            </a:solidFill>
            <a:latin typeface="Segoe UI"/>
            <a:ea typeface="+mn-ea"/>
            <a:cs typeface="+mn-cs"/>
          </a:endParaRPr>
        </a:p>
      </dsp:txBody>
      <dsp:txXfrm rot="10800000">
        <a:off x="5702427" y="468611"/>
        <a:ext cx="727873" cy="485248"/>
      </dsp:txXfrm>
    </dsp:sp>
    <dsp:sp modelId="{90CF8213-9D76-4E47-81F6-0F995F6C5313}">
      <dsp:nvSpPr>
        <dsp:cNvPr id="0" name=""/>
        <dsp:cNvSpPr/>
      </dsp:nvSpPr>
      <dsp:spPr>
        <a:xfrm rot="10800000">
          <a:off x="4367994"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latin typeface="+mn-lt"/>
            </a:rPr>
            <a:t>إدخال </a:t>
          </a:r>
          <a:r>
            <a:rPr lang="cs-cz" sz="1000" kern="1200" dirty="0">
              <a:solidFill>
                <a:srgbClr val="FFFFFF"/>
              </a:solidFill>
              <a:latin typeface="+mn-lt"/>
              <a:ea typeface="+mn-ea"/>
              <a:cs typeface="+mn-cs"/>
            </a:rPr>
            <a:t>الوقت</a:t>
          </a:r>
        </a:p>
      </dsp:txBody>
      <dsp:txXfrm rot="10800000">
        <a:off x="4610618" y="468611"/>
        <a:ext cx="727873" cy="485248"/>
      </dsp:txXfrm>
    </dsp:sp>
    <dsp:sp modelId="{C6F3C7AF-B441-4C67-8354-C1276467BCC3}">
      <dsp:nvSpPr>
        <dsp:cNvPr id="0" name=""/>
        <dsp:cNvSpPr/>
      </dsp:nvSpPr>
      <dsp:spPr>
        <a:xfrm rot="10800000">
          <a:off x="3276185"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المصروفات</a:t>
          </a:r>
        </a:p>
      </dsp:txBody>
      <dsp:txXfrm rot="10800000">
        <a:off x="3518809" y="468611"/>
        <a:ext cx="727873" cy="485248"/>
      </dsp:txXfrm>
    </dsp:sp>
    <dsp:sp modelId="{13EC6793-D99F-455E-83AC-8CDF4F4A86C9}">
      <dsp:nvSpPr>
        <dsp:cNvPr id="0" name=""/>
        <dsp:cNvSpPr/>
      </dsp:nvSpPr>
      <dsp:spPr>
        <a:xfrm rot="10800000">
          <a:off x="2184375"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a:solidFill>
                <a:srgbClr val="FFFFFF"/>
              </a:solidFill>
              <a:latin typeface="Segoe UI"/>
              <a:ea typeface="+mn-ea"/>
              <a:cs typeface="+mn-cs"/>
            </a:rPr>
            <a:t>الفوترة</a:t>
          </a:r>
        </a:p>
      </dsp:txBody>
      <dsp:txXfrm rot="10800000">
        <a:off x="2426999" y="468611"/>
        <a:ext cx="727873" cy="485248"/>
      </dsp:txXfrm>
    </dsp:sp>
    <dsp:sp modelId="{EA097720-7AFD-41CA-8839-F906A7092BFA}">
      <dsp:nvSpPr>
        <dsp:cNvPr id="0" name=""/>
        <dsp:cNvSpPr/>
      </dsp:nvSpPr>
      <dsp:spPr>
        <a:xfrm rot="10800000">
          <a:off x="1092566"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355600">
            <a:lnSpc>
              <a:spcPct val="90000"/>
            </a:lnSpc>
            <a:spcBef>
              <a:spcPct val="0"/>
            </a:spcBef>
            <a:spcAft>
              <a:spcPct val="35000"/>
            </a:spcAft>
            <a:buNone/>
          </a:pPr>
          <a:r>
            <a:rPr lang="cs-cz" sz="1000" kern="1200" dirty="0">
              <a:solidFill>
                <a:srgbClr val="FFFFFF"/>
              </a:solidFill>
              <a:latin typeface="Segoe UI"/>
              <a:ea typeface="+mn-ea"/>
              <a:cs typeface="+mn-cs"/>
            </a:rPr>
            <a:t>الإقرار بالإيرادات</a:t>
          </a:r>
        </a:p>
      </dsp:txBody>
      <dsp:txXfrm rot="10800000">
        <a:off x="1335190" y="468611"/>
        <a:ext cx="727873" cy="485248"/>
      </dsp:txXfrm>
    </dsp:sp>
    <dsp:sp modelId="{C6CBAA16-5541-439A-9088-740E0082337E}">
      <dsp:nvSpPr>
        <dsp:cNvPr id="0" name=""/>
        <dsp:cNvSpPr/>
      </dsp:nvSpPr>
      <dsp:spPr>
        <a:xfrm rot="10800000">
          <a:off x="756" y="468611"/>
          <a:ext cx="1213121" cy="485248"/>
        </a:xfrm>
        <a:prstGeom prst="chevron">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2">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cs-cz" sz="1000" kern="1200" dirty="0"/>
            <a:t>محاسبة </a:t>
          </a:r>
          <a:r>
            <a:rPr lang="cs-cz" sz="1000" kern="1200" dirty="0">
              <a:solidFill>
                <a:srgbClr val="FFFFFF"/>
              </a:solidFill>
              <a:latin typeface="Segoe UI"/>
              <a:ea typeface="+mn-ea"/>
              <a:cs typeface="+mn-cs"/>
            </a:rPr>
            <a:t>المشروع</a:t>
          </a:r>
        </a:p>
      </dsp:txBody>
      <dsp:txXfrm rot="10800000">
        <a:off x="243380" y="468611"/>
        <a:ext cx="727873" cy="485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167E5-0AC8-476F-B79A-B08D48ABBC32}">
      <dsp:nvSpPr>
        <dsp:cNvPr id="0" name=""/>
        <dsp:cNvSpPr/>
      </dsp:nvSpPr>
      <dsp:spPr>
        <a:xfrm rot="10800000">
          <a:off x="5641171"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مبيعات المشروع</a:t>
          </a:r>
        </a:p>
      </dsp:txBody>
      <dsp:txXfrm rot="10800000">
        <a:off x="5891740" y="265615"/>
        <a:ext cx="751707" cy="501138"/>
      </dsp:txXfrm>
    </dsp:sp>
    <dsp:sp modelId="{A123D78E-FB30-4680-AD7A-CE474C1D6544}">
      <dsp:nvSpPr>
        <dsp:cNvPr id="0" name=""/>
        <dsp:cNvSpPr/>
      </dsp:nvSpPr>
      <dsp:spPr>
        <a:xfrm rot="10800000">
          <a:off x="4513611"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تخطيط المشروع</a:t>
          </a:r>
        </a:p>
      </dsp:txBody>
      <dsp:txXfrm rot="10800000">
        <a:off x="4764180" y="265615"/>
        <a:ext cx="751707" cy="501138"/>
      </dsp:txXfrm>
    </dsp:sp>
    <dsp:sp modelId="{FE6E7B66-045C-49E5-9205-E212D52BD619}">
      <dsp:nvSpPr>
        <dsp:cNvPr id="0" name=""/>
        <dsp:cNvSpPr/>
      </dsp:nvSpPr>
      <dsp:spPr>
        <a:xfrm rot="10800000">
          <a:off x="3386050"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إدارة </a:t>
          </a:r>
          <a:r>
            <a:rPr lang="cs-cz" sz="900" kern="1200" dirty="0">
              <a:solidFill>
                <a:schemeClr val="tx1"/>
              </a:solidFill>
            </a:rPr>
            <a:t>الموارد</a:t>
          </a:r>
          <a:endParaRPr lang="en-US" sz="1000" kern="1200" dirty="0">
            <a:solidFill>
              <a:schemeClr val="tx1"/>
            </a:solidFill>
          </a:endParaRPr>
        </a:p>
      </dsp:txBody>
      <dsp:txXfrm rot="10800000">
        <a:off x="3636619" y="265615"/>
        <a:ext cx="751707" cy="501138"/>
      </dsp:txXfrm>
    </dsp:sp>
    <dsp:sp modelId="{90CF8213-9D76-4E47-81F6-0F995F6C5313}">
      <dsp:nvSpPr>
        <dsp:cNvPr id="0" name=""/>
        <dsp:cNvSpPr/>
      </dsp:nvSpPr>
      <dsp:spPr>
        <a:xfrm rot="10800000">
          <a:off x="2258489"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إدخال الوقت</a:t>
          </a:r>
        </a:p>
      </dsp:txBody>
      <dsp:txXfrm rot="10800000">
        <a:off x="2509058" y="265615"/>
        <a:ext cx="751707" cy="501138"/>
      </dsp:txXfrm>
    </dsp:sp>
    <dsp:sp modelId="{2973B17C-1385-49D2-9E3B-578406C8DE23}">
      <dsp:nvSpPr>
        <dsp:cNvPr id="0" name=""/>
        <dsp:cNvSpPr/>
      </dsp:nvSpPr>
      <dsp:spPr>
        <a:xfrm rot="10800000">
          <a:off x="1130928"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إدخال </a:t>
          </a:r>
          <a:br>
            <a:rPr kern="1200"/>
          </a:br>
          <a:r>
            <a:rPr lang="cs-cz" sz="1000" kern="1200" dirty="0">
              <a:solidFill>
                <a:schemeClr val="tx1"/>
              </a:solidFill>
            </a:rPr>
            <a:t>المصروفات</a:t>
          </a:r>
        </a:p>
      </dsp:txBody>
      <dsp:txXfrm rot="10800000">
        <a:off x="1381497" y="265615"/>
        <a:ext cx="751707" cy="501138"/>
      </dsp:txXfrm>
    </dsp:sp>
    <dsp:sp modelId="{F313880F-F8CA-4BB8-BB5E-63FAA16430E4}">
      <dsp:nvSpPr>
        <dsp:cNvPr id="0" name=""/>
        <dsp:cNvSpPr/>
      </dsp:nvSpPr>
      <dsp:spPr>
        <a:xfrm rot="10800000">
          <a:off x="3367" y="265615"/>
          <a:ext cx="1252845" cy="501138"/>
        </a:xfrm>
        <a:prstGeom prst="chevron">
          <a:avLst/>
        </a:prstGeom>
        <a:solidFill>
          <a:srgbClr val="30E5D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40005" bIns="13335" numCol="1" spcCol="1270" anchor="ctr" anchorCtr="0">
          <a:noAutofit/>
        </a:bodyPr>
        <a:lstStyle/>
        <a:p>
          <a:pPr marL="0" lvl="0" indent="0" algn="ctr" defTabSz="444500">
            <a:lnSpc>
              <a:spcPct val="90000"/>
            </a:lnSpc>
            <a:spcBef>
              <a:spcPct val="0"/>
            </a:spcBef>
            <a:spcAft>
              <a:spcPct val="35000"/>
            </a:spcAft>
            <a:buNone/>
          </a:pPr>
          <a:r>
            <a:rPr lang="cs-cz" sz="1000" kern="1200" dirty="0">
              <a:solidFill>
                <a:schemeClr val="tx1"/>
              </a:solidFill>
            </a:rPr>
            <a:t>الفاتورة الأولية</a:t>
          </a:r>
        </a:p>
      </dsp:txBody>
      <dsp:txXfrm rot="10800000">
        <a:off x="253936" y="265615"/>
        <a:ext cx="751707" cy="501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C7564-814E-4D15-B55F-B8F9E8D1B539}" type="datetimeFigureOut">
              <a:rPr lang="da-DK" smtClean="0"/>
              <a:t>27-07-2022</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622BD-53D7-4C10-AF38-55A855C0E0DE}" type="slidenum">
              <a:rPr lang="da-DK" smtClean="0"/>
              <a:t>‹#›</a:t>
            </a:fld>
            <a:endParaRPr lang="da-DK"/>
          </a:p>
        </p:txBody>
      </p:sp>
    </p:spTree>
    <p:extLst>
      <p:ext uri="{BB962C8B-B14F-4D97-AF65-F5344CB8AC3E}">
        <p14:creationId xmlns:p14="http://schemas.microsoft.com/office/powerpoint/2010/main" val="389501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BDDBBE8A-2284-4F2B-B727-0B03121EE9AC}" type="slidenum">
              <a:rPr lang="en-US" smtClean="0"/>
              <a:t>4</a:t>
            </a:fld>
            <a:endParaRPr lang="en-US"/>
          </a:p>
        </p:txBody>
      </p:sp>
    </p:spTree>
    <p:extLst>
      <p:ext uri="{BB962C8B-B14F-4D97-AF65-F5344CB8AC3E}">
        <p14:creationId xmlns:p14="http://schemas.microsoft.com/office/powerpoint/2010/main" val="177844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breadth of all the capabilities of CE and F&amp;O capacities still goes under the overall Project Operations umbrella. </a:t>
            </a:r>
          </a:p>
          <a:p>
            <a:r>
              <a:rPr lang="en-US" dirty="0"/>
              <a:t>With GA we’re going to enable Project Operations as a License SKU with all the capabilities included. </a:t>
            </a:r>
          </a:p>
          <a:p>
            <a:r>
              <a:rPr lang="en-US" dirty="0"/>
              <a:t>If you think about a classing PMA capabilities within F&amp;O – those will remain, and we will remain customer using these capabilities mostly for inventory-based scenarios. If you’re working with your prospect or customer looking to implement D365, if the customer is inventory-heavy manufacturing companies where integration with stock and items is important, at this point of time we recommend to implement classic PMA capabilities of F&amp;O that are represented by the bottom line. </a:t>
            </a:r>
          </a:p>
          <a:p>
            <a:endParaRPr lang="en-US" dirty="0"/>
          </a:p>
          <a:p>
            <a:r>
              <a:rPr lang="en-US" dirty="0"/>
              <a:t>If customer is resource-based and is a servicing organization looking to implement resource scheduling, tracking time and expense – best scenario is the combination of Front-End of CE and finance capabilities of F&amp;O. Middle line – 4 boxes are in CE, via Dual-Write information flows to F&amp;O and you can use F&amp;O for the other 4 blue boxes. I’ll be showing you the demo of this scenario. This is the scenario where we will invest to allow customers to seamlessly use all the capabilities of CE, and F&amp;O platforms. Our vision is that it’s to be a journey and 2</a:t>
            </a:r>
            <a:r>
              <a:rPr lang="en-US" baseline="30000" dirty="0"/>
              <a:t>nd</a:t>
            </a:r>
            <a:r>
              <a:rPr lang="en-US" dirty="0"/>
              <a:t> and 3</a:t>
            </a:r>
            <a:r>
              <a:rPr lang="en-US" baseline="30000" dirty="0"/>
              <a:t>rd</a:t>
            </a:r>
            <a:r>
              <a:rPr lang="en-US" dirty="0"/>
              <a:t> lines are going to come closer and we will be enabling the inventory-based scenarios in the integrated implementation scenario. </a:t>
            </a:r>
          </a:p>
          <a:p>
            <a:endParaRPr lang="en-US" dirty="0"/>
          </a:p>
          <a:p>
            <a:r>
              <a:rPr lang="en-US" dirty="0"/>
              <a:t>If the customer is looking only for the front-end capabilities: starting from sales to proforma invoice, and not looking for finance capabilities, they can use the CE solution and integrate with their 3</a:t>
            </a:r>
            <a:r>
              <a:rPr lang="en-US" baseline="30000" dirty="0"/>
              <a:t>rd</a:t>
            </a:r>
            <a:r>
              <a:rPr lang="en-US" dirty="0"/>
              <a:t> party ERP.</a:t>
            </a:r>
          </a:p>
          <a:p>
            <a:r>
              <a:rPr lang="en-US" dirty="0"/>
              <a:t> </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723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47CB-9672-41FD-8D4E-4B32650BE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CE75E-A223-42FC-B3CD-BB436EDD4B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4A5A86-C898-416A-AFFD-E29B77456DA1}"/>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2012E1B2-BD72-4489-8D64-1F9A96368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9F80E-0054-4769-83CB-D2938922B92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86915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3849-B127-441C-A6D5-A5E434054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49678E-5EE4-4703-BDA8-935E89BAFC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1BC91-F85D-49A1-B3D3-A981BADD76C3}"/>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6169A42C-1743-466B-9AF9-7047FF98B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04D2-9D1B-4204-94BD-C7CA6D61A292}"/>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00676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B46E8-8A02-4EC2-BD6A-485DC4CB1C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34D47-53A8-41E4-99CD-1DEE09C8B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37D84-CA43-40B5-A71C-8D299B3ABC99}"/>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90EEAD13-E9BA-4B9C-8EDC-70E32EC1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A2B37-EFC9-4342-B6E5-31C245C4BD91}"/>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439510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1480" y="411481"/>
            <a:ext cx="11384280" cy="512064"/>
          </a:xfrm>
        </p:spPr>
        <p:txBody>
          <a:bodyPr vert="horz" wrap="square" lIns="0" tIns="9144" rIns="146304" bIns="9144" rtlCol="0" anchor="t">
            <a:noAutofit/>
          </a:bodyPr>
          <a:lstStyle>
            <a:lvl1pPr>
              <a:defRPr lang="en-US"/>
            </a:lvl1pPr>
          </a:lstStyle>
          <a:p>
            <a:pPr lvl="0"/>
            <a:r>
              <a:rPr lang="en-US"/>
              <a:t>Heading Segoe UI </a:t>
            </a:r>
            <a:r>
              <a:rPr lang="en-US" err="1"/>
              <a:t>Semibold</a:t>
            </a:r>
            <a:r>
              <a:rPr lang="en-US"/>
              <a:t> 32</a:t>
            </a:r>
          </a:p>
        </p:txBody>
      </p:sp>
      <p:sp>
        <p:nvSpPr>
          <p:cNvPr id="4" name="Footer Placeholder 4">
            <a:extLst>
              <a:ext uri="{FF2B5EF4-FFF2-40B4-BE49-F238E27FC236}">
                <a16:creationId xmlns:a16="http://schemas.microsoft.com/office/drawing/2014/main" id="{84142307-47B2-4C8E-8BF3-2533D2D5691F}"/>
              </a:ext>
            </a:extLst>
          </p:cNvPr>
          <p:cNvSpPr>
            <a:spLocks noGrp="1"/>
          </p:cNvSpPr>
          <p:nvPr>
            <p:ph type="ftr" sz="quarter" idx="3"/>
          </p:nvPr>
        </p:nvSpPr>
        <p:spPr>
          <a:xfrm>
            <a:off x="9887484" y="6614445"/>
            <a:ext cx="2304515" cy="243555"/>
          </a:xfrm>
          <a:prstGeom prst="rect">
            <a:avLst/>
          </a:prstGeom>
        </p:spPr>
        <p:txBody>
          <a:bodyPr/>
          <a:lstStyle>
            <a:lvl1pPr algn="r">
              <a:defRPr sz="1000"/>
            </a:lvl1pPr>
          </a:lstStyle>
          <a:p>
            <a:r>
              <a:rPr lang="en-AU"/>
              <a:t>© 2020 Microsoft. All rights reserved. </a:t>
            </a:r>
            <a:endParaRPr lang="en-AU" sz="1000" dirty="0"/>
          </a:p>
        </p:txBody>
      </p:sp>
    </p:spTree>
    <p:extLst>
      <p:ext uri="{BB962C8B-B14F-4D97-AF65-F5344CB8AC3E}">
        <p14:creationId xmlns:p14="http://schemas.microsoft.com/office/powerpoint/2010/main" val="16929091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DCD-25C7-4402-BAD6-B8AB73AF7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0908C-E235-40F5-8F52-C92927C92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3083F-CD19-4AD9-BE65-4E97568F4F3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07D99D41-701D-43D2-9941-81C8C974D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816EF-1D50-4C00-A3F5-E557DB34F88E}"/>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57666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88725-C544-4891-8CD9-BCD96AAF4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6DAA5-4ABD-487F-AB61-68426F631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E0D48-34DA-4E64-9EDF-64743BB997D7}"/>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0D58124C-8524-43CE-BADC-6FB8A9BC6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4E6A4-2F08-4CDA-8B1E-F684EF55954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11827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3ACB-E761-48F4-9A7B-8A5E33741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47BE0-5398-4FDE-946C-7481807D3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F9A64D-1BFB-4724-BD8E-03D230589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568C1-5EB1-46A7-B30B-5817D9FE2F7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FB6DF944-2E4D-420C-9D0C-CC96E1790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DA279-582B-427E-8828-391A599BC6AA}"/>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53828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17EF-A773-4DCE-886E-78AE292077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B6375F-D1C4-47D2-B60C-1675BDA72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168DBD-4D30-4519-912F-D2FCD30C7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DCF7B-05B2-4ABF-9F16-B8B489266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95BD3-3219-4902-9FD3-0E09FBD968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D98184-6BEC-472E-86B3-BB752B673C19}"/>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8" name="Footer Placeholder 7">
            <a:extLst>
              <a:ext uri="{FF2B5EF4-FFF2-40B4-BE49-F238E27FC236}">
                <a16:creationId xmlns:a16="http://schemas.microsoft.com/office/drawing/2014/main" id="{F5FBBEA4-B409-4D2C-9AF3-AD919886FB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5486E3-CA67-4893-B3C3-A62F4AF906F6}"/>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6688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9DA2-60B0-48CC-A84C-DA12579A2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D6892-A90D-4ADE-A01F-CFE5953E9CC3}"/>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4" name="Footer Placeholder 3">
            <a:extLst>
              <a:ext uri="{FF2B5EF4-FFF2-40B4-BE49-F238E27FC236}">
                <a16:creationId xmlns:a16="http://schemas.microsoft.com/office/drawing/2014/main" id="{D1374DC8-7C60-4600-A56F-1B1AAACB06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B6812-7D9A-4B85-AFFA-943D0A11C943}"/>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356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05A75-E0D2-409A-89CA-881D70A3BB3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3" name="Footer Placeholder 2">
            <a:extLst>
              <a:ext uri="{FF2B5EF4-FFF2-40B4-BE49-F238E27FC236}">
                <a16:creationId xmlns:a16="http://schemas.microsoft.com/office/drawing/2014/main" id="{B063B207-3272-43DD-9967-91C3DA7B68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34F5B3-BE13-49C3-83E2-2A249D540525}"/>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99382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A88-F4FE-426A-B494-2A2081D76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E79F9D-D7E7-4182-A971-31AA66015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53C265-DA46-483F-88EC-6C5120AE0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DEFAF-87CD-4EE0-AED0-49B037B7254D}"/>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D4087637-B273-4FE9-A191-A2A9FFB14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9A874-FFA3-4F4F-99E0-1FBFA70B6690}"/>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324140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E9BE-B641-473C-818E-5FC06CBC5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A2545-8135-4894-8E50-1481E181E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4A315-3EFF-4E02-B9DC-49C23A7F6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1BF34-97EA-432B-8CE7-44102BD27E0A}"/>
              </a:ext>
            </a:extLst>
          </p:cNvPr>
          <p:cNvSpPr>
            <a:spLocks noGrp="1"/>
          </p:cNvSpPr>
          <p:nvPr>
            <p:ph type="dt" sz="half" idx="10"/>
          </p:nvPr>
        </p:nvSpPr>
        <p:spPr/>
        <p:txBody>
          <a:bodyPr/>
          <a:lstStyle/>
          <a:p>
            <a:fld id="{D8D96701-AC91-4A60-BDE0-6DBEA98AAD05}" type="datetimeFigureOut">
              <a:rPr lang="en-US" smtClean="0"/>
              <a:t>7/27/2022</a:t>
            </a:fld>
            <a:endParaRPr lang="en-US"/>
          </a:p>
        </p:txBody>
      </p:sp>
      <p:sp>
        <p:nvSpPr>
          <p:cNvPr id="6" name="Footer Placeholder 5">
            <a:extLst>
              <a:ext uri="{FF2B5EF4-FFF2-40B4-BE49-F238E27FC236}">
                <a16:creationId xmlns:a16="http://schemas.microsoft.com/office/drawing/2014/main" id="{0BA4EFF7-42CB-4A65-9990-EB9F1E990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C822A-4B45-4D42-8965-A37328D2EB79}"/>
              </a:ext>
            </a:extLst>
          </p:cNvPr>
          <p:cNvSpPr>
            <a:spLocks noGrp="1"/>
          </p:cNvSpPr>
          <p:nvPr>
            <p:ph type="sldNum" sz="quarter" idx="12"/>
          </p:nvPr>
        </p:nvSpPr>
        <p:spPr/>
        <p:txBody>
          <a:bodyPr/>
          <a:lstStyle/>
          <a:p>
            <a:fld id="{5CA54F71-312C-4FBF-8C91-62EA6BEDFFC5}" type="slidenum">
              <a:rPr lang="en-US" smtClean="0"/>
              <a:t>‹#›</a:t>
            </a:fld>
            <a:endParaRPr lang="en-US"/>
          </a:p>
        </p:txBody>
      </p:sp>
    </p:spTree>
    <p:extLst>
      <p:ext uri="{BB962C8B-B14F-4D97-AF65-F5344CB8AC3E}">
        <p14:creationId xmlns:p14="http://schemas.microsoft.com/office/powerpoint/2010/main" val="2207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194FD3-2748-4306-BE4C-02670858A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5BEDF-147A-4702-9627-0FA15406B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2466D-591A-4CA5-9CAF-874D8B002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96701-AC91-4A60-BDE0-6DBEA98AAD05}" type="datetimeFigureOut">
              <a:rPr lang="en-US" smtClean="0"/>
              <a:t>7/27/2022</a:t>
            </a:fld>
            <a:endParaRPr lang="en-US"/>
          </a:p>
        </p:txBody>
      </p:sp>
      <p:sp>
        <p:nvSpPr>
          <p:cNvPr id="5" name="Footer Placeholder 4">
            <a:extLst>
              <a:ext uri="{FF2B5EF4-FFF2-40B4-BE49-F238E27FC236}">
                <a16:creationId xmlns:a16="http://schemas.microsoft.com/office/drawing/2014/main" id="{CDC37C18-0EBA-45A3-B276-8929D5E37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19790-A29D-4944-83C3-D0F043558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4F71-312C-4FBF-8C91-62EA6BEDFFC5}" type="slidenum">
              <a:rPr lang="en-US" smtClean="0"/>
              <a:t>‹#›</a:t>
            </a:fld>
            <a:endParaRPr lang="en-US"/>
          </a:p>
        </p:txBody>
      </p:sp>
    </p:spTree>
    <p:extLst>
      <p:ext uri="{BB962C8B-B14F-4D97-AF65-F5344CB8AC3E}">
        <p14:creationId xmlns:p14="http://schemas.microsoft.com/office/powerpoint/2010/main" val="160558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18" Type="http://schemas.microsoft.com/office/2007/relationships/diagramDrawing" Target="../diagrams/drawing2.xml"/><Relationship Id="rId26" Type="http://schemas.openxmlformats.org/officeDocument/2006/relationships/diagramQuickStyle" Target="../diagrams/quickStyle4.xml"/><Relationship Id="rId3" Type="http://schemas.openxmlformats.org/officeDocument/2006/relationships/tags" Target="../tags/tag3.xml"/><Relationship Id="rId21" Type="http://schemas.openxmlformats.org/officeDocument/2006/relationships/diagramQuickStyle" Target="../diagrams/quickStyle3.xml"/><Relationship Id="rId7" Type="http://schemas.openxmlformats.org/officeDocument/2006/relationships/tags" Target="../tags/tag7.xml"/><Relationship Id="rId12" Type="http://schemas.openxmlformats.org/officeDocument/2006/relationships/slideLayout" Target="../slideLayouts/slideLayout6.xml"/><Relationship Id="rId17" Type="http://schemas.openxmlformats.org/officeDocument/2006/relationships/diagramColors" Target="../diagrams/colors2.xml"/><Relationship Id="rId25" Type="http://schemas.openxmlformats.org/officeDocument/2006/relationships/diagramLayout" Target="../diagrams/layout4.xml"/><Relationship Id="rId2" Type="http://schemas.openxmlformats.org/officeDocument/2006/relationships/tags" Target="../tags/tag2.xml"/><Relationship Id="rId16" Type="http://schemas.openxmlformats.org/officeDocument/2006/relationships/diagramQuickStyle" Target="../diagrams/quickStyle2.xml"/><Relationship Id="rId20" Type="http://schemas.openxmlformats.org/officeDocument/2006/relationships/diagramLayout" Target="../diagrams/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diagramData" Target="../diagrams/data4.xml"/><Relationship Id="rId5" Type="http://schemas.openxmlformats.org/officeDocument/2006/relationships/tags" Target="../tags/tag5.xml"/><Relationship Id="rId15" Type="http://schemas.openxmlformats.org/officeDocument/2006/relationships/diagramLayout" Target="../diagrams/layout2.xml"/><Relationship Id="rId23" Type="http://schemas.microsoft.com/office/2007/relationships/diagramDrawing" Target="../diagrams/drawing3.xml"/><Relationship Id="rId28" Type="http://schemas.microsoft.com/office/2007/relationships/diagramDrawing" Target="../diagrams/drawing4.xml"/><Relationship Id="rId10" Type="http://schemas.openxmlformats.org/officeDocument/2006/relationships/tags" Target="../tags/tag10.xml"/><Relationship Id="rId19" Type="http://schemas.openxmlformats.org/officeDocument/2006/relationships/diagramData" Target="../diagrams/data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diagramData" Target="../diagrams/data2.xml"/><Relationship Id="rId22" Type="http://schemas.openxmlformats.org/officeDocument/2006/relationships/diagramColors" Target="../diagrams/colors3.xml"/><Relationship Id="rId27"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04BAC52-A344-4860-B11C-C0E7CCF02B96}"/>
              </a:ext>
            </a:extLst>
          </p:cNvPr>
          <p:cNvGraphicFramePr/>
          <p:nvPr>
            <p:extLst>
              <p:ext uri="{D42A27DB-BD31-4B8C-83A1-F6EECF244321}">
                <p14:modId xmlns:p14="http://schemas.microsoft.com/office/powerpoint/2010/main" val="970464321"/>
              </p:ext>
            </p:extLst>
          </p:nvPr>
        </p:nvGraphicFramePr>
        <p:xfrm>
          <a:off x="934717" y="214573"/>
          <a:ext cx="1041908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07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C8D932-6A26-4A1D-BE55-AC97C83174EA}"/>
              </a:ext>
            </a:extLst>
          </p:cNvPr>
          <p:cNvGrpSpPr/>
          <p:nvPr/>
        </p:nvGrpSpPr>
        <p:grpSpPr>
          <a:xfrm>
            <a:off x="215774" y="1032095"/>
            <a:ext cx="11760451" cy="5124263"/>
            <a:chOff x="215774" y="1032095"/>
            <a:chExt cx="11760451" cy="5124263"/>
          </a:xfrm>
        </p:grpSpPr>
        <p:sp>
          <p:nvSpPr>
            <p:cNvPr id="12" name="Rectangle 11">
              <a:extLst>
                <a:ext uri="{FF2B5EF4-FFF2-40B4-BE49-F238E27FC236}">
                  <a16:creationId xmlns:a16="http://schemas.microsoft.com/office/drawing/2014/main" id="{D6416684-2CD3-489E-9B37-960294D990B4}"/>
                </a:ext>
              </a:extLst>
            </p:cNvPr>
            <p:cNvSpPr/>
            <p:nvPr/>
          </p:nvSpPr>
          <p:spPr>
            <a:xfrm>
              <a:off x="3113917" y="3782837"/>
              <a:ext cx="2286000" cy="23735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a:t>Legal entity USPM</a:t>
              </a:r>
            </a:p>
          </p:txBody>
        </p:sp>
        <p:sp>
          <p:nvSpPr>
            <p:cNvPr id="4" name="Rectangle 3">
              <a:extLst>
                <a:ext uri="{FF2B5EF4-FFF2-40B4-BE49-F238E27FC236}">
                  <a16:creationId xmlns:a16="http://schemas.microsoft.com/office/drawing/2014/main" id="{2208DF89-C6BF-4DB3-BEAC-91119579C4FA}"/>
                </a:ext>
              </a:extLst>
            </p:cNvPr>
            <p:cNvSpPr/>
            <p:nvPr/>
          </p:nvSpPr>
          <p:spPr>
            <a:xfrm>
              <a:off x="6521494" y="1032095"/>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a:t>
              </a:r>
            </a:p>
          </p:txBody>
        </p:sp>
        <p:sp>
          <p:nvSpPr>
            <p:cNvPr id="6" name="Rectangle 5">
              <a:extLst>
                <a:ext uri="{FF2B5EF4-FFF2-40B4-BE49-F238E27FC236}">
                  <a16:creationId xmlns:a16="http://schemas.microsoft.com/office/drawing/2014/main" id="{BEE2C7A0-F5CB-45C7-82D2-D038C198052D}"/>
                </a:ext>
              </a:extLst>
            </p:cNvPr>
            <p:cNvSpPr/>
            <p:nvPr/>
          </p:nvSpPr>
          <p:spPr>
            <a:xfrm>
              <a:off x="3251077" y="4353207"/>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Hours</a:t>
              </a:r>
            </a:p>
          </p:txBody>
        </p:sp>
        <p:sp>
          <p:nvSpPr>
            <p:cNvPr id="8" name="Rectangle 7">
              <a:extLst>
                <a:ext uri="{FF2B5EF4-FFF2-40B4-BE49-F238E27FC236}">
                  <a16:creationId xmlns:a16="http://schemas.microsoft.com/office/drawing/2014/main" id="{7C64D227-2F72-49CF-813D-11AF1F0BDDE0}"/>
                </a:ext>
              </a:extLst>
            </p:cNvPr>
            <p:cNvSpPr/>
            <p:nvPr/>
          </p:nvSpPr>
          <p:spPr>
            <a:xfrm>
              <a:off x="5382270" y="2407466"/>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Expense</a:t>
              </a:r>
            </a:p>
          </p:txBody>
        </p:sp>
        <p:sp>
          <p:nvSpPr>
            <p:cNvPr id="10" name="Rectangle 9">
              <a:extLst>
                <a:ext uri="{FF2B5EF4-FFF2-40B4-BE49-F238E27FC236}">
                  <a16:creationId xmlns:a16="http://schemas.microsoft.com/office/drawing/2014/main" id="{11153F79-EE0C-4C15-91D9-8CEA9858F80C}"/>
                </a:ext>
              </a:extLst>
            </p:cNvPr>
            <p:cNvSpPr/>
            <p:nvPr/>
          </p:nvSpPr>
          <p:spPr>
            <a:xfrm>
              <a:off x="7650623" y="2407466"/>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Fee</a:t>
              </a:r>
            </a:p>
          </p:txBody>
        </p:sp>
        <p:sp>
          <p:nvSpPr>
            <p:cNvPr id="14" name="Rectangle 13">
              <a:extLst>
                <a:ext uri="{FF2B5EF4-FFF2-40B4-BE49-F238E27FC236}">
                  <a16:creationId xmlns:a16="http://schemas.microsoft.com/office/drawing/2014/main" id="{FF108D21-1D91-4D4F-AB9A-D7B476EA6E63}"/>
                </a:ext>
              </a:extLst>
            </p:cNvPr>
            <p:cNvSpPr/>
            <p:nvPr/>
          </p:nvSpPr>
          <p:spPr>
            <a:xfrm>
              <a:off x="3113917" y="2407466"/>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Hours</a:t>
              </a:r>
            </a:p>
          </p:txBody>
        </p:sp>
        <p:sp>
          <p:nvSpPr>
            <p:cNvPr id="16" name="Rectangle 15">
              <a:extLst>
                <a:ext uri="{FF2B5EF4-FFF2-40B4-BE49-F238E27FC236}">
                  <a16:creationId xmlns:a16="http://schemas.microsoft.com/office/drawing/2014/main" id="{0D180EB0-A64B-4C6D-BC35-AEEB8724D86D}"/>
                </a:ext>
              </a:extLst>
            </p:cNvPr>
            <p:cNvSpPr/>
            <p:nvPr/>
          </p:nvSpPr>
          <p:spPr>
            <a:xfrm>
              <a:off x="9918976" y="2407466"/>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Item</a:t>
              </a:r>
            </a:p>
          </p:txBody>
        </p:sp>
        <p:sp>
          <p:nvSpPr>
            <p:cNvPr id="20" name="Rectangle 19">
              <a:extLst>
                <a:ext uri="{FF2B5EF4-FFF2-40B4-BE49-F238E27FC236}">
                  <a16:creationId xmlns:a16="http://schemas.microsoft.com/office/drawing/2014/main" id="{C74DFA9F-158E-446F-B956-66637BE175B5}"/>
                </a:ext>
              </a:extLst>
            </p:cNvPr>
            <p:cNvSpPr/>
            <p:nvPr/>
          </p:nvSpPr>
          <p:spPr>
            <a:xfrm>
              <a:off x="6383895" y="3782838"/>
              <a:ext cx="2286000" cy="23735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a:t>Legal entity USPM</a:t>
              </a:r>
            </a:p>
          </p:txBody>
        </p:sp>
        <p:sp>
          <p:nvSpPr>
            <p:cNvPr id="22" name="Rectangle 21">
              <a:extLst>
                <a:ext uri="{FF2B5EF4-FFF2-40B4-BE49-F238E27FC236}">
                  <a16:creationId xmlns:a16="http://schemas.microsoft.com/office/drawing/2014/main" id="{6E9404FA-15B1-4534-86BC-689B606BDC5A}"/>
                </a:ext>
              </a:extLst>
            </p:cNvPr>
            <p:cNvSpPr/>
            <p:nvPr/>
          </p:nvSpPr>
          <p:spPr>
            <a:xfrm>
              <a:off x="9644656" y="3782837"/>
              <a:ext cx="2286000" cy="23735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dirty="0"/>
                <a:t>Legal entity USPM</a:t>
              </a:r>
            </a:p>
          </p:txBody>
        </p:sp>
        <p:sp>
          <p:nvSpPr>
            <p:cNvPr id="24" name="Rectangle 23">
              <a:extLst>
                <a:ext uri="{FF2B5EF4-FFF2-40B4-BE49-F238E27FC236}">
                  <a16:creationId xmlns:a16="http://schemas.microsoft.com/office/drawing/2014/main" id="{E543818C-F4E3-4F80-8DE1-CD6E1D0C6DF9}"/>
                </a:ext>
              </a:extLst>
            </p:cNvPr>
            <p:cNvSpPr/>
            <p:nvPr/>
          </p:nvSpPr>
          <p:spPr>
            <a:xfrm>
              <a:off x="3251077" y="4923578"/>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Expense</a:t>
              </a:r>
            </a:p>
          </p:txBody>
        </p:sp>
        <p:sp>
          <p:nvSpPr>
            <p:cNvPr id="26" name="Rectangle 25">
              <a:extLst>
                <a:ext uri="{FF2B5EF4-FFF2-40B4-BE49-F238E27FC236}">
                  <a16:creationId xmlns:a16="http://schemas.microsoft.com/office/drawing/2014/main" id="{228B5EAC-37AA-49E1-BA2A-D486FB624018}"/>
                </a:ext>
              </a:extLst>
            </p:cNvPr>
            <p:cNvSpPr/>
            <p:nvPr/>
          </p:nvSpPr>
          <p:spPr>
            <a:xfrm>
              <a:off x="3251077" y="5499977"/>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Fee</a:t>
              </a:r>
            </a:p>
          </p:txBody>
        </p:sp>
        <p:sp>
          <p:nvSpPr>
            <p:cNvPr id="28" name="Rectangle 27">
              <a:extLst>
                <a:ext uri="{FF2B5EF4-FFF2-40B4-BE49-F238E27FC236}">
                  <a16:creationId xmlns:a16="http://schemas.microsoft.com/office/drawing/2014/main" id="{2E81D186-6861-4B2E-8630-ACA53B143B5F}"/>
                </a:ext>
              </a:extLst>
            </p:cNvPr>
            <p:cNvSpPr/>
            <p:nvPr/>
          </p:nvSpPr>
          <p:spPr>
            <a:xfrm>
              <a:off x="6521055" y="4922818"/>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Expense</a:t>
              </a:r>
            </a:p>
          </p:txBody>
        </p:sp>
        <p:sp>
          <p:nvSpPr>
            <p:cNvPr id="30" name="Rectangle 29">
              <a:extLst>
                <a:ext uri="{FF2B5EF4-FFF2-40B4-BE49-F238E27FC236}">
                  <a16:creationId xmlns:a16="http://schemas.microsoft.com/office/drawing/2014/main" id="{8A107E58-7A22-4EE9-9BC5-71EC1B213ED5}"/>
                </a:ext>
              </a:extLst>
            </p:cNvPr>
            <p:cNvSpPr/>
            <p:nvPr/>
          </p:nvSpPr>
          <p:spPr>
            <a:xfrm>
              <a:off x="9764616" y="4353207"/>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Hours</a:t>
              </a:r>
            </a:p>
          </p:txBody>
        </p:sp>
        <p:sp>
          <p:nvSpPr>
            <p:cNvPr id="32" name="Rectangle 31">
              <a:extLst>
                <a:ext uri="{FF2B5EF4-FFF2-40B4-BE49-F238E27FC236}">
                  <a16:creationId xmlns:a16="http://schemas.microsoft.com/office/drawing/2014/main" id="{0408E70F-EB06-459D-92DF-4AF572D6EACF}"/>
                </a:ext>
              </a:extLst>
            </p:cNvPr>
            <p:cNvSpPr/>
            <p:nvPr/>
          </p:nvSpPr>
          <p:spPr>
            <a:xfrm>
              <a:off x="9764616" y="4923578"/>
              <a:ext cx="20116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 Expense</a:t>
              </a:r>
            </a:p>
          </p:txBody>
        </p:sp>
        <p:cxnSp>
          <p:nvCxnSpPr>
            <p:cNvPr id="34" name="Straight Connector 33">
              <a:extLst>
                <a:ext uri="{FF2B5EF4-FFF2-40B4-BE49-F238E27FC236}">
                  <a16:creationId xmlns:a16="http://schemas.microsoft.com/office/drawing/2014/main" id="{3769F5CD-DA64-42E7-B124-AA806D8DD690}"/>
                </a:ext>
              </a:extLst>
            </p:cNvPr>
            <p:cNvCxnSpPr/>
            <p:nvPr/>
          </p:nvCxnSpPr>
          <p:spPr>
            <a:xfrm>
              <a:off x="215774" y="3322622"/>
              <a:ext cx="1176045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6E9E2D-4990-43BB-A9F7-100B8BEB9ECE}"/>
                </a:ext>
              </a:extLst>
            </p:cNvPr>
            <p:cNvCxnSpPr>
              <a:cxnSpLocks/>
            </p:cNvCxnSpPr>
            <p:nvPr/>
          </p:nvCxnSpPr>
          <p:spPr>
            <a:xfrm>
              <a:off x="215774" y="1890666"/>
              <a:ext cx="1176045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88A1AC4-A38A-4862-8332-11F36447C980}"/>
                </a:ext>
              </a:extLst>
            </p:cNvPr>
            <p:cNvSpPr txBox="1"/>
            <p:nvPr/>
          </p:nvSpPr>
          <p:spPr>
            <a:xfrm>
              <a:off x="425513" y="1032095"/>
              <a:ext cx="2557688" cy="400110"/>
            </a:xfrm>
            <a:prstGeom prst="rect">
              <a:avLst/>
            </a:prstGeom>
            <a:noFill/>
          </p:spPr>
          <p:txBody>
            <a:bodyPr wrap="none" rtlCol="0">
              <a:spAutoFit/>
            </a:bodyPr>
            <a:lstStyle/>
            <a:p>
              <a:r>
                <a:rPr lang="en-US" sz="2000" b="1" dirty="0"/>
                <a:t>Transaction categories</a:t>
              </a:r>
            </a:p>
          </p:txBody>
        </p:sp>
        <p:sp>
          <p:nvSpPr>
            <p:cNvPr id="38" name="TextBox 37">
              <a:extLst>
                <a:ext uri="{FF2B5EF4-FFF2-40B4-BE49-F238E27FC236}">
                  <a16:creationId xmlns:a16="http://schemas.microsoft.com/office/drawing/2014/main" id="{11DF72C8-DDCC-4C94-9FF1-C3B25B9742C7}"/>
                </a:ext>
              </a:extLst>
            </p:cNvPr>
            <p:cNvSpPr txBox="1"/>
            <p:nvPr/>
          </p:nvSpPr>
          <p:spPr>
            <a:xfrm>
              <a:off x="470780" y="2451400"/>
              <a:ext cx="2073453" cy="400110"/>
            </a:xfrm>
            <a:prstGeom prst="rect">
              <a:avLst/>
            </a:prstGeom>
            <a:noFill/>
          </p:spPr>
          <p:txBody>
            <a:bodyPr wrap="none" rtlCol="0">
              <a:spAutoFit/>
            </a:bodyPr>
            <a:lstStyle/>
            <a:p>
              <a:r>
                <a:rPr lang="en-US" sz="2000" b="1" dirty="0"/>
                <a:t>Shared categories</a:t>
              </a:r>
            </a:p>
          </p:txBody>
        </p:sp>
        <p:sp>
          <p:nvSpPr>
            <p:cNvPr id="40" name="TextBox 39">
              <a:extLst>
                <a:ext uri="{FF2B5EF4-FFF2-40B4-BE49-F238E27FC236}">
                  <a16:creationId xmlns:a16="http://schemas.microsoft.com/office/drawing/2014/main" id="{D6600BD0-62FD-4A3E-9872-377F48EAFB54}"/>
                </a:ext>
              </a:extLst>
            </p:cNvPr>
            <p:cNvSpPr txBox="1"/>
            <p:nvPr/>
          </p:nvSpPr>
          <p:spPr>
            <a:xfrm>
              <a:off x="425513" y="3824513"/>
              <a:ext cx="2084417" cy="400110"/>
            </a:xfrm>
            <a:prstGeom prst="rect">
              <a:avLst/>
            </a:prstGeom>
            <a:noFill/>
          </p:spPr>
          <p:txBody>
            <a:bodyPr wrap="none" rtlCol="0">
              <a:spAutoFit/>
            </a:bodyPr>
            <a:lstStyle/>
            <a:p>
              <a:r>
                <a:rPr lang="en-US" sz="2000" b="1" dirty="0"/>
                <a:t>Project categories</a:t>
              </a:r>
            </a:p>
          </p:txBody>
        </p:sp>
      </p:grpSp>
    </p:spTree>
    <p:extLst>
      <p:ext uri="{BB962C8B-B14F-4D97-AF65-F5344CB8AC3E}">
        <p14:creationId xmlns:p14="http://schemas.microsoft.com/office/powerpoint/2010/main" val="152965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FC9788-5562-437F-BFF4-CB496B4B255C}"/>
              </a:ext>
            </a:extLst>
          </p:cNvPr>
          <p:cNvGrpSpPr/>
          <p:nvPr/>
        </p:nvGrpSpPr>
        <p:grpSpPr>
          <a:xfrm>
            <a:off x="1020918" y="1257299"/>
            <a:ext cx="9856633" cy="4286250"/>
            <a:chOff x="1020918" y="1257299"/>
            <a:chExt cx="9856633" cy="4286250"/>
          </a:xfrm>
        </p:grpSpPr>
        <p:sp>
          <p:nvSpPr>
            <p:cNvPr id="6" name="Rectangle 5">
              <a:extLst>
                <a:ext uri="{FF2B5EF4-FFF2-40B4-BE49-F238E27FC236}">
                  <a16:creationId xmlns:a16="http://schemas.microsoft.com/office/drawing/2014/main" id="{C0624518-D15F-4F2A-9DEB-DCD510F38C63}"/>
                </a:ext>
              </a:extLst>
            </p:cNvPr>
            <p:cNvSpPr/>
            <p:nvPr/>
          </p:nvSpPr>
          <p:spPr>
            <a:xfrm>
              <a:off x="5137637" y="1257299"/>
              <a:ext cx="5739914" cy="4286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000" b="1" dirty="0"/>
            </a:p>
            <a:p>
              <a:pPr algn="ctr"/>
              <a:r>
                <a:rPr lang="en-US" b="1" dirty="0"/>
                <a:t>Project accounting</a:t>
              </a:r>
            </a:p>
          </p:txBody>
        </p:sp>
        <p:cxnSp>
          <p:nvCxnSpPr>
            <p:cNvPr id="55" name="Straight Arrow Connector 54">
              <a:extLst>
                <a:ext uri="{FF2B5EF4-FFF2-40B4-BE49-F238E27FC236}">
                  <a16:creationId xmlns:a16="http://schemas.microsoft.com/office/drawing/2014/main" id="{C4337F4F-2CF0-4AB7-8435-24CEA5F9AB8C}"/>
                </a:ext>
              </a:extLst>
            </p:cNvPr>
            <p:cNvCxnSpPr>
              <a:cxnSpLocks/>
              <a:stCxn id="23" idx="3"/>
              <a:endCxn id="17" idx="1"/>
            </p:cNvCxnSpPr>
            <p:nvPr/>
          </p:nvCxnSpPr>
          <p:spPr>
            <a:xfrm>
              <a:off x="4424173" y="4795837"/>
              <a:ext cx="1048852" cy="0"/>
            </a:xfrm>
            <a:prstGeom prst="straightConnector1">
              <a:avLst/>
            </a:prstGeom>
            <a:ln w="762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E66DFC2F-DA22-43C4-B3EE-494DDF5ABF2E}"/>
                </a:ext>
              </a:extLst>
            </p:cNvPr>
            <p:cNvSpPr/>
            <p:nvPr/>
          </p:nvSpPr>
          <p:spPr>
            <a:xfrm>
              <a:off x="1020918" y="1257299"/>
              <a:ext cx="3882715" cy="428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br>
                <a:rPr lang="en-US" sz="1000" b="1" dirty="0">
                  <a:solidFill>
                    <a:schemeClr val="tx1"/>
                  </a:solidFill>
                </a:rPr>
              </a:br>
              <a:r>
                <a:rPr lang="en-US" b="1" dirty="0">
                  <a:solidFill>
                    <a:schemeClr val="tx1"/>
                  </a:solidFill>
                </a:rPr>
                <a:t>Project management</a:t>
              </a:r>
            </a:p>
          </p:txBody>
        </p:sp>
      </p:grpSp>
      <p:sp>
        <p:nvSpPr>
          <p:cNvPr id="7" name="Rectangle 6">
            <a:extLst>
              <a:ext uri="{FF2B5EF4-FFF2-40B4-BE49-F238E27FC236}">
                <a16:creationId xmlns:a16="http://schemas.microsoft.com/office/drawing/2014/main" id="{C86CAE47-9524-4262-A0DB-0A60DF0685C6}"/>
              </a:ext>
            </a:extLst>
          </p:cNvPr>
          <p:cNvSpPr/>
          <p:nvPr/>
        </p:nvSpPr>
        <p:spPr>
          <a:xfrm>
            <a:off x="1314449" y="1945482"/>
            <a:ext cx="1228725" cy="685800"/>
          </a:xfrm>
          <a:prstGeom prst="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Project contract</a:t>
            </a:r>
          </a:p>
        </p:txBody>
      </p:sp>
      <p:sp>
        <p:nvSpPr>
          <p:cNvPr id="9" name="Rectangle 8">
            <a:extLst>
              <a:ext uri="{FF2B5EF4-FFF2-40B4-BE49-F238E27FC236}">
                <a16:creationId xmlns:a16="http://schemas.microsoft.com/office/drawing/2014/main" id="{817E0E75-444C-420C-93B0-7BCA638B0B90}"/>
              </a:ext>
            </a:extLst>
          </p:cNvPr>
          <p:cNvSpPr/>
          <p:nvPr/>
        </p:nvSpPr>
        <p:spPr>
          <a:xfrm>
            <a:off x="5473024" y="1940719"/>
            <a:ext cx="1228725" cy="851298"/>
          </a:xfrm>
          <a:prstGeom prst="rect">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Cost and revenue profile</a:t>
            </a:r>
          </a:p>
        </p:txBody>
      </p:sp>
      <p:sp>
        <p:nvSpPr>
          <p:cNvPr id="11" name="Rectangle 10">
            <a:extLst>
              <a:ext uri="{FF2B5EF4-FFF2-40B4-BE49-F238E27FC236}">
                <a16:creationId xmlns:a16="http://schemas.microsoft.com/office/drawing/2014/main" id="{34A0D58D-3E18-43ED-B965-A12CD40CCF9B}"/>
              </a:ext>
            </a:extLst>
          </p:cNvPr>
          <p:cNvSpPr/>
          <p:nvPr/>
        </p:nvSpPr>
        <p:spPr>
          <a:xfrm>
            <a:off x="1314449" y="3209925"/>
            <a:ext cx="1228725" cy="685800"/>
          </a:xfrm>
          <a:prstGeom prst="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Contract line</a:t>
            </a:r>
          </a:p>
        </p:txBody>
      </p:sp>
      <p:sp>
        <p:nvSpPr>
          <p:cNvPr id="13" name="Rectangle 12">
            <a:extLst>
              <a:ext uri="{FF2B5EF4-FFF2-40B4-BE49-F238E27FC236}">
                <a16:creationId xmlns:a16="http://schemas.microsoft.com/office/drawing/2014/main" id="{18CBB3C3-F557-4086-8048-2098F2E05C18}"/>
              </a:ext>
            </a:extLst>
          </p:cNvPr>
          <p:cNvSpPr/>
          <p:nvPr/>
        </p:nvSpPr>
        <p:spPr>
          <a:xfrm>
            <a:off x="1314450" y="4452937"/>
            <a:ext cx="1228725" cy="685800"/>
          </a:xfrm>
          <a:prstGeom prst="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Project</a:t>
            </a:r>
          </a:p>
        </p:txBody>
      </p:sp>
      <p:sp>
        <p:nvSpPr>
          <p:cNvPr id="15" name="Rectangle 14">
            <a:extLst>
              <a:ext uri="{FF2B5EF4-FFF2-40B4-BE49-F238E27FC236}">
                <a16:creationId xmlns:a16="http://schemas.microsoft.com/office/drawing/2014/main" id="{4637CD45-FC7C-42C1-8313-F297268160B0}"/>
              </a:ext>
            </a:extLst>
          </p:cNvPr>
          <p:cNvSpPr/>
          <p:nvPr/>
        </p:nvSpPr>
        <p:spPr>
          <a:xfrm>
            <a:off x="5473023" y="3196828"/>
            <a:ext cx="1228725" cy="685800"/>
          </a:xfrm>
          <a:prstGeom prst="rect">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Profile rules</a:t>
            </a:r>
          </a:p>
        </p:txBody>
      </p:sp>
      <p:sp>
        <p:nvSpPr>
          <p:cNvPr id="17" name="Rectangle 16">
            <a:extLst>
              <a:ext uri="{FF2B5EF4-FFF2-40B4-BE49-F238E27FC236}">
                <a16:creationId xmlns:a16="http://schemas.microsoft.com/office/drawing/2014/main" id="{CB4BE238-4C62-4AEC-8696-618C3E806489}"/>
              </a:ext>
            </a:extLst>
          </p:cNvPr>
          <p:cNvSpPr/>
          <p:nvPr/>
        </p:nvSpPr>
        <p:spPr>
          <a:xfrm>
            <a:off x="5473025" y="4452937"/>
            <a:ext cx="1228725" cy="685800"/>
          </a:xfrm>
          <a:prstGeom prst="rect">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Journal posting</a:t>
            </a:r>
          </a:p>
        </p:txBody>
      </p:sp>
      <p:sp>
        <p:nvSpPr>
          <p:cNvPr id="19" name="Rectangle 18">
            <a:extLst>
              <a:ext uri="{FF2B5EF4-FFF2-40B4-BE49-F238E27FC236}">
                <a16:creationId xmlns:a16="http://schemas.microsoft.com/office/drawing/2014/main" id="{D53DA01A-57B2-4490-9F7B-EF1CE3F21815}"/>
              </a:ext>
            </a:extLst>
          </p:cNvPr>
          <p:cNvSpPr/>
          <p:nvPr/>
        </p:nvSpPr>
        <p:spPr>
          <a:xfrm>
            <a:off x="7349904" y="4452937"/>
            <a:ext cx="1228725" cy="685800"/>
          </a:xfrm>
          <a:prstGeom prst="rect">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Project subledger</a:t>
            </a:r>
          </a:p>
        </p:txBody>
      </p:sp>
      <p:sp>
        <p:nvSpPr>
          <p:cNvPr id="21" name="Rectangle 20">
            <a:extLst>
              <a:ext uri="{FF2B5EF4-FFF2-40B4-BE49-F238E27FC236}">
                <a16:creationId xmlns:a16="http://schemas.microsoft.com/office/drawing/2014/main" id="{91D8864A-0234-4CA9-BA29-6EC3717C24B0}"/>
              </a:ext>
            </a:extLst>
          </p:cNvPr>
          <p:cNvSpPr/>
          <p:nvPr/>
        </p:nvSpPr>
        <p:spPr>
          <a:xfrm>
            <a:off x="9229724" y="4452937"/>
            <a:ext cx="1228725" cy="685800"/>
          </a:xfrm>
          <a:prstGeom prst="rect">
            <a:avLst/>
          </a:prstGeom>
          <a:solidFill>
            <a:srgbClr val="00206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General ledger</a:t>
            </a:r>
          </a:p>
        </p:txBody>
      </p:sp>
      <p:sp>
        <p:nvSpPr>
          <p:cNvPr id="23" name="Rectangle 22">
            <a:extLst>
              <a:ext uri="{FF2B5EF4-FFF2-40B4-BE49-F238E27FC236}">
                <a16:creationId xmlns:a16="http://schemas.microsoft.com/office/drawing/2014/main" id="{08694BDC-DA1E-48F4-8F3A-5B7CC6283389}"/>
              </a:ext>
            </a:extLst>
          </p:cNvPr>
          <p:cNvSpPr/>
          <p:nvPr/>
        </p:nvSpPr>
        <p:spPr>
          <a:xfrm>
            <a:off x="3195448" y="4452937"/>
            <a:ext cx="1228725" cy="685800"/>
          </a:xfrm>
          <a:prstGeom prst="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Actuals</a:t>
            </a:r>
          </a:p>
        </p:txBody>
      </p:sp>
      <p:cxnSp>
        <p:nvCxnSpPr>
          <p:cNvPr id="26" name="Straight Arrow Connector 25">
            <a:extLst>
              <a:ext uri="{FF2B5EF4-FFF2-40B4-BE49-F238E27FC236}">
                <a16:creationId xmlns:a16="http://schemas.microsoft.com/office/drawing/2014/main" id="{3D505325-8D06-44DA-A4F6-7E979AA6D4DB}"/>
              </a:ext>
            </a:extLst>
          </p:cNvPr>
          <p:cNvCxnSpPr>
            <a:stCxn id="7" idx="2"/>
            <a:endCxn id="11" idx="0"/>
          </p:cNvCxnSpPr>
          <p:nvPr/>
        </p:nvCxnSpPr>
        <p:spPr>
          <a:xfrm>
            <a:off x="1928812" y="2631282"/>
            <a:ext cx="0" cy="578643"/>
          </a:xfrm>
          <a:prstGeom prst="straightConnector1">
            <a:avLst/>
          </a:prstGeom>
          <a:ln w="762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F2A1BA0-A705-46B3-BE97-46C49DB15EB2}"/>
              </a:ext>
            </a:extLst>
          </p:cNvPr>
          <p:cNvCxnSpPr>
            <a:cxnSpLocks/>
            <a:stCxn id="9" idx="2"/>
            <a:endCxn id="15" idx="0"/>
          </p:cNvCxnSpPr>
          <p:nvPr/>
        </p:nvCxnSpPr>
        <p:spPr>
          <a:xfrm flipH="1">
            <a:off x="6087386" y="2792017"/>
            <a:ext cx="1" cy="404811"/>
          </a:xfrm>
          <a:prstGeom prst="straightConnector1">
            <a:avLst/>
          </a:prstGeom>
          <a:ln w="76200">
            <a:solidFill>
              <a:srgbClr val="FFFFFF"/>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1326401-D7A7-4939-A910-5B99959B2DBD}"/>
              </a:ext>
            </a:extLst>
          </p:cNvPr>
          <p:cNvCxnSpPr>
            <a:cxnSpLocks/>
            <a:stCxn id="15" idx="2"/>
            <a:endCxn id="17" idx="0"/>
          </p:cNvCxnSpPr>
          <p:nvPr/>
        </p:nvCxnSpPr>
        <p:spPr>
          <a:xfrm>
            <a:off x="6087386" y="3882628"/>
            <a:ext cx="2" cy="570309"/>
          </a:xfrm>
          <a:prstGeom prst="straightConnector1">
            <a:avLst/>
          </a:prstGeom>
          <a:ln w="76200">
            <a:solidFill>
              <a:srgbClr val="FFFFFF"/>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967866D-53DB-4237-BA95-0A0C8B856800}"/>
              </a:ext>
            </a:extLst>
          </p:cNvPr>
          <p:cNvCxnSpPr>
            <a:cxnSpLocks/>
            <a:stCxn id="17" idx="3"/>
            <a:endCxn id="19" idx="1"/>
          </p:cNvCxnSpPr>
          <p:nvPr/>
        </p:nvCxnSpPr>
        <p:spPr>
          <a:xfrm>
            <a:off x="6701750" y="4795837"/>
            <a:ext cx="648154" cy="0"/>
          </a:xfrm>
          <a:prstGeom prst="straightConnector1">
            <a:avLst/>
          </a:prstGeom>
          <a:ln w="76200">
            <a:solidFill>
              <a:srgbClr val="FFFFFF"/>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DE6FBF2-4E92-4E95-9F90-148DDFDC9098}"/>
              </a:ext>
            </a:extLst>
          </p:cNvPr>
          <p:cNvCxnSpPr>
            <a:cxnSpLocks/>
            <a:stCxn id="13" idx="3"/>
            <a:endCxn id="23" idx="1"/>
          </p:cNvCxnSpPr>
          <p:nvPr/>
        </p:nvCxnSpPr>
        <p:spPr>
          <a:xfrm>
            <a:off x="2543175" y="4795837"/>
            <a:ext cx="652273" cy="0"/>
          </a:xfrm>
          <a:prstGeom prst="straightConnector1">
            <a:avLst/>
          </a:prstGeom>
          <a:ln w="762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7ECF16E5-BEA6-44F8-A528-2AD878BAA856}"/>
              </a:ext>
            </a:extLst>
          </p:cNvPr>
          <p:cNvCxnSpPr>
            <a:cxnSpLocks/>
            <a:stCxn id="11" idx="2"/>
            <a:endCxn id="13" idx="0"/>
          </p:cNvCxnSpPr>
          <p:nvPr/>
        </p:nvCxnSpPr>
        <p:spPr>
          <a:xfrm>
            <a:off x="1928812" y="3895725"/>
            <a:ext cx="1" cy="557212"/>
          </a:xfrm>
          <a:prstGeom prst="straightConnector1">
            <a:avLst/>
          </a:prstGeom>
          <a:ln w="762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AAD772B2-CBAF-4DE7-90D4-F51C364EA105}"/>
              </a:ext>
            </a:extLst>
          </p:cNvPr>
          <p:cNvCxnSpPr>
            <a:cxnSpLocks/>
            <a:stCxn id="19" idx="3"/>
            <a:endCxn id="21" idx="1"/>
          </p:cNvCxnSpPr>
          <p:nvPr/>
        </p:nvCxnSpPr>
        <p:spPr>
          <a:xfrm>
            <a:off x="8578629" y="4795837"/>
            <a:ext cx="651095" cy="0"/>
          </a:xfrm>
          <a:prstGeom prst="straightConnector1">
            <a:avLst/>
          </a:prstGeom>
          <a:ln w="76200">
            <a:solidFill>
              <a:srgbClr val="FFFFFF"/>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4179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DD1EF6-71F2-4306-9E0A-AF50621421A1}"/>
              </a:ext>
            </a:extLst>
          </p:cNvPr>
          <p:cNvSpPr>
            <a:spLocks noGrp="1"/>
          </p:cNvSpPr>
          <p:nvPr>
            <p:ph type="ftr" sz="quarter" idx="3"/>
          </p:nvPr>
        </p:nvSpPr>
        <p:spPr/>
        <p:txBody>
          <a:bodyPr/>
          <a:lstStyle/>
          <a:p>
            <a:r>
              <a:rPr lang="en-AU"/>
              <a:t>© 2020 Microsoft. All rights reserved. </a:t>
            </a:r>
            <a:endParaRPr lang="en-AU" sz="1000" dirty="0"/>
          </a:p>
        </p:txBody>
      </p:sp>
      <p:grpSp>
        <p:nvGrpSpPr>
          <p:cNvPr id="6" name="Group 5">
            <a:extLst>
              <a:ext uri="{FF2B5EF4-FFF2-40B4-BE49-F238E27FC236}">
                <a16:creationId xmlns:a16="http://schemas.microsoft.com/office/drawing/2014/main" id="{36135B04-626E-4D49-AEA0-3C2159204E7D}"/>
              </a:ext>
            </a:extLst>
          </p:cNvPr>
          <p:cNvGrpSpPr/>
          <p:nvPr/>
        </p:nvGrpSpPr>
        <p:grpSpPr>
          <a:xfrm>
            <a:off x="411480" y="1133254"/>
            <a:ext cx="11692950" cy="1890517"/>
            <a:chOff x="411480" y="1133254"/>
            <a:chExt cx="11692950" cy="1890517"/>
          </a:xfrm>
        </p:grpSpPr>
        <p:pic>
          <p:nvPicPr>
            <p:cNvPr id="4" name="Picture 3">
              <a:extLst>
                <a:ext uri="{FF2B5EF4-FFF2-40B4-BE49-F238E27FC236}">
                  <a16:creationId xmlns:a16="http://schemas.microsoft.com/office/drawing/2014/main" id="{AD4E8A3C-8202-4A7D-9773-3CAC4D2BEF49}"/>
                </a:ext>
              </a:extLst>
            </p:cNvPr>
            <p:cNvPicPr>
              <a:picLocks noChangeAspect="1"/>
            </p:cNvPicPr>
            <p:nvPr/>
          </p:nvPicPr>
          <p:blipFill>
            <a:blip r:embed="rId3"/>
            <a:stretch>
              <a:fillRect/>
            </a:stretch>
          </p:blipFill>
          <p:spPr>
            <a:xfrm>
              <a:off x="573732" y="1776496"/>
              <a:ext cx="9643348" cy="1247275"/>
            </a:xfrm>
            <a:prstGeom prst="rect">
              <a:avLst/>
            </a:prstGeom>
          </p:spPr>
        </p:pic>
        <p:sp>
          <p:nvSpPr>
            <p:cNvPr id="13" name="TextBox 12">
              <a:extLst>
                <a:ext uri="{FF2B5EF4-FFF2-40B4-BE49-F238E27FC236}">
                  <a16:creationId xmlns:a16="http://schemas.microsoft.com/office/drawing/2014/main" id="{0D345048-7D03-482E-B691-9A8D74A06209}"/>
                </a:ext>
              </a:extLst>
            </p:cNvPr>
            <p:cNvSpPr txBox="1"/>
            <p:nvPr/>
          </p:nvSpPr>
          <p:spPr>
            <a:xfrm>
              <a:off x="411480" y="1133254"/>
              <a:ext cx="11692950" cy="926407"/>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Lite deployment scenario</a:t>
              </a:r>
            </a:p>
            <a:p>
              <a:pPr>
                <a:lnSpc>
                  <a:spcPct val="90000"/>
                </a:lnSpc>
                <a:spcAft>
                  <a:spcPts val="600"/>
                </a:spcAft>
              </a:pPr>
              <a:r>
                <a:rPr lang="en-US" sz="1800" dirty="0">
                  <a:gradFill>
                    <a:gsLst>
                      <a:gs pos="2917">
                        <a:schemeClr val="tx1"/>
                      </a:gs>
                      <a:gs pos="30000">
                        <a:schemeClr val="tx1"/>
                      </a:gs>
                    </a:gsLst>
                    <a:lin ang="5400000" scaled="0"/>
                  </a:gradFill>
                </a:rPr>
                <a:t>Resource-based scenarios with existing Customer Engagement apps or integrating with other sources ERPs</a:t>
              </a:r>
            </a:p>
          </p:txBody>
        </p:sp>
      </p:grpSp>
      <p:grpSp>
        <p:nvGrpSpPr>
          <p:cNvPr id="3" name="Group 2">
            <a:extLst>
              <a:ext uri="{FF2B5EF4-FFF2-40B4-BE49-F238E27FC236}">
                <a16:creationId xmlns:a16="http://schemas.microsoft.com/office/drawing/2014/main" id="{217902D4-1FB6-47CE-BF2A-A0DE0FC68F43}"/>
              </a:ext>
            </a:extLst>
          </p:cNvPr>
          <p:cNvGrpSpPr/>
          <p:nvPr/>
        </p:nvGrpSpPr>
        <p:grpSpPr>
          <a:xfrm>
            <a:off x="411480" y="3158772"/>
            <a:ext cx="11692950" cy="1706890"/>
            <a:chOff x="411480" y="3085441"/>
            <a:chExt cx="11692950" cy="1706890"/>
          </a:xfrm>
        </p:grpSpPr>
        <p:pic>
          <p:nvPicPr>
            <p:cNvPr id="7" name="Picture 6">
              <a:extLst>
                <a:ext uri="{FF2B5EF4-FFF2-40B4-BE49-F238E27FC236}">
                  <a16:creationId xmlns:a16="http://schemas.microsoft.com/office/drawing/2014/main" id="{68FA6F20-E64B-40BF-BF6A-6C4DE8E08E23}"/>
                </a:ext>
              </a:extLst>
            </p:cNvPr>
            <p:cNvPicPr>
              <a:picLocks noChangeAspect="1"/>
            </p:cNvPicPr>
            <p:nvPr/>
          </p:nvPicPr>
          <p:blipFill>
            <a:blip r:embed="rId4"/>
            <a:stretch>
              <a:fillRect/>
            </a:stretch>
          </p:blipFill>
          <p:spPr>
            <a:xfrm>
              <a:off x="573732" y="3665869"/>
              <a:ext cx="11530698" cy="1126462"/>
            </a:xfrm>
            <a:prstGeom prst="rect">
              <a:avLst/>
            </a:prstGeom>
          </p:spPr>
        </p:pic>
        <p:sp>
          <p:nvSpPr>
            <p:cNvPr id="14" name="TextBox 13">
              <a:extLst>
                <a:ext uri="{FF2B5EF4-FFF2-40B4-BE49-F238E27FC236}">
                  <a16:creationId xmlns:a16="http://schemas.microsoft.com/office/drawing/2014/main" id="{D3FA5D92-DA08-4875-A82C-0D56DE59B416}"/>
                </a:ext>
              </a:extLst>
            </p:cNvPr>
            <p:cNvSpPr txBox="1"/>
            <p:nvPr/>
          </p:nvSpPr>
          <p:spPr>
            <a:xfrm>
              <a:off x="411480" y="3085441"/>
              <a:ext cx="11093380" cy="926407"/>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Project Operations for resource/non-stocked scenario</a:t>
              </a:r>
            </a:p>
            <a:p>
              <a:pPr>
                <a:lnSpc>
                  <a:spcPct val="90000"/>
                </a:lnSpc>
                <a:spcAft>
                  <a:spcPts val="600"/>
                </a:spcAft>
              </a:pPr>
              <a:r>
                <a:rPr lang="en-US" sz="1800" dirty="0">
                  <a:gradFill>
                    <a:gsLst>
                      <a:gs pos="2917">
                        <a:schemeClr val="tx1"/>
                      </a:gs>
                      <a:gs pos="30000">
                        <a:schemeClr val="tx1"/>
                      </a:gs>
                    </a:gsLst>
                    <a:lin ang="5400000" scaled="0"/>
                  </a:gradFill>
                </a:rPr>
                <a:t>Resource-based scenarios with existing Customer Engagement apps and Finance and Operations apps</a:t>
              </a:r>
            </a:p>
          </p:txBody>
        </p:sp>
      </p:grpSp>
      <p:grpSp>
        <p:nvGrpSpPr>
          <p:cNvPr id="8" name="Group 7">
            <a:extLst>
              <a:ext uri="{FF2B5EF4-FFF2-40B4-BE49-F238E27FC236}">
                <a16:creationId xmlns:a16="http://schemas.microsoft.com/office/drawing/2014/main" id="{445B1A5C-E5D4-4CFF-9567-884C017EE385}"/>
              </a:ext>
            </a:extLst>
          </p:cNvPr>
          <p:cNvGrpSpPr/>
          <p:nvPr/>
        </p:nvGrpSpPr>
        <p:grpSpPr>
          <a:xfrm>
            <a:off x="414873" y="5000662"/>
            <a:ext cx="11689557" cy="1712571"/>
            <a:chOff x="414873" y="5000662"/>
            <a:chExt cx="11689557" cy="1712571"/>
          </a:xfrm>
        </p:grpSpPr>
        <p:pic>
          <p:nvPicPr>
            <p:cNvPr id="10" name="Picture 9">
              <a:extLst>
                <a:ext uri="{FF2B5EF4-FFF2-40B4-BE49-F238E27FC236}">
                  <a16:creationId xmlns:a16="http://schemas.microsoft.com/office/drawing/2014/main" id="{8B67D187-A829-4482-B2F5-77199CB7D945}"/>
                </a:ext>
              </a:extLst>
            </p:cNvPr>
            <p:cNvPicPr>
              <a:picLocks noChangeAspect="1"/>
            </p:cNvPicPr>
            <p:nvPr/>
          </p:nvPicPr>
          <p:blipFill>
            <a:blip r:embed="rId5"/>
            <a:stretch>
              <a:fillRect/>
            </a:stretch>
          </p:blipFill>
          <p:spPr>
            <a:xfrm>
              <a:off x="573732" y="5586771"/>
              <a:ext cx="11530698" cy="1126462"/>
            </a:xfrm>
            <a:prstGeom prst="rect">
              <a:avLst/>
            </a:prstGeom>
          </p:spPr>
        </p:pic>
        <p:sp>
          <p:nvSpPr>
            <p:cNvPr id="20" name="TextBox 19">
              <a:extLst>
                <a:ext uri="{FF2B5EF4-FFF2-40B4-BE49-F238E27FC236}">
                  <a16:creationId xmlns:a16="http://schemas.microsoft.com/office/drawing/2014/main" id="{9492EFB1-D6C2-4524-A3A2-D8174F2B7A92}"/>
                </a:ext>
              </a:extLst>
            </p:cNvPr>
            <p:cNvSpPr txBox="1"/>
            <p:nvPr/>
          </p:nvSpPr>
          <p:spPr>
            <a:xfrm>
              <a:off x="414873" y="5000662"/>
              <a:ext cx="9506896" cy="849463"/>
            </a:xfrm>
            <a:prstGeom prst="rect">
              <a:avLst/>
            </a:prstGeom>
            <a:noFill/>
          </p:spPr>
          <p:txBody>
            <a:bodyPr wrap="square" lIns="182880" tIns="146304" rIns="182880" bIns="146304" rtlCol="0" anchor="ctr">
              <a:spAutoFit/>
            </a:bodyPr>
            <a:lstStyle/>
            <a:p>
              <a:pPr>
                <a:lnSpc>
                  <a:spcPct val="90000"/>
                </a:lnSpc>
                <a:spcAft>
                  <a:spcPts val="600"/>
                </a:spcAft>
              </a:pPr>
              <a:r>
                <a:rPr lang="en-US" sz="2000" b="1" dirty="0">
                  <a:gradFill>
                    <a:gsLst>
                      <a:gs pos="2917">
                        <a:schemeClr val="tx1"/>
                      </a:gs>
                      <a:gs pos="30000">
                        <a:schemeClr val="tx1"/>
                      </a:gs>
                    </a:gsLst>
                    <a:lin ang="5400000" scaled="0"/>
                  </a:gradFill>
                </a:rPr>
                <a:t>Project Operations for stocked/production order scenario</a:t>
              </a:r>
              <a:br>
                <a:rPr lang="en-US" sz="2000" b="1"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Inventory-based scenarios with existing Finance and Operations apps</a:t>
              </a:r>
            </a:p>
          </p:txBody>
        </p:sp>
      </p:grpSp>
      <p:sp>
        <p:nvSpPr>
          <p:cNvPr id="11" name="TextBox 10">
            <a:extLst>
              <a:ext uri="{FF2B5EF4-FFF2-40B4-BE49-F238E27FC236}">
                <a16:creationId xmlns:a16="http://schemas.microsoft.com/office/drawing/2014/main" id="{7DA2FE6B-01DB-4C28-B626-284F026F8167}"/>
              </a:ext>
            </a:extLst>
          </p:cNvPr>
          <p:cNvSpPr txBox="1"/>
          <p:nvPr/>
        </p:nvSpPr>
        <p:spPr>
          <a:xfrm>
            <a:off x="10476089" y="138649"/>
            <a:ext cx="1538044" cy="710964"/>
          </a:xfrm>
          <a:prstGeom prst="rect">
            <a:avLst/>
          </a:prstGeom>
          <a:solidFill>
            <a:srgbClr val="002060"/>
          </a:solid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rPr>
              <a:t>Finance and Operations </a:t>
            </a:r>
            <a:br>
              <a:rPr lang="en-US" sz="1000" dirty="0">
                <a:solidFill>
                  <a:schemeClr val="bg1"/>
                </a:solidFill>
              </a:rPr>
            </a:br>
            <a:r>
              <a:rPr lang="en-US" sz="1000" dirty="0">
                <a:solidFill>
                  <a:schemeClr val="bg1"/>
                </a:solidFill>
              </a:rPr>
              <a:t>capabilities</a:t>
            </a:r>
          </a:p>
        </p:txBody>
      </p:sp>
      <p:sp>
        <p:nvSpPr>
          <p:cNvPr id="12" name="TextBox 11">
            <a:extLst>
              <a:ext uri="{FF2B5EF4-FFF2-40B4-BE49-F238E27FC236}">
                <a16:creationId xmlns:a16="http://schemas.microsoft.com/office/drawing/2014/main" id="{F82CAD41-2B24-4519-B595-38D88B6A7AE0}"/>
              </a:ext>
            </a:extLst>
          </p:cNvPr>
          <p:cNvSpPr txBox="1"/>
          <p:nvPr/>
        </p:nvSpPr>
        <p:spPr>
          <a:xfrm>
            <a:off x="8015111" y="150049"/>
            <a:ext cx="1649143" cy="710964"/>
          </a:xfrm>
          <a:prstGeom prst="rect">
            <a:avLst/>
          </a:prstGeom>
          <a:solidFill>
            <a:srgbClr val="008575"/>
          </a:solidFill>
        </p:spPr>
        <p:txBody>
          <a:bodyPr wrap="square" lIns="182880" tIns="146304" rIns="182880" bIns="146304" rtlCol="0" anchor="ctr">
            <a:spAutoFit/>
          </a:bodyPr>
          <a:lstStyle/>
          <a:p>
            <a:pPr algn="ctr">
              <a:lnSpc>
                <a:spcPct val="90000"/>
              </a:lnSpc>
              <a:spcAft>
                <a:spcPts val="600"/>
              </a:spcAft>
            </a:pPr>
            <a:r>
              <a:rPr lang="en-US" sz="1000" dirty="0">
                <a:solidFill>
                  <a:schemeClr val="bg1"/>
                </a:solidFill>
              </a:rPr>
              <a:t>Customer engagement </a:t>
            </a:r>
            <a:br>
              <a:rPr lang="en-US" sz="1000" dirty="0">
                <a:solidFill>
                  <a:schemeClr val="bg1"/>
                </a:solidFill>
              </a:rPr>
            </a:br>
            <a:r>
              <a:rPr lang="en-US" sz="1000" dirty="0">
                <a:solidFill>
                  <a:schemeClr val="bg1"/>
                </a:solidFill>
              </a:rPr>
              <a:t>capabilities</a:t>
            </a:r>
          </a:p>
        </p:txBody>
      </p:sp>
    </p:spTree>
    <p:extLst>
      <p:ext uri="{BB962C8B-B14F-4D97-AF65-F5344CB8AC3E}">
        <p14:creationId xmlns:p14="http://schemas.microsoft.com/office/powerpoint/2010/main" val="10688846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42C75547-99D4-4398-BC8E-8914E1E10D41}"/>
              </a:ext>
            </a:extLst>
          </p:cNvPr>
          <p:cNvSpPr txBox="1">
            <a:spLocks/>
          </p:cNvSpPr>
          <p:nvPr>
            <p:custDataLst>
              <p:tags r:id="rId2"/>
            </p:custDataLst>
          </p:nvPr>
        </p:nvSpPr>
        <p:spPr>
          <a:xfrm>
            <a:off x="-240163" y="166967"/>
            <a:ext cx="12188510" cy="490677"/>
          </a:xfrm>
          <a:prstGeom prst="rect">
            <a:avLst/>
          </a:prstGeom>
        </p:spPr>
        <p:txBody>
          <a:bodyPr vert="horz" wrap="square" lIns="143428" tIns="89642" rIns="143428" bIns="89642" rtlCol="0" anchor="t">
            <a:noAutofit/>
          </a:bodyPr>
          <a:lst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914192" rtl="1" eaLnBrk="1" fontAlgn="auto" latinLnBrk="0" hangingPunct="1">
              <a:lnSpc>
                <a:spcPct val="90000"/>
              </a:lnSpc>
              <a:spcBef>
                <a:spcPct val="0"/>
              </a:spcBef>
              <a:spcAft>
                <a:spcPts val="0"/>
              </a:spcAft>
              <a:buClrTx/>
              <a:buSzTx/>
              <a:buFontTx/>
              <a:buNone/>
              <a:tabLst/>
              <a:defRPr/>
            </a:pPr>
            <a:endParaRPr kumimoji="0" lang="en-US" sz="3137" b="0" i="0" u="none" strike="noStrike" kern="1200" cap="none" spc="-100" normalizeH="0" baseline="0" noProof="0">
              <a:ln w="3175">
                <a:noFill/>
              </a:ln>
              <a:gradFill>
                <a:gsLst>
                  <a:gs pos="1250">
                    <a:srgbClr val="505050"/>
                  </a:gs>
                  <a:gs pos="100000">
                    <a:srgbClr val="505050"/>
                  </a:gs>
                </a:gsLst>
                <a:lin ang="5400000" scaled="0"/>
              </a:gradFill>
              <a:effectLst/>
              <a:uLnTx/>
              <a:uFillTx/>
              <a:latin typeface="Arial" panose="020B0604020202020204" pitchFamily="34" charset="0"/>
              <a:cs typeface="Arial" panose="020B0604020202020204" pitchFamily="34" charset="0"/>
            </a:endParaRPr>
          </a:p>
        </p:txBody>
      </p:sp>
      <p:sp>
        <p:nvSpPr>
          <p:cNvPr id="22" name="Content Placeholder 17">
            <a:extLst>
              <a:ext uri="{FF2B5EF4-FFF2-40B4-BE49-F238E27FC236}">
                <a16:creationId xmlns:a16="http://schemas.microsoft.com/office/drawing/2014/main" id="{73438949-AE87-4C56-AA52-BDD02B6EC120}"/>
              </a:ext>
            </a:extLst>
          </p:cNvPr>
          <p:cNvSpPr txBox="1">
            <a:spLocks/>
          </p:cNvSpPr>
          <p:nvPr>
            <p:custDataLst>
              <p:tags r:id="rId3"/>
            </p:custDataLst>
          </p:nvPr>
        </p:nvSpPr>
        <p:spPr>
          <a:xfrm>
            <a:off x="9058137" y="3124591"/>
            <a:ext cx="2878275" cy="369333"/>
          </a:xfrm>
          <a:prstGeom prst="rect">
            <a:avLst/>
          </a:prstGeom>
        </p:spPr>
        <p:txBody>
          <a:bodyPr vert="horz" lIns="91440" tIns="45720" rIns="91440" bIns="45720" rtlCol="0" anchor="t">
            <a:normAutofit/>
          </a:bodyPr>
          <a:lstStyle>
            <a:defPPr>
              <a:defRPr lang="en-US"/>
            </a:defPPr>
            <a:lvl1pPr marR="0" lvl="0" indent="0" defTabSz="914400" fontAlgn="auto">
              <a:lnSpc>
                <a:spcPts val="1800"/>
              </a:lnSpc>
              <a:spcBef>
                <a:spcPts val="1000"/>
              </a:spcBef>
              <a:spcAft>
                <a:spcPts val="600"/>
              </a:spcAft>
              <a:buClrTx/>
              <a:buSzTx/>
              <a:buFont typeface="Arial" panose="020B0604020202020204" pitchFamily="34" charset="0"/>
              <a:buNone/>
              <a:tabLst/>
              <a:defRPr kumimoji="0" sz="1400" b="0" i="0" u="none" strike="noStrike" cap="none" spc="0" normalizeH="0" baseline="0">
                <a:ln>
                  <a:noFill/>
                </a:ln>
                <a:solidFill>
                  <a:srgbClr val="3C3C41">
                    <a:lumMod val="75000"/>
                    <a:lumOff val="25000"/>
                  </a:srgbClr>
                </a:solidFill>
                <a:effectLst/>
                <a:uLnTx/>
                <a:uFillTx/>
                <a:latin typeface="Segoe UI"/>
                <a:cs typeface="Segoe UI"/>
              </a:defRPr>
            </a:lvl1pPr>
            <a:lvl2pPr marL="6858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defTabSz="914400">
              <a:lnSpc>
                <a:spcPct val="90000"/>
              </a:lnSpc>
              <a:spcBef>
                <a:spcPct val="30000"/>
              </a:spcBef>
              <a:buFont typeface="Arial" panose="020B0604020202020204" pitchFamily="34" charset="0"/>
              <a:buChar char="•"/>
              <a:defRPr sz="1800"/>
            </a:lvl6pPr>
            <a:lvl7pPr marL="2971800" indent="-228600" defTabSz="914400">
              <a:lnSpc>
                <a:spcPct val="90000"/>
              </a:lnSpc>
              <a:spcBef>
                <a:spcPct val="30000"/>
              </a:spcBef>
              <a:buFont typeface="Arial" panose="020B0604020202020204" pitchFamily="34" charset="0"/>
              <a:buChar char="•"/>
              <a:defRPr sz="1800"/>
            </a:lvl7pPr>
            <a:lvl8pPr marL="3429000" indent="-228600" defTabSz="914400">
              <a:lnSpc>
                <a:spcPct val="90000"/>
              </a:lnSpc>
              <a:spcBef>
                <a:spcPct val="30000"/>
              </a:spcBef>
              <a:buFont typeface="Arial" panose="020B0604020202020204" pitchFamily="34" charset="0"/>
              <a:buChar char="•"/>
              <a:defRPr sz="1800"/>
            </a:lvl8pPr>
            <a:lvl9pPr marL="3886200" indent="-228600" defTabSz="914400">
              <a:lnSpc>
                <a:spcPct val="90000"/>
              </a:lnSpc>
              <a:spcBef>
                <a:spcPct val="30000"/>
              </a:spcBef>
              <a:buFont typeface="Arial" panose="020B0604020202020204" pitchFamily="34" charset="0"/>
              <a:buChar char="•"/>
              <a:defRPr sz="1800"/>
            </a:lvl9pPr>
          </a:lstStyle>
          <a:p>
            <a:pPr algn="r" rtl="1"/>
            <a:r>
              <a:rPr lang="cs-cz" dirty="0">
                <a:solidFill>
                  <a:schemeClr val="tx1"/>
                </a:solidFill>
                <a:latin typeface="Arial" panose="020B0604020202020204" pitchFamily="34" charset="0"/>
                <a:cs typeface="Arial" panose="020B0604020202020204" pitchFamily="34" charset="0"/>
              </a:rPr>
              <a:t>سيناريوهات المنتجات غير المخزنة أو المورد</a:t>
            </a:r>
          </a:p>
        </p:txBody>
      </p:sp>
      <p:graphicFrame>
        <p:nvGraphicFramePr>
          <p:cNvPr id="24" name="Diagram 23">
            <a:extLst>
              <a:ext uri="{FF2B5EF4-FFF2-40B4-BE49-F238E27FC236}">
                <a16:creationId xmlns:a16="http://schemas.microsoft.com/office/drawing/2014/main" id="{7BC448E2-DA8A-4E02-8CDF-E3A326CC0BA5}"/>
              </a:ext>
            </a:extLst>
          </p:cNvPr>
          <p:cNvGraphicFramePr/>
          <p:nvPr>
            <p:custDataLst>
              <p:tags r:id="rId4"/>
            </p:custDataLst>
            <p:extLst>
              <p:ext uri="{D42A27DB-BD31-4B8C-83A1-F6EECF244321}">
                <p14:modId xmlns:p14="http://schemas.microsoft.com/office/powerpoint/2010/main" val="704399510"/>
              </p:ext>
            </p:extLst>
          </p:nvPr>
        </p:nvGraphicFramePr>
        <p:xfrm>
          <a:off x="149934" y="2743108"/>
          <a:ext cx="8857301" cy="113230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8" name="Content Placeholder 17">
            <a:extLst>
              <a:ext uri="{FF2B5EF4-FFF2-40B4-BE49-F238E27FC236}">
                <a16:creationId xmlns:a16="http://schemas.microsoft.com/office/drawing/2014/main" id="{AF168074-2245-43DA-9BE9-AC1C27BE9E1E}"/>
              </a:ext>
            </a:extLst>
          </p:cNvPr>
          <p:cNvSpPr txBox="1">
            <a:spLocks/>
          </p:cNvSpPr>
          <p:nvPr>
            <p:custDataLst>
              <p:tags r:id="rId5"/>
            </p:custDataLst>
          </p:nvPr>
        </p:nvSpPr>
        <p:spPr>
          <a:xfrm>
            <a:off x="9408969" y="4336406"/>
            <a:ext cx="2517074" cy="623264"/>
          </a:xfrm>
          <a:prstGeom prst="rect">
            <a:avLst/>
          </a:prstGeom>
        </p:spPr>
        <p:txBody>
          <a:bodyPr vert="horz" lIns="91440" tIns="45720" rIns="91440" bIns="45720" rtlCol="0" anchor="t">
            <a:normAutofit/>
          </a:bodyPr>
          <a:lstStyle>
            <a:defPPr>
              <a:defRPr lang="en-US"/>
            </a:defPPr>
            <a:lvl1pPr marR="0" lvl="0" indent="0" defTabSz="914400" fontAlgn="auto">
              <a:lnSpc>
                <a:spcPts val="1800"/>
              </a:lnSpc>
              <a:spcBef>
                <a:spcPts val="1000"/>
              </a:spcBef>
              <a:spcAft>
                <a:spcPts val="600"/>
              </a:spcAft>
              <a:buClrTx/>
              <a:buSzTx/>
              <a:buFont typeface="Arial" panose="020B0604020202020204" pitchFamily="34" charset="0"/>
              <a:buNone/>
              <a:tabLst/>
              <a:defRPr kumimoji="0" sz="1400" b="0" i="0" u="none" strike="noStrike" cap="none" spc="0" normalizeH="0" baseline="0">
                <a:ln>
                  <a:noFill/>
                </a:ln>
                <a:solidFill>
                  <a:srgbClr val="3C3C41">
                    <a:lumMod val="75000"/>
                    <a:lumOff val="25000"/>
                  </a:srgbClr>
                </a:solidFill>
                <a:effectLst/>
                <a:uLnTx/>
                <a:uFillTx/>
                <a:latin typeface="Segoe UI"/>
                <a:cs typeface="Segoe UI"/>
              </a:defRPr>
            </a:lvl1pPr>
            <a:lvl2pPr marL="6858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defTabSz="9144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defTabSz="914400">
              <a:lnSpc>
                <a:spcPct val="90000"/>
              </a:lnSpc>
              <a:spcBef>
                <a:spcPct val="30000"/>
              </a:spcBef>
              <a:buFont typeface="Arial" panose="020B0604020202020204" pitchFamily="34" charset="0"/>
              <a:buChar char="•"/>
              <a:defRPr sz="1800"/>
            </a:lvl6pPr>
            <a:lvl7pPr marL="2971800" indent="-228600" defTabSz="914400">
              <a:lnSpc>
                <a:spcPct val="90000"/>
              </a:lnSpc>
              <a:spcBef>
                <a:spcPct val="30000"/>
              </a:spcBef>
              <a:buFont typeface="Arial" panose="020B0604020202020204" pitchFamily="34" charset="0"/>
              <a:buChar char="•"/>
              <a:defRPr sz="1800"/>
            </a:lvl7pPr>
            <a:lvl8pPr marL="3429000" indent="-228600" defTabSz="914400">
              <a:lnSpc>
                <a:spcPct val="90000"/>
              </a:lnSpc>
              <a:spcBef>
                <a:spcPct val="30000"/>
              </a:spcBef>
              <a:buFont typeface="Arial" panose="020B0604020202020204" pitchFamily="34" charset="0"/>
              <a:buChar char="•"/>
              <a:defRPr sz="1800"/>
            </a:lvl8pPr>
            <a:lvl9pPr marL="3886200" indent="-228600" defTabSz="914400">
              <a:lnSpc>
                <a:spcPct val="90000"/>
              </a:lnSpc>
              <a:spcBef>
                <a:spcPct val="30000"/>
              </a:spcBef>
              <a:buFont typeface="Arial" panose="020B0604020202020204" pitchFamily="34" charset="0"/>
              <a:buChar char="•"/>
              <a:defRPr sz="1800"/>
            </a:lvl9pPr>
          </a:lstStyle>
          <a:p>
            <a:pPr algn="r" rtl="1"/>
            <a:r>
              <a:rPr lang="cs-cz" dirty="0">
                <a:solidFill>
                  <a:schemeClr val="tx1"/>
                </a:solidFill>
                <a:latin typeface="Arial" panose="020B0604020202020204" pitchFamily="34" charset="0"/>
                <a:cs typeface="Arial" panose="020B0604020202020204" pitchFamily="34" charset="0"/>
              </a:rPr>
              <a:t>سيناريوهات الأوامر المخزّنة/</a:t>
            </a:r>
            <a:br>
              <a:rPr>
                <a:latin typeface="Arial" panose="020B0604020202020204" pitchFamily="34" charset="0"/>
                <a:cs typeface="Arial" panose="020B0604020202020204" pitchFamily="34" charset="0"/>
              </a:rPr>
            </a:br>
            <a:r>
              <a:rPr lang="cs-cz" dirty="0">
                <a:solidFill>
                  <a:schemeClr val="tx1"/>
                </a:solidFill>
                <a:latin typeface="Arial" panose="020B0604020202020204" pitchFamily="34" charset="0"/>
                <a:cs typeface="Arial" panose="020B0604020202020204" pitchFamily="34" charset="0"/>
              </a:rPr>
              <a:t>الإنتاج</a:t>
            </a:r>
          </a:p>
        </p:txBody>
      </p:sp>
      <p:graphicFrame>
        <p:nvGraphicFramePr>
          <p:cNvPr id="30" name="Diagram 29">
            <a:extLst>
              <a:ext uri="{FF2B5EF4-FFF2-40B4-BE49-F238E27FC236}">
                <a16:creationId xmlns:a16="http://schemas.microsoft.com/office/drawing/2014/main" id="{54E18DD5-1017-4415-BFFE-F228C1B0B9F6}"/>
              </a:ext>
            </a:extLst>
          </p:cNvPr>
          <p:cNvGraphicFramePr/>
          <p:nvPr>
            <p:custDataLst>
              <p:tags r:id="rId6"/>
            </p:custDataLst>
            <p:extLst>
              <p:ext uri="{D42A27DB-BD31-4B8C-83A1-F6EECF244321}">
                <p14:modId xmlns:p14="http://schemas.microsoft.com/office/powerpoint/2010/main" val="719436714"/>
              </p:ext>
            </p:extLst>
          </p:nvPr>
        </p:nvGraphicFramePr>
        <p:xfrm>
          <a:off x="149933" y="3934941"/>
          <a:ext cx="8857301" cy="142247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34" name="Content Placeholder 17">
            <a:extLst>
              <a:ext uri="{FF2B5EF4-FFF2-40B4-BE49-F238E27FC236}">
                <a16:creationId xmlns:a16="http://schemas.microsoft.com/office/drawing/2014/main" id="{4B852639-95D9-438C-8CD0-E32EADB0E4D2}"/>
              </a:ext>
            </a:extLst>
          </p:cNvPr>
          <p:cNvSpPr txBox="1">
            <a:spLocks/>
          </p:cNvSpPr>
          <p:nvPr>
            <p:custDataLst>
              <p:tags r:id="rId7"/>
            </p:custDataLst>
          </p:nvPr>
        </p:nvSpPr>
        <p:spPr>
          <a:xfrm>
            <a:off x="9173627" y="1817495"/>
            <a:ext cx="2761487" cy="1161470"/>
          </a:xfrm>
          <a:prstGeom prst="rect">
            <a:avLst/>
          </a:prstGeom>
        </p:spPr>
        <p:txBody>
          <a:bodyPr vert="horz" lIns="91440" tIns="45720" rIns="91440" bIns="4572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r" rtl="1">
              <a:spcAft>
                <a:spcPts val="600"/>
              </a:spcAft>
              <a:buNone/>
              <a:defRPr/>
            </a:pPr>
            <a:r>
              <a:rPr kumimoji="0" lang="cs-cz" sz="14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نشر</a:t>
            </a:r>
            <a:r>
              <a:rPr lang="cs-cz" sz="1400" dirty="0">
                <a:solidFill>
                  <a:schemeClr val="tx1"/>
                </a:solidFill>
                <a:latin typeface="Arial" panose="020B0604020202020204" pitchFamily="34" charset="0"/>
                <a:cs typeface="Arial" panose="020B0604020202020204" pitchFamily="34" charset="0"/>
              </a:rPr>
              <a:t> خفيف</a:t>
            </a:r>
            <a:br>
              <a:rPr>
                <a:latin typeface="Arial" panose="020B0604020202020204" pitchFamily="34" charset="0"/>
                <a:cs typeface="Arial" panose="020B0604020202020204" pitchFamily="34" charset="0"/>
              </a:rPr>
            </a:br>
            <a:endParaRPr lang="en-US" sz="1400" b="0" i="0" u="none" strike="noStrike" kern="1200" cap="none" spc="0" normalizeH="0" baseline="0" noProof="0" dirty="0">
              <a:ln>
                <a:noFill/>
              </a:ln>
              <a:solidFill>
                <a:srgbClr val="3C3C41"/>
              </a:solidFill>
              <a:effectLst/>
              <a:uLnTx/>
              <a:uFillTx/>
              <a:latin typeface="Arial" panose="020B0604020202020204" pitchFamily="34" charset="0"/>
              <a:cs typeface="Arial" panose="020B0604020202020204" pitchFamily="34" charset="0"/>
            </a:endParaRPr>
          </a:p>
        </p:txBody>
      </p:sp>
      <p:graphicFrame>
        <p:nvGraphicFramePr>
          <p:cNvPr id="36" name="Diagram 35">
            <a:extLst>
              <a:ext uri="{FF2B5EF4-FFF2-40B4-BE49-F238E27FC236}">
                <a16:creationId xmlns:a16="http://schemas.microsoft.com/office/drawing/2014/main" id="{6FED064D-DADA-42C5-85C0-C8E698826287}"/>
              </a:ext>
            </a:extLst>
          </p:cNvPr>
          <p:cNvGraphicFramePr/>
          <p:nvPr>
            <p:custDataLst>
              <p:tags r:id="rId8"/>
            </p:custDataLst>
            <p:extLst>
              <p:ext uri="{D42A27DB-BD31-4B8C-83A1-F6EECF244321}">
                <p14:modId xmlns:p14="http://schemas.microsoft.com/office/powerpoint/2010/main" val="2849353005"/>
              </p:ext>
            </p:extLst>
          </p:nvPr>
        </p:nvGraphicFramePr>
        <p:xfrm>
          <a:off x="2109849" y="1500586"/>
          <a:ext cx="6897385" cy="103237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23" name="Rectangle 22">
            <a:extLst>
              <a:ext uri="{FF2B5EF4-FFF2-40B4-BE49-F238E27FC236}">
                <a16:creationId xmlns:a16="http://schemas.microsoft.com/office/drawing/2014/main" id="{F4C9829C-A664-4298-ABDE-2BC05E4F18F7}"/>
              </a:ext>
            </a:extLst>
          </p:cNvPr>
          <p:cNvSpPr/>
          <p:nvPr>
            <p:custDataLst>
              <p:tags r:id="rId9"/>
            </p:custDataLst>
          </p:nvPr>
        </p:nvSpPr>
        <p:spPr bwMode="auto">
          <a:xfrm>
            <a:off x="9524993" y="5338223"/>
            <a:ext cx="1142513" cy="296022"/>
          </a:xfrm>
          <a:prstGeom prst="rect">
            <a:avLst/>
          </a:prstGeom>
          <a:solidFill>
            <a:srgbClr val="00206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spcFirstLastPara="0" vert="horz" wrap="square" lIns="40005" tIns="13335" rIns="13335" bIns="13335" numCol="1" spcCol="1270" anchor="ctr" anchorCtr="0">
            <a:noAutofit/>
          </a:bodyPr>
          <a:lstStyle/>
          <a:p>
            <a:pPr algn="ctr" defTabSz="444500" rtl="1">
              <a:lnSpc>
                <a:spcPct val="90000"/>
              </a:lnSpc>
              <a:spcBef>
                <a:spcPct val="0"/>
              </a:spcBef>
              <a:spcAft>
                <a:spcPct val="35000"/>
              </a:spcAft>
            </a:pPr>
            <a:r>
              <a:rPr lang="cs-cz" sz="1000">
                <a:solidFill>
                  <a:srgbClr val="FFFFFF"/>
                </a:solidFill>
                <a:latin typeface="Arial" panose="020B0604020202020204" pitchFamily="34" charset="0"/>
                <a:cs typeface="Arial" panose="020B0604020202020204" pitchFamily="34" charset="0"/>
              </a:rPr>
              <a:t>Finance</a:t>
            </a:r>
          </a:p>
        </p:txBody>
      </p:sp>
      <p:sp>
        <p:nvSpPr>
          <p:cNvPr id="35" name="Rectangle 34">
            <a:extLst>
              <a:ext uri="{FF2B5EF4-FFF2-40B4-BE49-F238E27FC236}">
                <a16:creationId xmlns:a16="http://schemas.microsoft.com/office/drawing/2014/main" id="{19257C76-3660-4542-A8C4-CE2C9A86BD35}"/>
              </a:ext>
            </a:extLst>
          </p:cNvPr>
          <p:cNvSpPr/>
          <p:nvPr>
            <p:custDataLst>
              <p:tags r:id="rId10"/>
            </p:custDataLst>
          </p:nvPr>
        </p:nvSpPr>
        <p:spPr bwMode="auto">
          <a:xfrm>
            <a:off x="10899074" y="5338223"/>
            <a:ext cx="1026969" cy="296023"/>
          </a:xfrm>
          <a:prstGeom prst="rect">
            <a:avLst/>
          </a:prstGeom>
          <a:solidFill>
            <a:srgbClr val="30E5D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spcFirstLastPara="0" vert="horz" wrap="square" lIns="40005" tIns="13335" rIns="13335" bIns="13335" numCol="1" spcCol="1270" anchor="ctr" anchorCtr="0">
            <a:noAutofit/>
          </a:bodyPr>
          <a:lstStyle/>
          <a:p>
            <a:pPr algn="ctr" defTabSz="444500" rtl="1">
              <a:lnSpc>
                <a:spcPct val="90000"/>
              </a:lnSpc>
              <a:spcBef>
                <a:spcPct val="0"/>
              </a:spcBef>
              <a:spcAft>
                <a:spcPct val="35000"/>
              </a:spcAft>
            </a:pPr>
            <a:r>
              <a:rPr lang="cs-cz" sz="1000" dirty="0">
                <a:latin typeface="Arial" panose="020B0604020202020204" pitchFamily="34" charset="0"/>
                <a:cs typeface="Arial" panose="020B0604020202020204" pitchFamily="34" charset="0"/>
              </a:rPr>
              <a:t>Dataverse</a:t>
            </a:r>
          </a:p>
        </p:txBody>
      </p:sp>
      <p:sp>
        <p:nvSpPr>
          <p:cNvPr id="2" name="Title 1">
            <a:extLst>
              <a:ext uri="{FF2B5EF4-FFF2-40B4-BE49-F238E27FC236}">
                <a16:creationId xmlns:a16="http://schemas.microsoft.com/office/drawing/2014/main" id="{60432857-3241-4D85-8A29-B34288CF1B70}"/>
              </a:ext>
            </a:extLst>
          </p:cNvPr>
          <p:cNvSpPr>
            <a:spLocks noGrp="1"/>
          </p:cNvSpPr>
          <p:nvPr>
            <p:ph type="title"/>
            <p:custDataLst>
              <p:tags r:id="rId11"/>
            </p:custDataLst>
          </p:nvPr>
        </p:nvSpPr>
        <p:spPr>
          <a:xfrm>
            <a:off x="586740" y="263770"/>
            <a:ext cx="11018520" cy="553998"/>
          </a:xfrm>
        </p:spPr>
        <p:txBody>
          <a:bodyPr>
            <a:normAutofit fontScale="90000"/>
          </a:bodyPr>
          <a:lstStyle/>
          <a:p>
            <a:pPr algn="r" rtl="1"/>
            <a:r>
              <a:rPr lang="cs-cz" noProof="0">
                <a:latin typeface="Arial" panose="020B0604020202020204" pitchFamily="34" charset="0"/>
                <a:cs typeface="Arial" panose="020B0604020202020204" pitchFamily="34" charset="0"/>
              </a:rPr>
              <a:t>أنواع نشر Project Operations</a:t>
            </a:r>
            <a:endParaRPr lang="en-GB">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5015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S_COMPARE_SLIDE_ID" val="8d11ab0f-3f87-4ad5-88d0-791ec4411123"/>
</p:tagLst>
</file>

<file path=ppt/tags/tag10.xml><?xml version="1.0" encoding="utf-8"?>
<p:tagLst xmlns:a="http://schemas.openxmlformats.org/drawingml/2006/main" xmlns:r="http://schemas.openxmlformats.org/officeDocument/2006/relationships" xmlns:p="http://schemas.openxmlformats.org/presentationml/2006/main">
  <p:tag name="PS_COMPARE_SHAPE_ID" val="8823b167-6cbb-47c4-ae9d-3382a9f1a700"/>
</p:tagLst>
</file>

<file path=ppt/tags/tag11.xml><?xml version="1.0" encoding="utf-8"?>
<p:tagLst xmlns:a="http://schemas.openxmlformats.org/drawingml/2006/main" xmlns:r="http://schemas.openxmlformats.org/officeDocument/2006/relationships" xmlns:p="http://schemas.openxmlformats.org/presentationml/2006/main">
  <p:tag name="PS_COMPARE_SHAPE_ID" val="6607f501-dabb-40b8-b52c-b666486b90ed"/>
</p:tagLst>
</file>

<file path=ppt/tags/tag2.xml><?xml version="1.0" encoding="utf-8"?>
<p:tagLst xmlns:a="http://schemas.openxmlformats.org/drawingml/2006/main" xmlns:r="http://schemas.openxmlformats.org/officeDocument/2006/relationships" xmlns:p="http://schemas.openxmlformats.org/presentationml/2006/main">
  <p:tag name="PS_COMPARE_SHAPE_ID" val="b93e49c9-64fb-42d5-8a5d-09fce04b8bc0"/>
</p:tagLst>
</file>

<file path=ppt/tags/tag3.xml><?xml version="1.0" encoding="utf-8"?>
<p:tagLst xmlns:a="http://schemas.openxmlformats.org/drawingml/2006/main" xmlns:r="http://schemas.openxmlformats.org/officeDocument/2006/relationships" xmlns:p="http://schemas.openxmlformats.org/presentationml/2006/main">
  <p:tag name="PS_COMPARE_SHAPE_ID" val="04357cc3-dcf8-43a9-bb28-52404aacd0bc"/>
</p:tagLst>
</file>

<file path=ppt/tags/tag4.xml><?xml version="1.0" encoding="utf-8"?>
<p:tagLst xmlns:a="http://schemas.openxmlformats.org/drawingml/2006/main" xmlns:r="http://schemas.openxmlformats.org/officeDocument/2006/relationships" xmlns:p="http://schemas.openxmlformats.org/presentationml/2006/main">
  <p:tag name="PS_COMPARE_SHAPE_ID" val="5550b9f6-e571-477d-bc21-f447ef4f8f6e"/>
</p:tagLst>
</file>

<file path=ppt/tags/tag5.xml><?xml version="1.0" encoding="utf-8"?>
<p:tagLst xmlns:a="http://schemas.openxmlformats.org/drawingml/2006/main" xmlns:r="http://schemas.openxmlformats.org/officeDocument/2006/relationships" xmlns:p="http://schemas.openxmlformats.org/presentationml/2006/main">
  <p:tag name="PS_COMPARE_SHAPE_ID" val="79e418f2-4fde-44e2-b73d-e7207c39542c"/>
</p:tagLst>
</file>

<file path=ppt/tags/tag6.xml><?xml version="1.0" encoding="utf-8"?>
<p:tagLst xmlns:a="http://schemas.openxmlformats.org/drawingml/2006/main" xmlns:r="http://schemas.openxmlformats.org/officeDocument/2006/relationships" xmlns:p="http://schemas.openxmlformats.org/presentationml/2006/main">
  <p:tag name="PS_COMPARE_SHAPE_ID" val="d6e07e47-be60-4ca6-a07e-d572d3edddb9"/>
</p:tagLst>
</file>

<file path=ppt/tags/tag7.xml><?xml version="1.0" encoding="utf-8"?>
<p:tagLst xmlns:a="http://schemas.openxmlformats.org/drawingml/2006/main" xmlns:r="http://schemas.openxmlformats.org/officeDocument/2006/relationships" xmlns:p="http://schemas.openxmlformats.org/presentationml/2006/main">
  <p:tag name="PS_COMPARE_SHAPE_ID" val="178f8113-2b2e-43cf-810d-e1ef35e0bfc8"/>
</p:tagLst>
</file>

<file path=ppt/tags/tag8.xml><?xml version="1.0" encoding="utf-8"?>
<p:tagLst xmlns:a="http://schemas.openxmlformats.org/drawingml/2006/main" xmlns:r="http://schemas.openxmlformats.org/officeDocument/2006/relationships" xmlns:p="http://schemas.openxmlformats.org/presentationml/2006/main">
  <p:tag name="PS_COMPARE_SHAPE_ID" val="e8c9d8d6-b4c1-4b8d-ade8-b40a2f209902"/>
</p:tagLst>
</file>

<file path=ppt/tags/tag9.xml><?xml version="1.0" encoding="utf-8"?>
<p:tagLst xmlns:a="http://schemas.openxmlformats.org/drawingml/2006/main" xmlns:r="http://schemas.openxmlformats.org/officeDocument/2006/relationships" xmlns:p="http://schemas.openxmlformats.org/presentationml/2006/main">
  <p:tag name="PS_COMPARE_SHAPE_ID" val="fa6ca7fb-19c7-43b4-af5a-c53957dcb2f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53F014142B264AA927EC131861AAE0" ma:contentTypeVersion="2" ma:contentTypeDescription="Create a new document." ma:contentTypeScope="" ma:versionID="f151bbe457c1b4e0c56fab4f0ff59868">
  <xsd:schema xmlns:xsd="http://www.w3.org/2001/XMLSchema" xmlns:xs="http://www.w3.org/2001/XMLSchema" xmlns:p="http://schemas.microsoft.com/office/2006/metadata/properties" xmlns:ns2="c943a2df-0573-4c41-928e-8dff30d55067" targetNamespace="http://schemas.microsoft.com/office/2006/metadata/properties" ma:root="true" ma:fieldsID="ab350bb762b127b4d065fef32cb7d91f" ns2:_="">
    <xsd:import namespace="c943a2df-0573-4c41-928e-8dff30d550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3a2df-0573-4c41-928e-8dff30d550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E5B615-D403-4B43-B1D7-E7DC9C13B0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40945FB-FF2D-407E-ABEE-F6BE1B41DB90}">
  <ds:schemaRefs>
    <ds:schemaRef ds:uri="http://schemas.microsoft.com/sharepoint/v3/contenttype/forms"/>
  </ds:schemaRefs>
</ds:datastoreItem>
</file>

<file path=customXml/itemProps3.xml><?xml version="1.0" encoding="utf-8"?>
<ds:datastoreItem xmlns:ds="http://schemas.openxmlformats.org/officeDocument/2006/customXml" ds:itemID="{97563501-8B00-44B3-A767-689633112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3a2df-0573-4c41-928e-8dff30d550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1606</TotalTime>
  <Words>513</Words>
  <Application>Microsoft Office PowerPoint</Application>
  <PresentationFormat>Widescreen</PresentationFormat>
  <Paragraphs>82</Paragraphs>
  <Slides>5</Slides>
  <Notes>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أنواع نشر Project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Rolly Perreaux</dc:creator>
  <cp:lastModifiedBy>Mohamed Qassem</cp:lastModifiedBy>
  <cp:revision>7</cp:revision>
  <dcterms:created xsi:type="dcterms:W3CDTF">2020-10-30T17:15:33Z</dcterms:created>
  <dcterms:modified xsi:type="dcterms:W3CDTF">2022-07-27T09:50:27Z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0x010100B053F014142B264AA927EC131861AAE0</vt:lpwstr>
  </property>
</Properties>
</file>