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3" r:id="rId4"/>
  </p:sldMasterIdLst>
  <p:notesMasterIdLst>
    <p:notesMasterId r:id="rId9"/>
  </p:notesMasterIdLst>
  <p:handoutMasterIdLst>
    <p:handoutMasterId r:id="rId10"/>
  </p:handoutMasterIdLst>
  <p:sldIdLst>
    <p:sldId id="1693" r:id="rId5"/>
    <p:sldId id="1697" r:id="rId6"/>
    <p:sldId id="1698" r:id="rId7"/>
    <p:sldId id="1696" r:id="rId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orient="horz" pos="1747" userDrawn="1">
          <p15:clr>
            <a:srgbClr val="FDE53C"/>
          </p15:clr>
        </p15:guide>
        <p15:guide id="3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Dawn Hagen" initials="DH" lastIdx="1" clrIdx="7"/>
  <p:cmAuthor id="1" name="Mary Feil-Jacobs" initials="MFJ" lastIdx="43" clrIdx="1"/>
  <p:cmAuthor id="8" name="Mark" initials="M" lastIdx="1" clrIdx="8"/>
  <p:cmAuthor id="2" name="Monica Lueder" initials="ML" lastIdx="22" clrIdx="2"/>
  <p:cmAuthor id="3" name="Mary Feil-Jacobs" initials="MF" lastIdx="22" clrIdx="3"/>
  <p:cmAuthor id="4" name="Caitlin McCabe" initials="CM" lastIdx="9" clrIdx="4"/>
  <p:cmAuthor id="5" name="Sylvia Tedjo (Silver Fox)" initials="ST(F" lastIdx="9" clrIdx="5"/>
  <p:cmAuthor id="6" name="Stephanie Cohen Glass" initials="SCG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8FF"/>
    <a:srgbClr val="E1E1E1"/>
    <a:srgbClr val="CDCDCD"/>
    <a:srgbClr val="D7D7D7"/>
    <a:srgbClr val="D2D2D2"/>
    <a:srgbClr val="93CEFF"/>
    <a:srgbClr val="AFDBFF"/>
    <a:srgbClr val="454953"/>
    <a:srgbClr val="33363D"/>
    <a:srgbClr val="323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93439" autoAdjust="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>
        <p:guide orient="horz" pos="2203"/>
        <p:guide orient="horz" pos="1747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7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Nan" userId="ad042ce3-0492-4912-9515-1242776021df" providerId="ADAL" clId="{52ABC6F7-7DB6-442F-9129-3650E16AB1D4}"/>
    <pc:docChg chg="modSld">
      <pc:chgData name="Carl Nan" userId="ad042ce3-0492-4912-9515-1242776021df" providerId="ADAL" clId="{52ABC6F7-7DB6-442F-9129-3650E16AB1D4}" dt="2017-04-21T17:49:27.644" v="34" actId="20577"/>
      <pc:docMkLst>
        <pc:docMk/>
      </pc:docMkLst>
      <pc:sldChg chg="addSp modSp">
        <pc:chgData name="Carl Nan" userId="ad042ce3-0492-4912-9515-1242776021df" providerId="ADAL" clId="{52ABC6F7-7DB6-442F-9129-3650E16AB1D4}" dt="2017-04-21T17:48:58.605" v="12" actId="20577"/>
        <pc:sldMkLst>
          <pc:docMk/>
          <pc:sldMk cId="46538873" sldId="1693"/>
        </pc:sldMkLst>
        <pc:spChg chg="mod">
          <ac:chgData name="Carl Nan" userId="ad042ce3-0492-4912-9515-1242776021df" providerId="ADAL" clId="{52ABC6F7-7DB6-442F-9129-3650E16AB1D4}" dt="2017-04-21T17:47:46.814" v="1" actId="14100"/>
          <ac:spMkLst>
            <pc:docMk/>
            <pc:sldMk cId="46538873" sldId="1693"/>
            <ac:spMk id="6" creationId="{00000000-0000-0000-0000-000000000000}"/>
          </ac:spMkLst>
        </pc:spChg>
        <pc:spChg chg="mod">
          <ac:chgData name="Carl Nan" userId="ad042ce3-0492-4912-9515-1242776021df" providerId="ADAL" clId="{52ABC6F7-7DB6-442F-9129-3650E16AB1D4}" dt="2017-04-21T17:47:43.623" v="0" actId="14100"/>
          <ac:spMkLst>
            <pc:docMk/>
            <pc:sldMk cId="46538873" sldId="1693"/>
            <ac:spMk id="7" creationId="{00000000-0000-0000-0000-000000000000}"/>
          </ac:spMkLst>
        </pc:spChg>
        <pc:spChg chg="mod">
          <ac:chgData name="Carl Nan" userId="ad042ce3-0492-4912-9515-1242776021df" providerId="ADAL" clId="{52ABC6F7-7DB6-442F-9129-3650E16AB1D4}" dt="2017-04-21T17:47:49.902" v="2" actId="14100"/>
          <ac:spMkLst>
            <pc:docMk/>
            <pc:sldMk cId="46538873" sldId="1693"/>
            <ac:spMk id="35" creationId="{00000000-0000-0000-0000-000000000000}"/>
          </ac:spMkLst>
        </pc:spChg>
        <pc:spChg chg="add mod">
          <ac:chgData name="Carl Nan" userId="ad042ce3-0492-4912-9515-1242776021df" providerId="ADAL" clId="{52ABC6F7-7DB6-442F-9129-3650E16AB1D4}" dt="2017-04-21T17:48:06.350" v="4" actId="1076"/>
          <ac:spMkLst>
            <pc:docMk/>
            <pc:sldMk cId="46538873" sldId="1693"/>
            <ac:spMk id="37" creationId="{F4E30BC9-DC80-4992-BDC2-2974064176BD}"/>
          </ac:spMkLst>
        </pc:spChg>
        <pc:spChg chg="add mod">
          <ac:chgData name="Carl Nan" userId="ad042ce3-0492-4912-9515-1242776021df" providerId="ADAL" clId="{52ABC6F7-7DB6-442F-9129-3650E16AB1D4}" dt="2017-04-21T17:48:58.605" v="12" actId="20577"/>
          <ac:spMkLst>
            <pc:docMk/>
            <pc:sldMk cId="46538873" sldId="1693"/>
            <ac:spMk id="43" creationId="{D6022DB0-C905-477D-9AE0-CA7BB3A48125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6" creationId="{0C679DF2-5EEA-4329-BA9E-661966A5F739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7" creationId="{D037EDAA-0C51-412F-82D6-C31539AC49EE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8" creationId="{1DDB5FDB-ABC9-4480-9817-18435570BD6D}"/>
          </ac:spMkLst>
        </pc:spChg>
        <pc:spChg chg="mod">
          <ac:chgData name="Carl Nan" userId="ad042ce3-0492-4912-9515-1242776021df" providerId="ADAL" clId="{52ABC6F7-7DB6-442F-9129-3650E16AB1D4}" dt="2017-04-21T17:48:14.342" v="5" actId="14100"/>
          <ac:spMkLst>
            <pc:docMk/>
            <pc:sldMk cId="46538873" sldId="1693"/>
            <ac:spMk id="50" creationId="{00000000-0000-0000-0000-000000000000}"/>
          </ac:spMkLst>
        </pc:spChg>
        <pc:spChg chg="add mod">
          <ac:chgData name="Carl Nan" userId="ad042ce3-0492-4912-9515-1242776021df" providerId="ADAL" clId="{52ABC6F7-7DB6-442F-9129-3650E16AB1D4}" dt="2017-04-21T17:48:46.350" v="8" actId="1076"/>
          <ac:spMkLst>
            <pc:docMk/>
            <pc:sldMk cId="46538873" sldId="1693"/>
            <ac:spMk id="54" creationId="{CFA73A88-8855-45EE-9639-5B054E952F99}"/>
          </ac:spMkLst>
        </pc:spChg>
        <pc:cxnChg chg="add mod">
          <ac:chgData name="Carl Nan" userId="ad042ce3-0492-4912-9515-1242776021df" providerId="ADAL" clId="{52ABC6F7-7DB6-442F-9129-3650E16AB1D4}" dt="2017-04-21T17:48:46.350" v="8" actId="1076"/>
          <ac:cxnSpMkLst>
            <pc:docMk/>
            <pc:sldMk cId="46538873" sldId="1693"/>
            <ac:cxnSpMk id="49" creationId="{8DDDD963-603A-4EFC-8427-94A09E2849DE}"/>
          </ac:cxnSpMkLst>
        </pc:cxnChg>
      </pc:sldChg>
      <pc:sldChg chg="modSp">
        <pc:chgData name="Carl Nan" userId="ad042ce3-0492-4912-9515-1242776021df" providerId="ADAL" clId="{52ABC6F7-7DB6-442F-9129-3650E16AB1D4}" dt="2017-04-21T17:49:27.644" v="34" actId="20577"/>
        <pc:sldMkLst>
          <pc:docMk/>
          <pc:sldMk cId="4083824468" sldId="1696"/>
        </pc:sldMkLst>
        <pc:graphicFrameChg chg="modGraphic">
          <ac:chgData name="Carl Nan" userId="ad042ce3-0492-4912-9515-1242776021df" providerId="ADAL" clId="{52ABC6F7-7DB6-442F-9129-3650E16AB1D4}" dt="2017-04-21T17:49:27.644" v="34" actId="20577"/>
          <ac:graphicFrameMkLst>
            <pc:docMk/>
            <pc:sldMk cId="4083824468" sldId="1696"/>
            <ac:graphicFrameMk id="6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r>
              <a:rPr lang="en-US" dirty="0"/>
              <a:t>MS Story</a:t>
            </a:r>
          </a:p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7/30/2019 11:45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1" y="8829966"/>
            <a:ext cx="5923788" cy="337975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pPr marL="405989" defTabSz="931365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4" y="8829967"/>
            <a:ext cx="1096674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MS Story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marL="582296" indent="0" algn="l">
              <a:defRPr sz="1200"/>
            </a:lvl1pPr>
          </a:lstStyle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7/30/2019 11:45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MS Story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7/30/2019 11:45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MS Story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296" marR="0" lvl="0" indent="0" algn="l" defTabSz="9313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7/30/2019 11:45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02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MS Story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296" marR="0" lvl="0" indent="0" algn="l" defTabSz="9313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7/30/2019 11:45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6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MS Story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7/30/2019 11:45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2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508639"/>
            <a:ext cx="11224635" cy="1828800"/>
          </a:xfrm>
          <a:noFill/>
        </p:spPr>
        <p:txBody>
          <a:bodyPr lIns="146304" tIns="91440" rIns="146304" bIns="91440" anchor="t" anchorCtr="0"/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90" baseline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1082919"/>
            <a:ext cx="1957485" cy="36576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4355911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402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323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91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252773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6245511"/>
            <a:ext cx="1468114" cy="27432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93256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4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0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1027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648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33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8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0340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 Layou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1511183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1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274639" y="295274"/>
            <a:ext cx="11889564" cy="917575"/>
          </a:xfrm>
        </p:spPr>
        <p:txBody>
          <a:bodyPr/>
          <a:lstStyle>
            <a:lvl1pPr>
              <a:defRPr sz="6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6250243"/>
            <a:ext cx="1229691" cy="2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1206"/>
            <a:ext cx="12435840" cy="699211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158" y="0"/>
            <a:ext cx="12436158" cy="6994525"/>
          </a:xfrm>
          <a:prstGeom prst="rect">
            <a:avLst/>
          </a:prstGeom>
          <a:gradFill>
            <a:gsLst>
              <a:gs pos="0">
                <a:srgbClr val="000000">
                  <a:alpha val="60000"/>
                </a:srgbClr>
              </a:gs>
              <a:gs pos="54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9" y="2831840"/>
            <a:ext cx="6400800" cy="1828800"/>
          </a:xfrm>
          <a:noFill/>
        </p:spPr>
        <p:txBody>
          <a:bodyPr lIns="146304" tIns="91440" rIns="146304" bIns="91440" anchor="t" anchorCtr="0"/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90" baseline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1082919"/>
            <a:ext cx="1957485" cy="36576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4679112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85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825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7345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767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50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85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359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4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9" r:id="rId12"/>
    <p:sldLayoutId id="2147484510" r:id="rId13"/>
    <p:sldLayoutId id="2147484514" r:id="rId14"/>
    <p:sldLayoutId id="2147484515" r:id="rId15"/>
    <p:sldLayoutId id="2147484516" r:id="rId16"/>
    <p:sldLayoutId id="2147484517" r:id="rId17"/>
    <p:sldLayoutId id="2147484518" r:id="rId18"/>
    <p:sldLayoutId id="214748452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0" y="4385307"/>
            <a:ext cx="1114425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7" y="3372175"/>
            <a:ext cx="1114393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7" y="2380920"/>
            <a:ext cx="1114393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0257" y="2560355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8.0.0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0257" y="3551610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8.0.5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2528" y="201995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52487" y="200992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59906" y="200095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6621" y="201418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06455" y="202301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7197" y="201403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05149" y="200094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06455" y="175329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934089" y="176627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43310" y="176225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54" y="6594196"/>
            <a:ext cx="411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1. Example of servicing support.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18543" y="1761131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39940" y="4564742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/>
              <a:t>9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.0.1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198" y="140321"/>
            <a:ext cx="11920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R Server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will be released a few times per year with each update version supported for two (2) years from its general availability (GA) release date. </a:t>
            </a:r>
            <a:r>
              <a:rPr lang="en-US" alt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Furthermore, customers will also receive critical updates for the first year from general availability (GA) of each release as shown in the diagram below.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support policy allows us to deliver innovation to customers at a rapid rate while providing flexibility for customers to adopt the innovation at their pace.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30BC9-DC80-4992-BDC2-2974064176BD}"/>
              </a:ext>
            </a:extLst>
          </p:cNvPr>
          <p:cNvSpPr/>
          <p:nvPr/>
        </p:nvSpPr>
        <p:spPr bwMode="auto">
          <a:xfrm>
            <a:off x="0" y="5398439"/>
            <a:ext cx="1114425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022DB0-C905-477D-9AE0-CA7BB3A48125}"/>
              </a:ext>
            </a:extLst>
          </p:cNvPr>
          <p:cNvSpPr txBox="1"/>
          <p:nvPr/>
        </p:nvSpPr>
        <p:spPr>
          <a:xfrm>
            <a:off x="2039940" y="557787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/>
              <a:t>9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.1.0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DDD963-603A-4EFC-8427-94A09E2849DE}"/>
              </a:ext>
            </a:extLst>
          </p:cNvPr>
          <p:cNvCxnSpPr/>
          <p:nvPr/>
        </p:nvCxnSpPr>
        <p:spPr>
          <a:xfrm>
            <a:off x="10627918" y="2386838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A73A88-8855-45EE-9639-5B054E952F99}"/>
              </a:ext>
            </a:extLst>
          </p:cNvPr>
          <p:cNvSpPr txBox="1"/>
          <p:nvPr/>
        </p:nvSpPr>
        <p:spPr>
          <a:xfrm>
            <a:off x="9919334" y="201995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6119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4005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24102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25781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0167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67974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606472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3126124" y="2537676"/>
            <a:ext cx="2197976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4101" y="2537676"/>
            <a:ext cx="2153121" cy="581681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404794" y="3542734"/>
            <a:ext cx="2120670" cy="564408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4206037" y="3542734"/>
            <a:ext cx="2197976" cy="561216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467974" y="4561365"/>
            <a:ext cx="2156478" cy="58168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305025" y="4564837"/>
            <a:ext cx="2162949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679DF2-5EEA-4329-BA9E-661966A5F739}"/>
              </a:ext>
            </a:extLst>
          </p:cNvPr>
          <p:cNvSpPr/>
          <p:nvPr/>
        </p:nvSpPr>
        <p:spPr bwMode="auto">
          <a:xfrm>
            <a:off x="8319972" y="5574402"/>
            <a:ext cx="2156478" cy="58168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37EDAA-0C51-412F-82D6-C31539AC49EE}"/>
              </a:ext>
            </a:extLst>
          </p:cNvPr>
          <p:cNvSpPr/>
          <p:nvPr/>
        </p:nvSpPr>
        <p:spPr bwMode="auto">
          <a:xfrm>
            <a:off x="6157023" y="5577874"/>
            <a:ext cx="2162949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1" name="Diamond 40"/>
          <p:cNvSpPr/>
          <p:nvPr/>
        </p:nvSpPr>
        <p:spPr bwMode="auto">
          <a:xfrm>
            <a:off x="2997025" y="2686890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Diamond 44"/>
          <p:cNvSpPr/>
          <p:nvPr/>
        </p:nvSpPr>
        <p:spPr bwMode="auto">
          <a:xfrm>
            <a:off x="4071125" y="3689484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Diamond 41"/>
          <p:cNvSpPr/>
          <p:nvPr/>
        </p:nvSpPr>
        <p:spPr bwMode="auto">
          <a:xfrm>
            <a:off x="5189586" y="4712315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1DDB5FDB-ABC9-4480-9817-18435570BD6D}"/>
              </a:ext>
            </a:extLst>
          </p:cNvPr>
          <p:cNvSpPr/>
          <p:nvPr/>
        </p:nvSpPr>
        <p:spPr bwMode="auto">
          <a:xfrm>
            <a:off x="6041584" y="5725352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88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-1" y="627630"/>
            <a:ext cx="1483317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-1" y="1657696"/>
            <a:ext cx="1483317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-1" y="2687762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30BC9-DC80-4992-BDC2-2974064176BD}"/>
              </a:ext>
            </a:extLst>
          </p:cNvPr>
          <p:cNvSpPr/>
          <p:nvPr/>
        </p:nvSpPr>
        <p:spPr bwMode="auto">
          <a:xfrm>
            <a:off x="-1" y="3717828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602D8-A89D-489A-B823-E652F12DFA66}"/>
              </a:ext>
            </a:extLst>
          </p:cNvPr>
          <p:cNvSpPr/>
          <p:nvPr/>
        </p:nvSpPr>
        <p:spPr bwMode="auto">
          <a:xfrm>
            <a:off x="-1" y="4747894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F5780C-BF53-437F-AEEC-FDB67C025AFA}"/>
              </a:ext>
            </a:extLst>
          </p:cNvPr>
          <p:cNvSpPr/>
          <p:nvPr/>
        </p:nvSpPr>
        <p:spPr bwMode="auto">
          <a:xfrm>
            <a:off x="-1" y="5777960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16E862-BBE6-4F4D-9E61-3A3519B96670}"/>
              </a:ext>
            </a:extLst>
          </p:cNvPr>
          <p:cNvSpPr/>
          <p:nvPr/>
        </p:nvSpPr>
        <p:spPr bwMode="auto">
          <a:xfrm>
            <a:off x="-1" y="6808024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0420" y="26666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413" y="25527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6406" y="24766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9399" y="26089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32392" y="26972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75385" y="26074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18378" y="24765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46879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32912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74813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60846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DDD963-603A-4EFC-8427-94A09E2849DE}"/>
              </a:ext>
            </a:extLst>
          </p:cNvPr>
          <p:cNvCxnSpPr>
            <a:cxnSpLocks/>
          </p:cNvCxnSpPr>
          <p:nvPr/>
        </p:nvCxnSpPr>
        <p:spPr>
          <a:xfrm>
            <a:off x="10426923" y="639934"/>
            <a:ext cx="0" cy="708887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A73A88-8855-45EE-9639-5B054E952F99}"/>
              </a:ext>
            </a:extLst>
          </p:cNvPr>
          <p:cNvSpPr txBox="1"/>
          <p:nvPr/>
        </p:nvSpPr>
        <p:spPr>
          <a:xfrm>
            <a:off x="9761371" y="26666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26119" y="614916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169091" y="618490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212063" y="622064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340979" y="632786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6255035" y="625638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298007" y="629212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83951" y="636360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9939" y="795678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8.0.0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A663DA-376D-4E34-8E90-FDB2D706F1FC}"/>
              </a:ext>
            </a:extLst>
          </p:cNvPr>
          <p:cNvGrpSpPr/>
          <p:nvPr/>
        </p:nvGrpSpPr>
        <p:grpSpPr>
          <a:xfrm>
            <a:off x="2984007" y="793990"/>
            <a:ext cx="4313999" cy="578211"/>
            <a:chOff x="2984325" y="784386"/>
            <a:chExt cx="4313999" cy="578211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41" name="Diamond 40"/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39939" y="182574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8.0.5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39940" y="2855810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9.0.1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022DB0-C905-477D-9AE0-CA7BB3A48125}"/>
              </a:ext>
            </a:extLst>
          </p:cNvPr>
          <p:cNvSpPr txBox="1"/>
          <p:nvPr/>
        </p:nvSpPr>
        <p:spPr>
          <a:xfrm>
            <a:off x="2039940" y="3885876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9.1.0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5BE032-A45A-4FDC-9B39-2E599261C083}"/>
              </a:ext>
            </a:extLst>
          </p:cNvPr>
          <p:cNvSpPr txBox="1"/>
          <p:nvPr/>
        </p:nvSpPr>
        <p:spPr>
          <a:xfrm>
            <a:off x="2039940" y="4915942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9.2.1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4FA9E2-0B84-42C0-8A12-F07BEA765F01}"/>
              </a:ext>
            </a:extLst>
          </p:cNvPr>
          <p:cNvSpPr txBox="1"/>
          <p:nvPr/>
        </p:nvSpPr>
        <p:spPr>
          <a:xfrm>
            <a:off x="2039940" y="5960149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9.3.0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68FCB4-2496-4052-BFBD-80CE7B6EE3FD}"/>
              </a:ext>
            </a:extLst>
          </p:cNvPr>
          <p:cNvSpPr txBox="1"/>
          <p:nvPr/>
        </p:nvSpPr>
        <p:spPr>
          <a:xfrm>
            <a:off x="2039940" y="6990213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9.4.0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91AB96-8CE3-4ACA-8D31-B55DC1C34AFB}"/>
              </a:ext>
            </a:extLst>
          </p:cNvPr>
          <p:cNvSpPr txBox="1"/>
          <p:nvPr/>
        </p:nvSpPr>
        <p:spPr>
          <a:xfrm>
            <a:off x="10804364" y="25527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83D838-5777-4420-8563-E178FA4C6938}"/>
              </a:ext>
            </a:extLst>
          </p:cNvPr>
          <p:cNvSpPr txBox="1"/>
          <p:nvPr/>
        </p:nvSpPr>
        <p:spPr>
          <a:xfrm>
            <a:off x="10818945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2020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758350-08BC-4AD7-9BAF-C74AA73C1C56}"/>
              </a:ext>
            </a:extLst>
          </p:cNvPr>
          <p:cNvCxnSpPr>
            <a:cxnSpLocks/>
          </p:cNvCxnSpPr>
          <p:nvPr/>
        </p:nvCxnSpPr>
        <p:spPr>
          <a:xfrm>
            <a:off x="12512867" y="641162"/>
            <a:ext cx="0" cy="708887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6D91CD7-982D-41A3-AA83-53C515804F44}"/>
              </a:ext>
            </a:extLst>
          </p:cNvPr>
          <p:cNvSpPr txBox="1"/>
          <p:nvPr/>
        </p:nvSpPr>
        <p:spPr>
          <a:xfrm>
            <a:off x="11847357" y="27427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AFB3FE3-702E-45E9-BA52-8C6081286A8A}"/>
              </a:ext>
            </a:extLst>
          </p:cNvPr>
          <p:cNvCxnSpPr>
            <a:cxnSpLocks/>
          </p:cNvCxnSpPr>
          <p:nvPr/>
        </p:nvCxnSpPr>
        <p:spPr>
          <a:xfrm>
            <a:off x="11469895" y="637590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600D24B-A832-4D5B-9570-D1E24CACB231}"/>
              </a:ext>
            </a:extLst>
          </p:cNvPr>
          <p:cNvSpPr txBox="1"/>
          <p:nvPr/>
        </p:nvSpPr>
        <p:spPr>
          <a:xfrm>
            <a:off x="12890350" y="23371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73CACBF-E91B-4FF0-B1A1-D9EE7E747986}"/>
              </a:ext>
            </a:extLst>
          </p:cNvPr>
          <p:cNvSpPr txBox="1"/>
          <p:nvPr/>
        </p:nvSpPr>
        <p:spPr>
          <a:xfrm>
            <a:off x="12904980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9A2BA4-7C8C-4692-A2EF-3DE85599D807}"/>
              </a:ext>
            </a:extLst>
          </p:cNvPr>
          <p:cNvCxnSpPr>
            <a:cxnSpLocks/>
          </p:cNvCxnSpPr>
          <p:nvPr/>
        </p:nvCxnSpPr>
        <p:spPr>
          <a:xfrm>
            <a:off x="14598809" y="617260"/>
            <a:ext cx="0" cy="708887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393B490-C9C0-4B7B-8D89-5BC811BF1627}"/>
              </a:ext>
            </a:extLst>
          </p:cNvPr>
          <p:cNvSpPr txBox="1"/>
          <p:nvPr/>
        </p:nvSpPr>
        <p:spPr>
          <a:xfrm>
            <a:off x="13933341" y="253996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A652DC-5584-4D56-ABF7-CC0C0D005A9A}"/>
              </a:ext>
            </a:extLst>
          </p:cNvPr>
          <p:cNvCxnSpPr>
            <a:cxnSpLocks/>
          </p:cNvCxnSpPr>
          <p:nvPr/>
        </p:nvCxnSpPr>
        <p:spPr>
          <a:xfrm>
            <a:off x="13555839" y="613686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99E330-B0BF-4D30-B00C-CF9ECA582D77}"/>
              </a:ext>
            </a:extLst>
          </p:cNvPr>
          <p:cNvGrpSpPr/>
          <p:nvPr/>
        </p:nvGrpSpPr>
        <p:grpSpPr>
          <a:xfrm>
            <a:off x="4026979" y="1825744"/>
            <a:ext cx="4313999" cy="578211"/>
            <a:chOff x="2984325" y="784386"/>
            <a:chExt cx="4313999" cy="57821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0145FBA-649C-449C-A38E-7738CE48739E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FBBE94E-2B61-4496-B4AA-9F9DDD1BD1E0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6F4BB526-75BC-40E1-B8FE-9A1D7104E291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4AE5BBB-A055-49B1-808C-010FACDA845E}"/>
              </a:ext>
            </a:extLst>
          </p:cNvPr>
          <p:cNvGrpSpPr/>
          <p:nvPr/>
        </p:nvGrpSpPr>
        <p:grpSpPr>
          <a:xfrm>
            <a:off x="5069952" y="2855810"/>
            <a:ext cx="4313999" cy="578211"/>
            <a:chOff x="2984325" y="784386"/>
            <a:chExt cx="4313999" cy="57821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DE81AEE-09BD-4EF4-BD85-90A1F5351D1C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26546FC-DD88-4557-AA38-D9632154CC4D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69" name="Diamond 168">
              <a:extLst>
                <a:ext uri="{FF2B5EF4-FFF2-40B4-BE49-F238E27FC236}">
                  <a16:creationId xmlns:a16="http://schemas.microsoft.com/office/drawing/2014/main" id="{A4EBF9E4-B770-4D1E-99AB-1123702E29BB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B283818-F26E-4BB8-82FC-28E15EE489DF}"/>
              </a:ext>
            </a:extLst>
          </p:cNvPr>
          <p:cNvGrpSpPr/>
          <p:nvPr/>
        </p:nvGrpSpPr>
        <p:grpSpPr>
          <a:xfrm>
            <a:off x="5849138" y="3894651"/>
            <a:ext cx="4313999" cy="578211"/>
            <a:chOff x="2984325" y="784386"/>
            <a:chExt cx="4313999" cy="57821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6352DD5-1CE6-4DED-AC09-368E72FDF79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4847D80-7452-41D5-9016-9EA5969C52DF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3" name="Diamond 172">
              <a:extLst>
                <a:ext uri="{FF2B5EF4-FFF2-40B4-BE49-F238E27FC236}">
                  <a16:creationId xmlns:a16="http://schemas.microsoft.com/office/drawing/2014/main" id="{F7F94D55-6829-4924-8BFE-503AAAEE436F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3666859-FF1B-4E86-A8EE-34E1604B7D59}"/>
              </a:ext>
            </a:extLst>
          </p:cNvPr>
          <p:cNvGrpSpPr/>
          <p:nvPr/>
        </p:nvGrpSpPr>
        <p:grpSpPr>
          <a:xfrm>
            <a:off x="6779090" y="4915942"/>
            <a:ext cx="4313999" cy="578211"/>
            <a:chOff x="2984325" y="784386"/>
            <a:chExt cx="4313999" cy="57821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973C500-1AA3-4C2F-A59A-85050DDA72CA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D9EDA60-DD37-41F7-BF46-ED64D1922A60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7" name="Diamond 176">
              <a:extLst>
                <a:ext uri="{FF2B5EF4-FFF2-40B4-BE49-F238E27FC236}">
                  <a16:creationId xmlns:a16="http://schemas.microsoft.com/office/drawing/2014/main" id="{BDC139BE-25EB-4845-B102-915CDCED51E9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31809D-A69C-438E-BB40-A758349D4EF5}"/>
              </a:ext>
            </a:extLst>
          </p:cNvPr>
          <p:cNvGrpSpPr/>
          <p:nvPr/>
        </p:nvGrpSpPr>
        <p:grpSpPr>
          <a:xfrm>
            <a:off x="7513662" y="5946054"/>
            <a:ext cx="4313999" cy="578211"/>
            <a:chOff x="2984325" y="784386"/>
            <a:chExt cx="4313999" cy="57821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F8A872F-40B5-4FA5-82E9-04E38B52D9B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A09B640-402E-4A92-BA8A-B6C51F68081B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1" name="Diamond 180">
              <a:extLst>
                <a:ext uri="{FF2B5EF4-FFF2-40B4-BE49-F238E27FC236}">
                  <a16:creationId xmlns:a16="http://schemas.microsoft.com/office/drawing/2014/main" id="{1A3B3C1D-A552-40C5-9880-0310AAD08898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54E331-FEDE-44F4-A7DF-10A7B85A2165}"/>
              </a:ext>
            </a:extLst>
          </p:cNvPr>
          <p:cNvGrpSpPr/>
          <p:nvPr/>
        </p:nvGrpSpPr>
        <p:grpSpPr>
          <a:xfrm>
            <a:off x="10142515" y="6994525"/>
            <a:ext cx="4313999" cy="578211"/>
            <a:chOff x="2984325" y="784386"/>
            <a:chExt cx="4313999" cy="5782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7CA7C7-17C6-4D6E-BE77-E5ABCBF3190E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2F0D81F-3DAB-492E-B9B1-77D6D446349E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5" name="Diamond 184">
              <a:extLst>
                <a:ext uri="{FF2B5EF4-FFF2-40B4-BE49-F238E27FC236}">
                  <a16:creationId xmlns:a16="http://schemas.microsoft.com/office/drawing/2014/main" id="{FB2B0959-29C4-4AFB-BD82-1C1BA7D84872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9260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820740" y="1183727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30BC9-DC80-4992-BDC2-2974064176BD}"/>
              </a:ext>
            </a:extLst>
          </p:cNvPr>
          <p:cNvSpPr/>
          <p:nvPr/>
        </p:nvSpPr>
        <p:spPr bwMode="auto">
          <a:xfrm>
            <a:off x="820740" y="2213793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602D8-A89D-489A-B823-E652F12DFA66}"/>
              </a:ext>
            </a:extLst>
          </p:cNvPr>
          <p:cNvSpPr/>
          <p:nvPr/>
        </p:nvSpPr>
        <p:spPr bwMode="auto">
          <a:xfrm>
            <a:off x="820740" y="3243859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F5780C-BF53-437F-AEEC-FDB67C025AFA}"/>
              </a:ext>
            </a:extLst>
          </p:cNvPr>
          <p:cNvSpPr/>
          <p:nvPr/>
        </p:nvSpPr>
        <p:spPr bwMode="auto">
          <a:xfrm>
            <a:off x="820740" y="4273925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16E862-BBE6-4F4D-9E61-3A3519B96670}"/>
              </a:ext>
            </a:extLst>
          </p:cNvPr>
          <p:cNvSpPr/>
          <p:nvPr/>
        </p:nvSpPr>
        <p:spPr bwMode="auto">
          <a:xfrm>
            <a:off x="820740" y="5303989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5206" y="78106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8199" y="79429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81192" y="80312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24185" y="79414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67178" y="78105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5679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81712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09646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DDD963-603A-4EFC-8427-94A09E2849DE}"/>
              </a:ext>
            </a:extLst>
          </p:cNvPr>
          <p:cNvCxnSpPr>
            <a:cxnSpLocks/>
          </p:cNvCxnSpPr>
          <p:nvPr/>
        </p:nvCxnSpPr>
        <p:spPr>
          <a:xfrm>
            <a:off x="7175723" y="1173334"/>
            <a:ext cx="0" cy="5045055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A73A88-8855-45EE-9639-5B054E952F99}"/>
              </a:ext>
            </a:extLst>
          </p:cNvPr>
          <p:cNvSpPr txBox="1"/>
          <p:nvPr/>
        </p:nvSpPr>
        <p:spPr>
          <a:xfrm>
            <a:off x="6510171" y="80006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960863" y="1155464"/>
            <a:ext cx="0" cy="5062925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5089779" y="1166186"/>
            <a:ext cx="0" cy="505220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003835" y="1159038"/>
            <a:ext cx="0" cy="5059351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046807" y="1162612"/>
            <a:ext cx="0" cy="5055777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132751" y="1169760"/>
            <a:ext cx="0" cy="504862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0740" y="1351775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9.0.1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022DB0-C905-477D-9AE0-CA7BB3A48125}"/>
              </a:ext>
            </a:extLst>
          </p:cNvPr>
          <p:cNvSpPr txBox="1"/>
          <p:nvPr/>
        </p:nvSpPr>
        <p:spPr>
          <a:xfrm>
            <a:off x="820740" y="2381841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9.1.0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5BE032-A45A-4FDC-9B39-2E599261C083}"/>
              </a:ext>
            </a:extLst>
          </p:cNvPr>
          <p:cNvSpPr txBox="1"/>
          <p:nvPr/>
        </p:nvSpPr>
        <p:spPr>
          <a:xfrm>
            <a:off x="820740" y="3411907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9.2.1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4FA9E2-0B84-42C0-8A12-F07BEA765F01}"/>
              </a:ext>
            </a:extLst>
          </p:cNvPr>
          <p:cNvSpPr txBox="1"/>
          <p:nvPr/>
        </p:nvSpPr>
        <p:spPr>
          <a:xfrm>
            <a:off x="820740" y="445611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9.3.0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68FCB4-2496-4052-BFBD-80CE7B6EE3FD}"/>
              </a:ext>
            </a:extLst>
          </p:cNvPr>
          <p:cNvSpPr txBox="1"/>
          <p:nvPr/>
        </p:nvSpPr>
        <p:spPr>
          <a:xfrm>
            <a:off x="820740" y="5486178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9.4.7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91AB96-8CE3-4ACA-8D31-B55DC1C34AFB}"/>
              </a:ext>
            </a:extLst>
          </p:cNvPr>
          <p:cNvSpPr txBox="1"/>
          <p:nvPr/>
        </p:nvSpPr>
        <p:spPr>
          <a:xfrm>
            <a:off x="7553164" y="78867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83D838-5777-4420-8563-E178FA4C6938}"/>
              </a:ext>
            </a:extLst>
          </p:cNvPr>
          <p:cNvSpPr txBox="1"/>
          <p:nvPr/>
        </p:nvSpPr>
        <p:spPr>
          <a:xfrm>
            <a:off x="7567745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2020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758350-08BC-4AD7-9BAF-C74AA73C1C56}"/>
              </a:ext>
            </a:extLst>
          </p:cNvPr>
          <p:cNvCxnSpPr>
            <a:cxnSpLocks/>
          </p:cNvCxnSpPr>
          <p:nvPr/>
        </p:nvCxnSpPr>
        <p:spPr>
          <a:xfrm>
            <a:off x="9261667" y="1174562"/>
            <a:ext cx="0" cy="5043827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6D91CD7-982D-41A3-AA83-53C515804F44}"/>
              </a:ext>
            </a:extLst>
          </p:cNvPr>
          <p:cNvSpPr txBox="1"/>
          <p:nvPr/>
        </p:nvSpPr>
        <p:spPr>
          <a:xfrm>
            <a:off x="8596157" y="80767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AFB3FE3-702E-45E9-BA52-8C6081286A8A}"/>
              </a:ext>
            </a:extLst>
          </p:cNvPr>
          <p:cNvCxnSpPr>
            <a:cxnSpLocks/>
          </p:cNvCxnSpPr>
          <p:nvPr/>
        </p:nvCxnSpPr>
        <p:spPr>
          <a:xfrm>
            <a:off x="8218695" y="1170990"/>
            <a:ext cx="0" cy="504739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600D24B-A832-4D5B-9570-D1E24CACB231}"/>
              </a:ext>
            </a:extLst>
          </p:cNvPr>
          <p:cNvSpPr txBox="1"/>
          <p:nvPr/>
        </p:nvSpPr>
        <p:spPr>
          <a:xfrm>
            <a:off x="9639150" y="76711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73CACBF-E91B-4FF0-B1A1-D9EE7E747986}"/>
              </a:ext>
            </a:extLst>
          </p:cNvPr>
          <p:cNvSpPr txBox="1"/>
          <p:nvPr/>
        </p:nvSpPr>
        <p:spPr>
          <a:xfrm>
            <a:off x="9653780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9A2BA4-7C8C-4692-A2EF-3DE85599D807}"/>
              </a:ext>
            </a:extLst>
          </p:cNvPr>
          <p:cNvCxnSpPr>
            <a:cxnSpLocks/>
          </p:cNvCxnSpPr>
          <p:nvPr/>
        </p:nvCxnSpPr>
        <p:spPr>
          <a:xfrm>
            <a:off x="11347609" y="1150660"/>
            <a:ext cx="0" cy="506772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393B490-C9C0-4B7B-8D89-5BC811BF1627}"/>
              </a:ext>
            </a:extLst>
          </p:cNvPr>
          <p:cNvSpPr txBox="1"/>
          <p:nvPr/>
        </p:nvSpPr>
        <p:spPr>
          <a:xfrm>
            <a:off x="10682141" y="787396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A652DC-5584-4D56-ABF7-CC0C0D005A9A}"/>
              </a:ext>
            </a:extLst>
          </p:cNvPr>
          <p:cNvCxnSpPr>
            <a:cxnSpLocks/>
          </p:cNvCxnSpPr>
          <p:nvPr/>
        </p:nvCxnSpPr>
        <p:spPr>
          <a:xfrm>
            <a:off x="10304639" y="1147086"/>
            <a:ext cx="0" cy="507130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4AE5BBB-A055-49B1-808C-010FACDA845E}"/>
              </a:ext>
            </a:extLst>
          </p:cNvPr>
          <p:cNvGrpSpPr/>
          <p:nvPr/>
        </p:nvGrpSpPr>
        <p:grpSpPr>
          <a:xfrm>
            <a:off x="1818752" y="1351775"/>
            <a:ext cx="4313999" cy="578211"/>
            <a:chOff x="2984325" y="784386"/>
            <a:chExt cx="4313999" cy="57821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DE81AEE-09BD-4EF4-BD85-90A1F5351D1C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26546FC-DD88-4557-AA38-D9632154CC4D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69" name="Diamond 168">
              <a:extLst>
                <a:ext uri="{FF2B5EF4-FFF2-40B4-BE49-F238E27FC236}">
                  <a16:creationId xmlns:a16="http://schemas.microsoft.com/office/drawing/2014/main" id="{A4EBF9E4-B770-4D1E-99AB-1123702E29BB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B283818-F26E-4BB8-82FC-28E15EE489DF}"/>
              </a:ext>
            </a:extLst>
          </p:cNvPr>
          <p:cNvGrpSpPr/>
          <p:nvPr/>
        </p:nvGrpSpPr>
        <p:grpSpPr>
          <a:xfrm>
            <a:off x="2597938" y="2390616"/>
            <a:ext cx="4313999" cy="578211"/>
            <a:chOff x="2984325" y="784386"/>
            <a:chExt cx="4313999" cy="57821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6352DD5-1CE6-4DED-AC09-368E72FDF79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4847D80-7452-41D5-9016-9EA5969C52DF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3" name="Diamond 172">
              <a:extLst>
                <a:ext uri="{FF2B5EF4-FFF2-40B4-BE49-F238E27FC236}">
                  <a16:creationId xmlns:a16="http://schemas.microsoft.com/office/drawing/2014/main" id="{F7F94D55-6829-4924-8BFE-503AAAEE436F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3666859-FF1B-4E86-A8EE-34E1604B7D59}"/>
              </a:ext>
            </a:extLst>
          </p:cNvPr>
          <p:cNvGrpSpPr/>
          <p:nvPr/>
        </p:nvGrpSpPr>
        <p:grpSpPr>
          <a:xfrm>
            <a:off x="3527890" y="3411907"/>
            <a:ext cx="4313999" cy="578211"/>
            <a:chOff x="2984325" y="784386"/>
            <a:chExt cx="4313999" cy="57821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973C500-1AA3-4C2F-A59A-85050DDA72CA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D9EDA60-DD37-41F7-BF46-ED64D1922A60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7" name="Diamond 176">
              <a:extLst>
                <a:ext uri="{FF2B5EF4-FFF2-40B4-BE49-F238E27FC236}">
                  <a16:creationId xmlns:a16="http://schemas.microsoft.com/office/drawing/2014/main" id="{BDC139BE-25EB-4845-B102-915CDCED51E9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31809D-A69C-438E-BB40-A758349D4EF5}"/>
              </a:ext>
            </a:extLst>
          </p:cNvPr>
          <p:cNvGrpSpPr/>
          <p:nvPr/>
        </p:nvGrpSpPr>
        <p:grpSpPr>
          <a:xfrm>
            <a:off x="4262462" y="4442019"/>
            <a:ext cx="4313999" cy="578211"/>
            <a:chOff x="2984325" y="784386"/>
            <a:chExt cx="4313999" cy="57821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F8A872F-40B5-4FA5-82E9-04E38B52D9B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A09B640-402E-4A92-BA8A-B6C51F68081B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1" name="Diamond 180">
              <a:extLst>
                <a:ext uri="{FF2B5EF4-FFF2-40B4-BE49-F238E27FC236}">
                  <a16:creationId xmlns:a16="http://schemas.microsoft.com/office/drawing/2014/main" id="{1A3B3C1D-A552-40C5-9880-0310AAD08898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54E331-FEDE-44F4-A7DF-10A7B85A2165}"/>
              </a:ext>
            </a:extLst>
          </p:cNvPr>
          <p:cNvGrpSpPr/>
          <p:nvPr/>
        </p:nvGrpSpPr>
        <p:grpSpPr>
          <a:xfrm>
            <a:off x="7205185" y="5490490"/>
            <a:ext cx="4313999" cy="578211"/>
            <a:chOff x="2984325" y="784386"/>
            <a:chExt cx="4313999" cy="5782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7CA7C7-17C6-4D6E-BE77-E5ABCBF3190E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2F0D81F-3DAB-492E-B9B1-77D6D446349E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5" name="Diamond 184">
              <a:extLst>
                <a:ext uri="{FF2B5EF4-FFF2-40B4-BE49-F238E27FC236}">
                  <a16:creationId xmlns:a16="http://schemas.microsoft.com/office/drawing/2014/main" id="{FB2B0959-29C4-4AFB-BD82-1C1BA7D84872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029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84520"/>
              </p:ext>
            </p:extLst>
          </p:nvPr>
        </p:nvGraphicFramePr>
        <p:xfrm>
          <a:off x="274638" y="1527492"/>
          <a:ext cx="11887200" cy="182880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Version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Availability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Support End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8.0.0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8.0.5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7/1/2016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9.0.1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0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9.1.0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1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244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10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01585BF9-DAFB-4D05-AB61-D5E973BF12D0}" vid="{F7B22F6B-F826-443B-8C90-7F7D36D64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04871385379499F2DE2943CF3F531" ma:contentTypeVersion="8" ma:contentTypeDescription="Create a new document." ma:contentTypeScope="" ma:versionID="23ba5913d9e36477a641533005753569">
  <xsd:schema xmlns:xsd="http://www.w3.org/2001/XMLSchema" xmlns:xs="http://www.w3.org/2001/XMLSchema" xmlns:p="http://schemas.microsoft.com/office/2006/metadata/properties" xmlns:ns1="http://schemas.microsoft.com/sharepoint/v3" xmlns:ns2="b1dcf5e4-b140-464e-ad28-2eb3e755d828" xmlns:ns3="ed478a9f-b709-4468-8a86-34ec96f55872" xmlns:ns4="1f5ecd6e-98aa-4646-bfe6-99acd4bfa1f2" targetNamespace="http://schemas.microsoft.com/office/2006/metadata/properties" ma:root="true" ma:fieldsID="7a6cd43b5496def1ba34c7eaf1d46397" ns1:_="" ns2:_="" ns3:_="" ns4:_="">
    <xsd:import namespace="http://schemas.microsoft.com/sharepoint/v3"/>
    <xsd:import namespace="b1dcf5e4-b140-464e-ad28-2eb3e755d828"/>
    <xsd:import namespace="ed478a9f-b709-4468-8a86-34ec96f55872"/>
    <xsd:import namespace="1f5ecd6e-98aa-4646-bfe6-99acd4bfa1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2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cf5e4-b140-464e-ad28-2eb3e755d8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8a9f-b709-4468-8a86-34ec96f55872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ecd6e-98aa-4646-bfe6-99acd4bfa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b1dcf5e4-b140-464e-ad28-2eb3e755d828">
      <UserInfo>
        <DisplayName>Nati Nimni</DisplayName>
        <AccountId>5713</AccountId>
        <AccountType/>
      </UserInfo>
      <UserInfo>
        <DisplayName>Heheng Li</DisplayName>
        <AccountId>1938</AccountId>
        <AccountType/>
      </UserInfo>
      <UserInfo>
        <DisplayName>Josee Martens</DisplayName>
        <AccountId>58</AccountId>
        <AccountType/>
      </UserInfo>
    </SharedWithUsers>
    <LastSharedByUser xmlns="ed478a9f-b709-4468-8a86-34ec96f55872">zhnan@microsoft.com</LastSharedByUser>
    <LastSharedByTime xmlns="b1dcf5e4-b140-464e-ad28-2eb3e755d828">2017-04-22T00:50:26+00:00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A11D20-54FC-4878-9A84-9CD43625A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dcf5e4-b140-464e-ad28-2eb3e755d828"/>
    <ds:schemaRef ds:uri="ed478a9f-b709-4468-8a86-34ec96f55872"/>
    <ds:schemaRef ds:uri="1f5ecd6e-98aa-4646-bfe6-99acd4bfa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1f5ecd6e-98aa-4646-bfe6-99acd4bfa1f2"/>
    <ds:schemaRef ds:uri="b1dcf5e4-b140-464e-ad28-2eb3e755d828"/>
    <ds:schemaRef ds:uri="ed478a9f-b709-4468-8a86-34ec96f55872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PRISMFY16 General Session Template_v2</Template>
  <TotalTime>10061</TotalTime>
  <Words>400</Words>
  <Application>Microsoft Office PowerPoint</Application>
  <PresentationFormat>Custom</PresentationFormat>
  <Paragraphs>129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Windows 10</vt:lpstr>
      <vt:lpstr>PowerPoint Presentation</vt:lpstr>
      <vt:lpstr>PowerPoint Presentation</vt:lpstr>
      <vt:lpstr>PowerPoint Presentation</vt:lpstr>
      <vt:lpstr>Version History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Staying Current with Windows as a service (IT Pro, NDA)</dc:title>
  <dc:subject>Windows 10 Staying Current with Windows as a service</dc:subject>
  <dc:creator>Michael.Niehaus@microsoft.com</dc:creator>
  <cp:keywords/>
  <dc:description>Template: _x000d_
Formatting: _x000d_
Audience Type:</dc:description>
  <cp:lastModifiedBy>Jeroen ter Heerdt</cp:lastModifiedBy>
  <cp:revision>518</cp:revision>
  <cp:lastPrinted>2015-04-14T15:06:12Z</cp:lastPrinted>
  <dcterms:created xsi:type="dcterms:W3CDTF">2015-03-30T20:55:11Z</dcterms:created>
  <dcterms:modified xsi:type="dcterms:W3CDTF">2019-07-30T18:45:12Z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0x01010087F04871385379499F2DE2943CF3F531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Audience1">
    <vt:lpwstr/>
  </property>
  <property fmtid="{D5CDD505-2E9C-101B-9397-08002B2CF9AE}" pid="13" name="Event Name">
    <vt:lpwstr/>
  </property>
  <property fmtid="{D5CDD505-2E9C-101B-9397-08002B2CF9AE}" pid="14" name="RatedBy">
    <vt:lpwstr>44;#i:0#.f|membership|aliciat@microsoft.com</vt:lpwstr>
  </property>
  <property fmtid="{D5CDD505-2E9C-101B-9397-08002B2CF9AE}" pid="15" name="Ratings">
    <vt:lpwstr>5,</vt:lpwstr>
  </property>
  <property fmtid="{D5CDD505-2E9C-101B-9397-08002B2CF9AE}" pid="16" name="WW Comms Activity Name">
    <vt:lpwstr/>
  </property>
  <property fmtid="{D5CDD505-2E9C-101B-9397-08002B2CF9AE}" pid="17" name="WW Comms Asset Type">
    <vt:lpwstr/>
  </property>
  <property fmtid="{D5CDD505-2E9C-101B-9397-08002B2CF9AE}" pid="18" name="WW Comms Segment">
    <vt:lpwstr>287;#Corporate|0beeef6d-4e21-4b8f-8d5e-44fbbb51e9a9</vt:lpwstr>
  </property>
  <property fmtid="{D5CDD505-2E9C-101B-9397-08002B2CF9AE}" pid="19" name="WW Comms Activity">
    <vt:lpwstr>53;#One Microsoft Story|eee7120e-7abd-44cc-a0b5-3df2998df547</vt:lpwstr>
  </property>
  <property fmtid="{D5CDD505-2E9C-101B-9397-08002B2CF9AE}" pid="20" name="jd3834176c424f3ab326511d8f330ea7">
    <vt:lpwstr/>
  </property>
  <property fmtid="{D5CDD505-2E9C-101B-9397-08002B2CF9AE}" pid="21" name="_dlc_DocIdItemGuid">
    <vt:lpwstr>247b9b87-d9f3-4915-87fc-d16007373428</vt:lpwstr>
  </property>
  <property fmtid="{D5CDD505-2E9C-101B-9397-08002B2CF9AE}" pid="22" name="WW Comms Best Practices Category">
    <vt:lpwstr/>
  </property>
  <property fmtid="{D5CDD505-2E9C-101B-9397-08002B2CF9AE}" pid="23" name="WW Comms Topic">
    <vt:lpwstr/>
  </property>
  <property fmtid="{D5CDD505-2E9C-101B-9397-08002B2CF9AE}" pid="24" name="WW Comms Region">
    <vt:lpwstr>3;#Worldwide|6b3e9e9d-e463-4f2a-87d5-d2e3a97a6133</vt:lpwstr>
  </property>
  <property fmtid="{D5CDD505-2E9C-101B-9397-08002B2CF9AE}" pid="25" name="WWComms Business Unit">
    <vt:lpwstr/>
  </property>
  <property fmtid="{D5CDD505-2E9C-101B-9397-08002B2CF9AE}" pid="26" name="WWComms Microsoft Products">
    <vt:lpwstr/>
  </property>
  <property fmtid="{D5CDD505-2E9C-101B-9397-08002B2CF9AE}" pid="27" name="NewsType">
    <vt:lpwstr/>
  </property>
  <property fmtid="{D5CDD505-2E9C-101B-9397-08002B2CF9AE}" pid="28" name="DocVizPreviewMetadata_Count">
    <vt:i4>21</vt:i4>
  </property>
  <property fmtid="{D5CDD505-2E9C-101B-9397-08002B2CF9AE}" pid="29" name="_dlc_policyId">
    <vt:lpwstr/>
  </property>
  <property fmtid="{D5CDD505-2E9C-101B-9397-08002B2CF9AE}" pid="30" name="Region">
    <vt:lpwstr/>
  </property>
  <property fmtid="{D5CDD505-2E9C-101B-9397-08002B2CF9AE}" pid="31" name="Confidentiality">
    <vt:lpwstr>59;#non-disclosure|bbbc96b5-28db-4fa8-9b87-269e6dfb4878</vt:lpwstr>
  </property>
  <property fmtid="{D5CDD505-2E9C-101B-9397-08002B2CF9AE}" pid="32" name="ItemType">
    <vt:lpwstr>54;#presentations|317da5a4-398e-4c38-b265-afd519770055;#200;#feedback requests|00ce1828-98a3-430e-af54-eda270e1be04</vt:lpwstr>
  </property>
  <property fmtid="{D5CDD505-2E9C-101B-9397-08002B2CF9AE}" pid="33" name="bc28b5f076654a3b96073bbbebfeb8c9">
    <vt:lpwstr/>
  </property>
  <property fmtid="{D5CDD505-2E9C-101B-9397-08002B2CF9AE}" pid="34" name="ga0c0bf70a6644469c61b3efa7025301">
    <vt:lpwstr/>
  </property>
  <property fmtid="{D5CDD505-2E9C-101B-9397-08002B2CF9AE}" pid="35" name="Industries">
    <vt:lpwstr>99;#education|669797e6-c8de-4586-8c17-ef56161a07cf</vt:lpwstr>
  </property>
  <property fmtid="{D5CDD505-2E9C-101B-9397-08002B2CF9AE}" pid="36" name="j4d667fb28274e85b2214f6e751c8d1f">
    <vt:lpwstr/>
  </property>
  <property fmtid="{D5CDD505-2E9C-101B-9397-08002B2CF9AE}" pid="37" name="MSProducts">
    <vt:lpwstr/>
  </property>
  <property fmtid="{D5CDD505-2E9C-101B-9397-08002B2CF9AE}" pid="38" name="Competitors">
    <vt:lpwstr/>
  </property>
  <property fmtid="{D5CDD505-2E9C-101B-9397-08002B2CF9AE}" pid="39" name="SMSGDomain">
    <vt:lpwstr>22;#Windows Division|02060bcf-ed70-4849-aa5b-8abb20bff174;#21;#Windows Domain|394afea1-7a30-43aa-ba56-b48b78e065b4;#23;#Marketing and Operations|4e55053f-00bf-4a09-94d0-fbe9f56e7b2c;#114;#Public Sector Domain|4a30387b-538a-401d-a52e-c8859ed72771;#91;#Sale</vt:lpwstr>
  </property>
  <property fmtid="{D5CDD505-2E9C-101B-9397-08002B2CF9AE}" pid="40" name="ExperienceContentType">
    <vt:lpwstr/>
  </property>
  <property fmtid="{D5CDD505-2E9C-101B-9397-08002B2CF9AE}" pid="41" name="BusinessArchitecture">
    <vt:lpwstr/>
  </property>
  <property fmtid="{D5CDD505-2E9C-101B-9397-08002B2CF9AE}" pid="42" name="j031aa32f4154c8c9a646efae715ebde">
    <vt:lpwstr/>
  </property>
  <property fmtid="{D5CDD505-2E9C-101B-9397-08002B2CF9AE}" pid="43" name="Products">
    <vt:lpwstr>24;#Windows|11182676-d3c8-405d-bf7b-bf8604ca2c9e;#25;#Windows 10|d367191d-72a3-43b9-a75c-4ec35baf2ce8</vt:lpwstr>
  </property>
  <property fmtid="{D5CDD505-2E9C-101B-9397-08002B2CF9AE}" pid="44" name="WorkflowChangePath">
    <vt:lpwstr>e929cdc8-ef5a-4aed-ad88-a2076c847023,26;e929cdc8-ef5a-4aed-ad88-a2076c847023,30;e929cdc8-ef5a-4aed-ad88-a2076c847023,42;e929cdc8-ef5a-4aed-ad88-a2076c847023,50;e929cdc8-ef5a-4aed-ad88-a2076c847023,63;e929cdc8-ef5a-4aed-ad88-a2076c847023,71;e929cdc8-ef5a-4</vt:lpwstr>
  </property>
  <property fmtid="{D5CDD505-2E9C-101B-9397-08002B2CF9AE}" pid="45" name="ContentExtensions">
    <vt:lpwstr/>
  </property>
  <property fmtid="{D5CDD505-2E9C-101B-9397-08002B2CF9AE}" pid="46" name="l6f004f21209409da86a713c0f24627d">
    <vt:lpwstr/>
  </property>
  <property fmtid="{D5CDD505-2E9C-101B-9397-08002B2CF9AE}" pid="47" name="DocVizMetadataToken">
    <vt:lpwstr>300x317x1</vt:lpwstr>
  </property>
  <property fmtid="{D5CDD505-2E9C-101B-9397-08002B2CF9AE}" pid="48" name="MSProductsTaxHTField0">
    <vt:lpwstr/>
  </property>
  <property fmtid="{D5CDD505-2E9C-101B-9397-08002B2CF9AE}" pid="49" name="_docset_NoMedatataSyncRequired">
    <vt:lpwstr>False</vt:lpwstr>
  </property>
  <property fmtid="{D5CDD505-2E9C-101B-9397-08002B2CF9AE}" pid="50" name="MSLanguage">
    <vt:lpwstr/>
  </property>
  <property fmtid="{D5CDD505-2E9C-101B-9397-08002B2CF9AE}" pid="51" name="e8080b0481964c759b2c36ae49591b31">
    <vt:lpwstr/>
  </property>
  <property fmtid="{D5CDD505-2E9C-101B-9397-08002B2CF9AE}" pid="52" name="TechnicalLevel">
    <vt:lpwstr/>
  </property>
  <property fmtid="{D5CDD505-2E9C-101B-9397-08002B2CF9AE}" pid="53" name="Audiences">
    <vt:lpwstr>1020;#enterprise|7be59b63-9a97-4305-8844-189a14408896;#1027;#IT professionals|f9d20670-fa9a-45b8-a017-ba71db81a534</vt:lpwstr>
  </property>
  <property fmtid="{D5CDD505-2E9C-101B-9397-08002B2CF9AE}" pid="54" name="LearningOrganization">
    <vt:lpwstr/>
  </property>
  <property fmtid="{D5CDD505-2E9C-101B-9397-08002B2CF9AE}" pid="55" name="ldac8aee9d1f469e8cd8c3f8d6a615f2">
    <vt:lpwstr/>
  </property>
  <property fmtid="{D5CDD505-2E9C-101B-9397-08002B2CF9AE}" pid="56" name="EmployeeRole">
    <vt:lpwstr/>
  </property>
  <property fmtid="{D5CDD505-2E9C-101B-9397-08002B2CF9AE}" pid="57" name="NewsTopic">
    <vt:lpwstr/>
  </property>
  <property fmtid="{D5CDD505-2E9C-101B-9397-08002B2CF9AE}" pid="58" name="SharedWithUsers">
    <vt:lpwstr>5713;#Alfredo Mendoza (Adecco Servicios Colombia S.A);#15257;#Daniel Cerinza;#1938;#Silvia Cuello</vt:lpwstr>
  </property>
  <property fmtid="{D5CDD505-2E9C-101B-9397-08002B2CF9AE}" pid="59" name="LearningDeliveryMethod">
    <vt:lpwstr/>
  </property>
  <property fmtid="{D5CDD505-2E9C-101B-9397-08002B2CF9AE}" pid="60" name="SalesGeography">
    <vt:lpwstr/>
  </property>
  <property fmtid="{D5CDD505-2E9C-101B-9397-08002B2CF9AE}" pid="61" name="DocVizPreviewMetadata_0">
    <vt:lpwstr>300x200x1</vt:lpwstr>
  </property>
  <property fmtid="{D5CDD505-2E9C-101B-9397-08002B2CF9AE}" pid="62" name="Roles">
    <vt:lpwstr/>
  </property>
  <property fmtid="{D5CDD505-2E9C-101B-9397-08002B2CF9AE}" pid="63" name="ItemRetentionFormula">
    <vt:lpwstr/>
  </property>
  <property fmtid="{D5CDD505-2E9C-101B-9397-08002B2CF9AE}" pid="64" name="NewsSource">
    <vt:lpwstr/>
  </property>
  <property fmtid="{D5CDD505-2E9C-101B-9397-08002B2CF9AE}" pid="65" name="SMSGTags">
    <vt:lpwstr/>
  </property>
  <property fmtid="{D5CDD505-2E9C-101B-9397-08002B2CF9AE}" pid="66" name="MSPhysicalGeography">
    <vt:lpwstr/>
  </property>
  <property fmtid="{D5CDD505-2E9C-101B-9397-08002B2CF9AE}" pid="67" name="l311460e3fdf46688abc31ddb7bdc05a">
    <vt:lpwstr/>
  </property>
  <property fmtid="{D5CDD505-2E9C-101B-9397-08002B2CF9AE}" pid="68" name="EnterpriseDomainTags">
    <vt:lpwstr/>
  </property>
  <property fmtid="{D5CDD505-2E9C-101B-9397-08002B2CF9AE}" pid="69" name="j3562c58ee414e028925bc902cfc01a1">
    <vt:lpwstr/>
  </property>
  <property fmtid="{D5CDD505-2E9C-101B-9397-08002B2CF9AE}" pid="70" name="ActivitiesAndPrograms">
    <vt:lpwstr>29;#Microsoft product launch campaigns|e634bb7f-b77b-4305-b346-03da1c4c6f6e</vt:lpwstr>
  </property>
  <property fmtid="{D5CDD505-2E9C-101B-9397-08002B2CF9AE}" pid="71" name="Segments">
    <vt:lpwstr/>
  </property>
  <property fmtid="{D5CDD505-2E9C-101B-9397-08002B2CF9AE}" pid="72" name="Partners">
    <vt:lpwstr/>
  </property>
  <property fmtid="{D5CDD505-2E9C-101B-9397-08002B2CF9AE}" pid="73" name="la4444b61d19467597d63190b69ac227">
    <vt:lpwstr/>
  </property>
  <property fmtid="{D5CDD505-2E9C-101B-9397-08002B2CF9AE}" pid="74" name="Topics">
    <vt:lpwstr>53;#hub subset|c6bfd112-b986-4a0a-aa8d-90e767bfdfa6</vt:lpwstr>
  </property>
  <property fmtid="{D5CDD505-2E9C-101B-9397-08002B2CF9AE}" pid="75" name="Groups">
    <vt:lpwstr>28;#Windows Business Group|0345b95b-a01a-476d-9ed3-4bc6428075b5;#27;#SMSG Readiness|c6595b84-b463-470a-bb46-2a47364645be</vt:lpwstr>
  </property>
  <property fmtid="{D5CDD505-2E9C-101B-9397-08002B2CF9AE}" pid="76" name="Languages">
    <vt:lpwstr/>
  </property>
  <property fmtid="{D5CDD505-2E9C-101B-9397-08002B2CF9AE}" pid="77" name="messageframeworktype">
    <vt:lpwstr/>
  </property>
  <property fmtid="{D5CDD505-2E9C-101B-9397-08002B2CF9AE}" pid="78" name="cb7870d3641f4a52807a63577a9c1b08">
    <vt:lpwstr/>
  </property>
  <property fmtid="{D5CDD505-2E9C-101B-9397-08002B2CF9AE}" pid="79" name="p1cd454bacc149bfbcfd764edd279de7">
    <vt:lpwstr/>
  </property>
  <property fmtid="{D5CDD505-2E9C-101B-9397-08002B2CF9AE}" pid="80" name="of67e5d4b76f4a9db8769983fda9cec0">
    <vt:lpwstr/>
  </property>
  <property fmtid="{D5CDD505-2E9C-101B-9397-08002B2CF9AE}" pid="81" name="MSIP_Label_f42aa342-8706-4288-bd11-ebb85995028c_Enabled">
    <vt:lpwstr>True</vt:lpwstr>
  </property>
  <property fmtid="{D5CDD505-2E9C-101B-9397-08002B2CF9AE}" pid="82" name="MSIP_Label_f42aa342-8706-4288-bd11-ebb85995028c_SiteId">
    <vt:lpwstr>72f988bf-86f1-41af-91ab-2d7cd011db47</vt:lpwstr>
  </property>
  <property fmtid="{D5CDD505-2E9C-101B-9397-08002B2CF9AE}" pid="83" name="MSIP_Label_f42aa342-8706-4288-bd11-ebb85995028c_Owner">
    <vt:lpwstr>jterh@microsoft.com</vt:lpwstr>
  </property>
  <property fmtid="{D5CDD505-2E9C-101B-9397-08002B2CF9AE}" pid="84" name="MSIP_Label_f42aa342-8706-4288-bd11-ebb85995028c_SetDate">
    <vt:lpwstr>2019-05-23T17:57:48.1623771Z</vt:lpwstr>
  </property>
  <property fmtid="{D5CDD505-2E9C-101B-9397-08002B2CF9AE}" pid="85" name="MSIP_Label_f42aa342-8706-4288-bd11-ebb85995028c_Name">
    <vt:lpwstr>General</vt:lpwstr>
  </property>
  <property fmtid="{D5CDD505-2E9C-101B-9397-08002B2CF9AE}" pid="86" name="MSIP_Label_f42aa342-8706-4288-bd11-ebb85995028c_Application">
    <vt:lpwstr>Microsoft Azure Information Protection</vt:lpwstr>
  </property>
  <property fmtid="{D5CDD505-2E9C-101B-9397-08002B2CF9AE}" pid="87" name="MSIP_Label_f42aa342-8706-4288-bd11-ebb85995028c_ActionId">
    <vt:lpwstr>686c639f-d4ea-4af9-8b40-b27b019f8ed0</vt:lpwstr>
  </property>
  <property fmtid="{D5CDD505-2E9C-101B-9397-08002B2CF9AE}" pid="88" name="MSIP_Label_f42aa342-8706-4288-bd11-ebb85995028c_Extended_MSFT_Method">
    <vt:lpwstr>Automatic</vt:lpwstr>
  </property>
  <property fmtid="{D5CDD505-2E9C-101B-9397-08002B2CF9AE}" pid="89" name="Sensitivity">
    <vt:lpwstr>General</vt:lpwstr>
  </property>
</Properties>
</file>