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93" r:id="rId4"/>
  </p:sldMasterIdLst>
  <p:notesMasterIdLst>
    <p:notesMasterId r:id="rId10"/>
  </p:notesMasterIdLst>
  <p:handoutMasterIdLst>
    <p:handoutMasterId r:id="rId11"/>
  </p:handoutMasterIdLst>
  <p:sldIdLst>
    <p:sldId id="1693" r:id="rId5"/>
    <p:sldId id="1697" r:id="rId6"/>
    <p:sldId id="1698" r:id="rId7"/>
    <p:sldId id="1700" r:id="rId8"/>
    <p:sldId id="1696" r:id="rId9"/>
  </p:sldIdLst>
  <p:sldSz cx="15544800" cy="6994525"/>
  <p:notesSz cx="7010400" cy="92964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userDrawn="1">
          <p15:clr>
            <a:srgbClr val="A4A3A4"/>
          </p15:clr>
        </p15:guide>
        <p15:guide id="2" orient="horz" pos="1747" userDrawn="1">
          <p15:clr>
            <a:srgbClr val="FDE53C"/>
          </p15:clr>
        </p15:guide>
        <p15:guide id="3" pos="4896"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Dawn Hagen" initials="DH" lastIdx="1" clrIdx="7"/>
  <p:cmAuthor id="1" name="Mary Feil-Jacobs" initials="MFJ" lastIdx="43" clrIdx="1"/>
  <p:cmAuthor id="8" name="Mark" initials="M" lastIdx="1" clrIdx="8"/>
  <p:cmAuthor id="2" name="Monica Lueder" initials="ML" lastIdx="22" clrIdx="2"/>
  <p:cmAuthor id="3" name="Mary Feil-Jacobs" initials="MF" lastIdx="22" clrIdx="3"/>
  <p:cmAuthor id="4" name="Caitlin McCabe" initials="CM" lastIdx="9" clrIdx="4"/>
  <p:cmAuthor id="5" name="Sylvia Tedjo (Silver Fox)" initials="ST(F" lastIdx="9" clrIdx="5"/>
  <p:cmAuthor id="6" name="Stephanie Cohen Glass" initials="SCG" lastIdx="6"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B8FF"/>
    <a:srgbClr val="E1E1E1"/>
    <a:srgbClr val="CDCDCD"/>
    <a:srgbClr val="D7D7D7"/>
    <a:srgbClr val="D2D2D2"/>
    <a:srgbClr val="93CEFF"/>
    <a:srgbClr val="AFDBFF"/>
    <a:srgbClr val="454953"/>
    <a:srgbClr val="33363D"/>
    <a:srgbClr val="3235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20" autoAdjust="0"/>
    <p:restoredTop sz="93439" autoAdjust="0"/>
  </p:normalViewPr>
  <p:slideViewPr>
    <p:cSldViewPr snapToGrid="0">
      <p:cViewPr varScale="1">
        <p:scale>
          <a:sx n="93" d="100"/>
          <a:sy n="93" d="100"/>
        </p:scale>
        <p:origin x="66" y="210"/>
      </p:cViewPr>
      <p:guideLst>
        <p:guide orient="horz" pos="2203"/>
        <p:guide orient="horz" pos="1747"/>
        <p:guide pos="489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65" d="100"/>
          <a:sy n="65" d="100"/>
        </p:scale>
        <p:origin x="2772"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 Nan" userId="ad042ce3-0492-4912-9515-1242776021df" providerId="ADAL" clId="{52ABC6F7-7DB6-442F-9129-3650E16AB1D4}"/>
    <pc:docChg chg="modSld">
      <pc:chgData name="Carl Nan" userId="ad042ce3-0492-4912-9515-1242776021df" providerId="ADAL" clId="{52ABC6F7-7DB6-442F-9129-3650E16AB1D4}" dt="2017-04-21T17:49:27.644" v="34" actId="20577"/>
      <pc:docMkLst>
        <pc:docMk/>
      </pc:docMkLst>
      <pc:sldChg chg="addSp modSp">
        <pc:chgData name="Carl Nan" userId="ad042ce3-0492-4912-9515-1242776021df" providerId="ADAL" clId="{52ABC6F7-7DB6-442F-9129-3650E16AB1D4}" dt="2017-04-21T17:48:58.605" v="12" actId="20577"/>
        <pc:sldMkLst>
          <pc:docMk/>
          <pc:sldMk cId="46538873" sldId="1693"/>
        </pc:sldMkLst>
        <pc:spChg chg="mod">
          <ac:chgData name="Carl Nan" userId="ad042ce3-0492-4912-9515-1242776021df" providerId="ADAL" clId="{52ABC6F7-7DB6-442F-9129-3650E16AB1D4}" dt="2017-04-21T17:47:46.814" v="1" actId="14100"/>
          <ac:spMkLst>
            <pc:docMk/>
            <pc:sldMk cId="46538873" sldId="1693"/>
            <ac:spMk id="6" creationId="{00000000-0000-0000-0000-000000000000}"/>
          </ac:spMkLst>
        </pc:spChg>
        <pc:spChg chg="mod">
          <ac:chgData name="Carl Nan" userId="ad042ce3-0492-4912-9515-1242776021df" providerId="ADAL" clId="{52ABC6F7-7DB6-442F-9129-3650E16AB1D4}" dt="2017-04-21T17:47:43.623" v="0" actId="14100"/>
          <ac:spMkLst>
            <pc:docMk/>
            <pc:sldMk cId="46538873" sldId="1693"/>
            <ac:spMk id="7" creationId="{00000000-0000-0000-0000-000000000000}"/>
          </ac:spMkLst>
        </pc:spChg>
        <pc:spChg chg="mod">
          <ac:chgData name="Carl Nan" userId="ad042ce3-0492-4912-9515-1242776021df" providerId="ADAL" clId="{52ABC6F7-7DB6-442F-9129-3650E16AB1D4}" dt="2017-04-21T17:47:49.902" v="2" actId="14100"/>
          <ac:spMkLst>
            <pc:docMk/>
            <pc:sldMk cId="46538873" sldId="1693"/>
            <ac:spMk id="35" creationId="{00000000-0000-0000-0000-000000000000}"/>
          </ac:spMkLst>
        </pc:spChg>
        <pc:spChg chg="add mod">
          <ac:chgData name="Carl Nan" userId="ad042ce3-0492-4912-9515-1242776021df" providerId="ADAL" clId="{52ABC6F7-7DB6-442F-9129-3650E16AB1D4}" dt="2017-04-21T17:48:06.350" v="4" actId="1076"/>
          <ac:spMkLst>
            <pc:docMk/>
            <pc:sldMk cId="46538873" sldId="1693"/>
            <ac:spMk id="37" creationId="{F4E30BC9-DC80-4992-BDC2-2974064176BD}"/>
          </ac:spMkLst>
        </pc:spChg>
        <pc:spChg chg="add mod">
          <ac:chgData name="Carl Nan" userId="ad042ce3-0492-4912-9515-1242776021df" providerId="ADAL" clId="{52ABC6F7-7DB6-442F-9129-3650E16AB1D4}" dt="2017-04-21T17:48:58.605" v="12" actId="20577"/>
          <ac:spMkLst>
            <pc:docMk/>
            <pc:sldMk cId="46538873" sldId="1693"/>
            <ac:spMk id="43" creationId="{D6022DB0-C905-477D-9AE0-CA7BB3A48125}"/>
          </ac:spMkLst>
        </pc:spChg>
        <pc:spChg chg="add mod">
          <ac:chgData name="Carl Nan" userId="ad042ce3-0492-4912-9515-1242776021df" providerId="ADAL" clId="{52ABC6F7-7DB6-442F-9129-3650E16AB1D4}" dt="2017-04-21T17:48:28.263" v="6" actId="1076"/>
          <ac:spMkLst>
            <pc:docMk/>
            <pc:sldMk cId="46538873" sldId="1693"/>
            <ac:spMk id="46" creationId="{0C679DF2-5EEA-4329-BA9E-661966A5F739}"/>
          </ac:spMkLst>
        </pc:spChg>
        <pc:spChg chg="add mod">
          <ac:chgData name="Carl Nan" userId="ad042ce3-0492-4912-9515-1242776021df" providerId="ADAL" clId="{52ABC6F7-7DB6-442F-9129-3650E16AB1D4}" dt="2017-04-21T17:48:28.263" v="6" actId="1076"/>
          <ac:spMkLst>
            <pc:docMk/>
            <pc:sldMk cId="46538873" sldId="1693"/>
            <ac:spMk id="47" creationId="{D037EDAA-0C51-412F-82D6-C31539AC49EE}"/>
          </ac:spMkLst>
        </pc:spChg>
        <pc:spChg chg="add mod">
          <ac:chgData name="Carl Nan" userId="ad042ce3-0492-4912-9515-1242776021df" providerId="ADAL" clId="{52ABC6F7-7DB6-442F-9129-3650E16AB1D4}" dt="2017-04-21T17:48:28.263" v="6" actId="1076"/>
          <ac:spMkLst>
            <pc:docMk/>
            <pc:sldMk cId="46538873" sldId="1693"/>
            <ac:spMk id="48" creationId="{1DDB5FDB-ABC9-4480-9817-18435570BD6D}"/>
          </ac:spMkLst>
        </pc:spChg>
        <pc:spChg chg="mod">
          <ac:chgData name="Carl Nan" userId="ad042ce3-0492-4912-9515-1242776021df" providerId="ADAL" clId="{52ABC6F7-7DB6-442F-9129-3650E16AB1D4}" dt="2017-04-21T17:48:14.342" v="5" actId="14100"/>
          <ac:spMkLst>
            <pc:docMk/>
            <pc:sldMk cId="46538873" sldId="1693"/>
            <ac:spMk id="50" creationId="{00000000-0000-0000-0000-000000000000}"/>
          </ac:spMkLst>
        </pc:spChg>
        <pc:spChg chg="add mod">
          <ac:chgData name="Carl Nan" userId="ad042ce3-0492-4912-9515-1242776021df" providerId="ADAL" clId="{52ABC6F7-7DB6-442F-9129-3650E16AB1D4}" dt="2017-04-21T17:48:46.350" v="8" actId="1076"/>
          <ac:spMkLst>
            <pc:docMk/>
            <pc:sldMk cId="46538873" sldId="1693"/>
            <ac:spMk id="54" creationId="{CFA73A88-8855-45EE-9639-5B054E952F99}"/>
          </ac:spMkLst>
        </pc:spChg>
        <pc:cxnChg chg="add mod">
          <ac:chgData name="Carl Nan" userId="ad042ce3-0492-4912-9515-1242776021df" providerId="ADAL" clId="{52ABC6F7-7DB6-442F-9129-3650E16AB1D4}" dt="2017-04-21T17:48:46.350" v="8" actId="1076"/>
          <ac:cxnSpMkLst>
            <pc:docMk/>
            <pc:sldMk cId="46538873" sldId="1693"/>
            <ac:cxnSpMk id="49" creationId="{8DDDD963-603A-4EFC-8427-94A09E2849DE}"/>
          </ac:cxnSpMkLst>
        </pc:cxnChg>
      </pc:sldChg>
      <pc:sldChg chg="modSp">
        <pc:chgData name="Carl Nan" userId="ad042ce3-0492-4912-9515-1242776021df" providerId="ADAL" clId="{52ABC6F7-7DB6-442F-9129-3650E16AB1D4}" dt="2017-04-21T17:49:27.644" v="34" actId="20577"/>
        <pc:sldMkLst>
          <pc:docMk/>
          <pc:sldMk cId="4083824468" sldId="1696"/>
        </pc:sldMkLst>
        <pc:graphicFrameChg chg="modGraphic">
          <ac:chgData name="Carl Nan" userId="ad042ce3-0492-4912-9515-1242776021df" providerId="ADAL" clId="{52ABC6F7-7DB6-442F-9129-3650E16AB1D4}" dt="2017-04-21T17:49:27.644" v="34" actId="20577"/>
          <ac:graphicFrameMkLst>
            <pc:docMk/>
            <pc:sldMk cId="4083824468" sldId="1696"/>
            <ac:graphicFrameMk id="6"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67"/>
            <a:ext cx="3037840" cy="464820"/>
          </a:xfrm>
          <a:prstGeom prst="rect">
            <a:avLst/>
          </a:prstGeom>
        </p:spPr>
        <p:txBody>
          <a:bodyPr vert="horz" lIns="93167" tIns="46584" rIns="93167" bIns="46584" rtlCol="0"/>
          <a:lstStyle>
            <a:lvl1pPr algn="l">
              <a:defRPr sz="1200"/>
            </a:lvl1pPr>
          </a:lstStyle>
          <a:p>
            <a:r>
              <a:rPr lang="en-US" dirty="0"/>
              <a:t>MS Story</a:t>
            </a:r>
          </a:p>
          <a:p>
            <a:endParaRPr lang="en-US" dirty="0">
              <a:latin typeface="Segoe UI" pitchFamily="34" charset="0"/>
            </a:endParaRPr>
          </a:p>
        </p:txBody>
      </p:sp>
      <p:sp>
        <p:nvSpPr>
          <p:cNvPr id="7" name="Date Placeholder 6"/>
          <p:cNvSpPr>
            <a:spLocks noGrp="1"/>
          </p:cNvSpPr>
          <p:nvPr>
            <p:ph type="dt" sz="quarter" idx="1"/>
          </p:nvPr>
        </p:nvSpPr>
        <p:spPr>
          <a:xfrm>
            <a:off x="3970938" y="0"/>
            <a:ext cx="3037840" cy="464820"/>
          </a:xfrm>
          <a:prstGeom prst="rect">
            <a:avLst/>
          </a:prstGeom>
        </p:spPr>
        <p:txBody>
          <a:bodyPr vert="horz" lIns="93167" tIns="46584" rIns="93167" bIns="46584" rtlCol="0"/>
          <a:lstStyle>
            <a:lvl1pPr algn="r">
              <a:defRPr sz="1200"/>
            </a:lvl1pPr>
          </a:lstStyle>
          <a:p>
            <a:fld id="{8C8D045D-9A66-44E7-900A-FC6D0BD4E54A}" type="datetime8">
              <a:rPr lang="en-US" smtClean="0">
                <a:latin typeface="Segoe UI" pitchFamily="34" charset="0"/>
              </a:rPr>
              <a:t>5/20/2021 10:51 AM</a:t>
            </a:fld>
            <a:endParaRPr lang="en-US" dirty="0">
              <a:latin typeface="Segoe UI" pitchFamily="34" charset="0"/>
            </a:endParaRPr>
          </a:p>
        </p:txBody>
      </p:sp>
      <p:sp>
        <p:nvSpPr>
          <p:cNvPr id="8" name="Footer Placeholder 7"/>
          <p:cNvSpPr>
            <a:spLocks noGrp="1"/>
          </p:cNvSpPr>
          <p:nvPr>
            <p:ph type="ftr" sz="quarter" idx="2"/>
          </p:nvPr>
        </p:nvSpPr>
        <p:spPr>
          <a:xfrm>
            <a:off x="1" y="8829966"/>
            <a:ext cx="5923788" cy="337975"/>
          </a:xfrm>
          <a:prstGeom prst="rect">
            <a:avLst/>
          </a:prstGeom>
        </p:spPr>
        <p:txBody>
          <a:bodyPr vert="horz" lIns="93167" tIns="46584" rIns="93167" bIns="46584" rtlCol="0" anchor="b"/>
          <a:lstStyle>
            <a:lvl1pPr algn="l">
              <a:defRPr sz="1200"/>
            </a:lvl1pPr>
          </a:lstStyle>
          <a:p>
            <a:pPr marL="405989" defTabSz="931365"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12104" y="8829967"/>
            <a:ext cx="1096674" cy="464820"/>
          </a:xfrm>
          <a:prstGeom prst="rect">
            <a:avLst/>
          </a:prstGeom>
        </p:spPr>
        <p:txBody>
          <a:bodyPr vert="horz" lIns="93167" tIns="46584" rIns="93167" bIns="46584"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37840" cy="464820"/>
          </a:xfrm>
          <a:prstGeom prst="rect">
            <a:avLst/>
          </a:prstGeom>
        </p:spPr>
        <p:txBody>
          <a:bodyPr vert="horz" lIns="93167" tIns="46584" rIns="93167" bIns="46584" rtlCol="0"/>
          <a:lstStyle>
            <a:lvl1pPr algn="l">
              <a:defRPr sz="1200">
                <a:latin typeface="Segoe UI" pitchFamily="34" charset="0"/>
              </a:defRPr>
            </a:lvl1pPr>
          </a:lstStyle>
          <a:p>
            <a:r>
              <a:rPr lang="en-US" dirty="0"/>
              <a:t>MS Story</a:t>
            </a:r>
          </a:p>
        </p:txBody>
      </p:sp>
      <p:sp>
        <p:nvSpPr>
          <p:cNvPr id="9" name="Slide Image Placeholder 8"/>
          <p:cNvSpPr>
            <a:spLocks noGrp="1" noRot="1" noChangeAspect="1"/>
          </p:cNvSpPr>
          <p:nvPr>
            <p:ph type="sldImg" idx="2"/>
          </p:nvPr>
        </p:nvSpPr>
        <p:spPr>
          <a:xfrm>
            <a:off x="-368300" y="696913"/>
            <a:ext cx="7747000" cy="3486150"/>
          </a:xfrm>
          <a:prstGeom prst="rect">
            <a:avLst/>
          </a:prstGeom>
          <a:noFill/>
          <a:ln w="12700">
            <a:solidFill>
              <a:prstClr val="black"/>
            </a:solidFill>
          </a:ln>
        </p:spPr>
        <p:txBody>
          <a:bodyPr vert="horz" lIns="93167" tIns="46584" rIns="93167" bIns="46584" rtlCol="0" anchor="ctr"/>
          <a:lstStyle/>
          <a:p>
            <a:endParaRPr lang="en-US" dirty="0"/>
          </a:p>
        </p:txBody>
      </p:sp>
      <p:sp>
        <p:nvSpPr>
          <p:cNvPr id="10" name="Footer Placeholder 9"/>
          <p:cNvSpPr>
            <a:spLocks noGrp="1"/>
          </p:cNvSpPr>
          <p:nvPr>
            <p:ph type="ftr" sz="quarter" idx="4"/>
          </p:nvPr>
        </p:nvSpPr>
        <p:spPr>
          <a:xfrm>
            <a:off x="0" y="8831580"/>
            <a:ext cx="6052312" cy="361897"/>
          </a:xfrm>
          <a:prstGeom prst="rect">
            <a:avLst/>
          </a:prstGeom>
        </p:spPr>
        <p:txBody>
          <a:bodyPr vert="horz" lIns="93167" tIns="46584" rIns="93167" bIns="46584" rtlCol="0" anchor="b"/>
          <a:lstStyle>
            <a:lvl1pPr marL="582296" indent="0" algn="l">
              <a:defRPr sz="1200"/>
            </a:lvl1pPr>
          </a:lstStyle>
          <a:p>
            <a:pPr defTabSz="93136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970938" y="0"/>
            <a:ext cx="3037840" cy="464820"/>
          </a:xfrm>
          <a:prstGeom prst="rect">
            <a:avLst/>
          </a:prstGeom>
        </p:spPr>
        <p:txBody>
          <a:bodyPr vert="horz" lIns="93167" tIns="46584" rIns="93167" bIns="46584" rtlCol="0"/>
          <a:lstStyle>
            <a:lvl1pPr algn="r">
              <a:defRPr sz="1200">
                <a:latin typeface="Segoe UI" pitchFamily="34" charset="0"/>
              </a:defRPr>
            </a:lvl1pPr>
          </a:lstStyle>
          <a:p>
            <a:fld id="{38EEC551-8CDA-4EB6-89BB-2A86C9F091C8}" type="datetime8">
              <a:rPr lang="en-US" smtClean="0"/>
              <a:t>5/20/2021 10:50 AM</a:t>
            </a:fld>
            <a:endParaRPr lang="en-US" dirty="0"/>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67" tIns="46584" rIns="93167" bIns="465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67" tIns="46584" rIns="93167" bIns="46584"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8300" y="696913"/>
            <a:ext cx="7747000" cy="34861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MS Story</a:t>
            </a:r>
            <a:endParaRPr lang="en-US" dirty="0"/>
          </a:p>
        </p:txBody>
      </p:sp>
      <p:sp>
        <p:nvSpPr>
          <p:cNvPr id="5" name="Footer Placeholder 4"/>
          <p:cNvSpPr>
            <a:spLocks noGrp="1"/>
          </p:cNvSpPr>
          <p:nvPr>
            <p:ph type="ftr" sz="quarter" idx="11"/>
          </p:nvPr>
        </p:nvSpPr>
        <p:spPr/>
        <p:txBody>
          <a:bodyPr/>
          <a:lstStyle/>
          <a:p>
            <a:pPr defTabSz="93136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5/20/2021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96153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8300" y="696913"/>
            <a:ext cx="7747000" cy="34861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MS Story</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296" marR="0" lvl="0" indent="0" algn="l" defTabSz="93136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5/20/2021 10:50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13026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8300" y="696913"/>
            <a:ext cx="7747000" cy="34861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MS Story</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296" marR="0" lvl="0" indent="0" algn="l" defTabSz="93136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5/20/2021 10:50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1867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8300" y="696913"/>
            <a:ext cx="7747000" cy="34861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MS Story</a:t>
            </a:r>
            <a:endParaRPr lang="en-US" dirty="0"/>
          </a:p>
        </p:txBody>
      </p:sp>
      <p:sp>
        <p:nvSpPr>
          <p:cNvPr id="5" name="Footer Placeholder 4"/>
          <p:cNvSpPr>
            <a:spLocks noGrp="1"/>
          </p:cNvSpPr>
          <p:nvPr>
            <p:ph type="ftr" sz="quarter" idx="11"/>
          </p:nvPr>
        </p:nvSpPr>
        <p:spPr/>
        <p:txBody>
          <a:bodyPr/>
          <a:lstStyle/>
          <a:p>
            <a:pPr defTabSz="93136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5/20/2021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43421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343285" y="2508639"/>
            <a:ext cx="14030077" cy="1828800"/>
          </a:xfrm>
          <a:noFill/>
        </p:spPr>
        <p:txBody>
          <a:bodyPr lIns="146304" tIns="91440" rIns="146304" bIns="91440" anchor="t" anchorCtr="0"/>
          <a:lstStyle>
            <a:lvl1pPr marL="0" algn="l" defTabSz="932667" rtl="0" eaLnBrk="1" latinLnBrk="0" hangingPunct="1">
              <a:lnSpc>
                <a:spcPct val="90000"/>
              </a:lnSpc>
              <a:spcBef>
                <a:spcPct val="0"/>
              </a:spcBef>
              <a:buNone/>
              <a:defRPr lang="en-US" sz="5399" b="0" kern="1200" cap="none" spc="-90" baseline="0" dirty="0">
                <a:ln w="3175">
                  <a:noFill/>
                </a:ln>
                <a:gradFill>
                  <a:gsLst>
                    <a:gs pos="1250">
                      <a:srgbClr val="FFFFFF"/>
                    </a:gs>
                    <a:gs pos="100000">
                      <a:srgbClr val="FFFFFF"/>
                    </a:gs>
                  </a:gsLst>
                  <a:lin ang="5400000" scaled="0"/>
                </a:gradFill>
                <a:effectLst/>
                <a:latin typeface="+mj-lt"/>
                <a:ea typeface="+mn-ea"/>
                <a:cs typeface="Segoe UI" pitchFamily="34" charset="0"/>
              </a:defRPr>
            </a:lvl1pPr>
          </a:lstStyle>
          <a:p>
            <a:r>
              <a:rPr lang="en-US" dirty="0"/>
              <a:t>Presentation title</a:t>
            </a:r>
          </a:p>
        </p:txBody>
      </p:sp>
      <p:sp>
        <p:nvSpPr>
          <p:cNvPr id="4" name="Windows 10"/>
          <p:cNvSpPr>
            <a:spLocks noChangeAspect="1" noEditPoints="1"/>
          </p:cNvSpPr>
          <p:nvPr userDrawn="1"/>
        </p:nvSpPr>
        <p:spPr bwMode="auto">
          <a:xfrm>
            <a:off x="571950" y="1082919"/>
            <a:ext cx="2446731" cy="365760"/>
          </a:xfrm>
          <a:custGeom>
            <a:avLst/>
            <a:gdLst>
              <a:gd name="T0" fmla="*/ 295 w 3590"/>
              <a:gd name="T1" fmla="*/ 329 h 668"/>
              <a:gd name="T2" fmla="*/ 0 w 3590"/>
              <a:gd name="T3" fmla="*/ 94 h 668"/>
              <a:gd name="T4" fmla="*/ 295 w 3590"/>
              <a:gd name="T5" fmla="*/ 616 h 668"/>
              <a:gd name="T6" fmla="*/ 284 w 3590"/>
              <a:gd name="T7" fmla="*/ 340 h 668"/>
              <a:gd name="T8" fmla="*/ 284 w 3590"/>
              <a:gd name="T9" fmla="*/ 340 h 668"/>
              <a:gd name="T10" fmla="*/ 3196 w 3590"/>
              <a:gd name="T11" fmla="*/ 160 h 668"/>
              <a:gd name="T12" fmla="*/ 3158 w 3590"/>
              <a:gd name="T13" fmla="*/ 224 h 668"/>
              <a:gd name="T14" fmla="*/ 3223 w 3590"/>
              <a:gd name="T15" fmla="*/ 531 h 668"/>
              <a:gd name="T16" fmla="*/ 3407 w 3590"/>
              <a:gd name="T17" fmla="*/ 139 h 668"/>
              <a:gd name="T18" fmla="*/ 3339 w 3590"/>
              <a:gd name="T19" fmla="*/ 424 h 668"/>
              <a:gd name="T20" fmla="*/ 3513 w 3590"/>
              <a:gd name="T21" fmla="*/ 524 h 668"/>
              <a:gd name="T22" fmla="*/ 3465 w 3590"/>
              <a:gd name="T23" fmla="*/ 125 h 668"/>
              <a:gd name="T24" fmla="*/ 3544 w 3590"/>
              <a:gd name="T25" fmla="*/ 334 h 668"/>
              <a:gd name="T26" fmla="*/ 1215 w 3590"/>
              <a:gd name="T27" fmla="*/ 532 h 668"/>
              <a:gd name="T28" fmla="*/ 1118 w 3590"/>
              <a:gd name="T29" fmla="*/ 240 h 668"/>
              <a:gd name="T30" fmla="*/ 916 w 3590"/>
              <a:gd name="T31" fmla="*/ 133 h 668"/>
              <a:gd name="T32" fmla="*/ 1017 w 3590"/>
              <a:gd name="T33" fmla="*/ 439 h 668"/>
              <a:gd name="T34" fmla="*/ 1242 w 3590"/>
              <a:gd name="T35" fmla="*/ 478 h 668"/>
              <a:gd name="T36" fmla="*/ 1382 w 3590"/>
              <a:gd name="T37" fmla="*/ 133 h 668"/>
              <a:gd name="T38" fmla="*/ 1424 w 3590"/>
              <a:gd name="T39" fmla="*/ 175 h 668"/>
              <a:gd name="T40" fmla="*/ 1467 w 3590"/>
              <a:gd name="T41" fmla="*/ 132 h 668"/>
              <a:gd name="T42" fmla="*/ 1422 w 3590"/>
              <a:gd name="T43" fmla="*/ 247 h 668"/>
              <a:gd name="T44" fmla="*/ 1726 w 3590"/>
              <a:gd name="T45" fmla="*/ 532 h 668"/>
              <a:gd name="T46" fmla="*/ 1581 w 3590"/>
              <a:gd name="T47" fmla="*/ 369 h 668"/>
              <a:gd name="T48" fmla="*/ 1581 w 3590"/>
              <a:gd name="T49" fmla="*/ 247 h 668"/>
              <a:gd name="T50" fmla="*/ 1747 w 3590"/>
              <a:gd name="T51" fmla="*/ 271 h 668"/>
              <a:gd name="T52" fmla="*/ 2041 w 3590"/>
              <a:gd name="T53" fmla="*/ 532 h 668"/>
              <a:gd name="T54" fmla="*/ 1856 w 3590"/>
              <a:gd name="T55" fmla="*/ 500 h 668"/>
              <a:gd name="T56" fmla="*/ 2040 w 3590"/>
              <a:gd name="T57" fmla="*/ 286 h 668"/>
              <a:gd name="T58" fmla="*/ 2087 w 3590"/>
              <a:gd name="T59" fmla="*/ 532 h 668"/>
              <a:gd name="T60" fmla="*/ 1960 w 3590"/>
              <a:gd name="T61" fmla="*/ 279 h 668"/>
              <a:gd name="T62" fmla="*/ 1955 w 3590"/>
              <a:gd name="T63" fmla="*/ 500 h 668"/>
              <a:gd name="T64" fmla="*/ 2387 w 3590"/>
              <a:gd name="T65" fmla="*/ 497 h 668"/>
              <a:gd name="T66" fmla="*/ 2184 w 3590"/>
              <a:gd name="T67" fmla="*/ 281 h 668"/>
              <a:gd name="T68" fmla="*/ 2379 w 3590"/>
              <a:gd name="T69" fmla="*/ 390 h 668"/>
              <a:gd name="T70" fmla="*/ 2192 w 3590"/>
              <a:gd name="T71" fmla="*/ 391 h 668"/>
              <a:gd name="T72" fmla="*/ 2379 w 3590"/>
              <a:gd name="T73" fmla="*/ 390 h 668"/>
              <a:gd name="T74" fmla="*/ 2651 w 3590"/>
              <a:gd name="T75" fmla="*/ 328 h 668"/>
              <a:gd name="T76" fmla="*/ 2576 w 3590"/>
              <a:gd name="T77" fmla="*/ 532 h 668"/>
              <a:gd name="T78" fmla="*/ 2551 w 3590"/>
              <a:gd name="T79" fmla="*/ 461 h 668"/>
              <a:gd name="T80" fmla="*/ 2628 w 3590"/>
              <a:gd name="T81" fmla="*/ 247 h 668"/>
              <a:gd name="T82" fmla="*/ 2735 w 3590"/>
              <a:gd name="T83" fmla="*/ 487 h 668"/>
              <a:gd name="T84" fmla="*/ 3039 w 3590"/>
              <a:gd name="T85" fmla="*/ 456 h 668"/>
              <a:gd name="T86" fmla="*/ 2864 w 3590"/>
              <a:gd name="T87" fmla="*/ 473 h 668"/>
              <a:gd name="T88" fmla="*/ 2934 w 3590"/>
              <a:gd name="T89" fmla="*/ 406 h 668"/>
              <a:gd name="T90" fmla="*/ 2965 w 3590"/>
              <a:gd name="T91" fmla="*/ 240 h 668"/>
              <a:gd name="T92" fmla="*/ 2925 w 3590"/>
              <a:gd name="T93" fmla="*/ 290 h 668"/>
              <a:gd name="T94" fmla="*/ 3022 w 3590"/>
              <a:gd name="T95" fmla="*/ 40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90" h="668">
                <a:moveTo>
                  <a:pt x="295" y="52"/>
                </a:moveTo>
                <a:cubicBezTo>
                  <a:pt x="667" y="0"/>
                  <a:pt x="667" y="0"/>
                  <a:pt x="667" y="0"/>
                </a:cubicBezTo>
                <a:cubicBezTo>
                  <a:pt x="667" y="329"/>
                  <a:pt x="667" y="329"/>
                  <a:pt x="667" y="329"/>
                </a:cubicBezTo>
                <a:cubicBezTo>
                  <a:pt x="295" y="329"/>
                  <a:pt x="295" y="329"/>
                  <a:pt x="295" y="329"/>
                </a:cubicBezTo>
                <a:lnTo>
                  <a:pt x="295" y="52"/>
                </a:lnTo>
                <a:close/>
                <a:moveTo>
                  <a:pt x="284" y="329"/>
                </a:moveTo>
                <a:cubicBezTo>
                  <a:pt x="284" y="54"/>
                  <a:pt x="284" y="54"/>
                  <a:pt x="284" y="54"/>
                </a:cubicBezTo>
                <a:cubicBezTo>
                  <a:pt x="0" y="94"/>
                  <a:pt x="0" y="94"/>
                  <a:pt x="0" y="94"/>
                </a:cubicBezTo>
                <a:cubicBezTo>
                  <a:pt x="0" y="329"/>
                  <a:pt x="0" y="329"/>
                  <a:pt x="0" y="329"/>
                </a:cubicBezTo>
                <a:lnTo>
                  <a:pt x="284" y="329"/>
                </a:lnTo>
                <a:close/>
                <a:moveTo>
                  <a:pt x="295" y="340"/>
                </a:moveTo>
                <a:cubicBezTo>
                  <a:pt x="295" y="616"/>
                  <a:pt x="295" y="616"/>
                  <a:pt x="295" y="616"/>
                </a:cubicBezTo>
                <a:cubicBezTo>
                  <a:pt x="667" y="668"/>
                  <a:pt x="667" y="668"/>
                  <a:pt x="667" y="668"/>
                </a:cubicBezTo>
                <a:cubicBezTo>
                  <a:pt x="667" y="340"/>
                  <a:pt x="667" y="340"/>
                  <a:pt x="667" y="340"/>
                </a:cubicBezTo>
                <a:lnTo>
                  <a:pt x="295" y="340"/>
                </a:lnTo>
                <a:close/>
                <a:moveTo>
                  <a:pt x="284" y="340"/>
                </a:moveTo>
                <a:cubicBezTo>
                  <a:pt x="0" y="340"/>
                  <a:pt x="0" y="340"/>
                  <a:pt x="0" y="340"/>
                </a:cubicBezTo>
                <a:cubicBezTo>
                  <a:pt x="0" y="575"/>
                  <a:pt x="0" y="575"/>
                  <a:pt x="0" y="575"/>
                </a:cubicBezTo>
                <a:cubicBezTo>
                  <a:pt x="284" y="615"/>
                  <a:pt x="284" y="615"/>
                  <a:pt x="284" y="615"/>
                </a:cubicBezTo>
                <a:lnTo>
                  <a:pt x="284" y="340"/>
                </a:lnTo>
                <a:close/>
                <a:moveTo>
                  <a:pt x="3269" y="123"/>
                </a:moveTo>
                <a:cubicBezTo>
                  <a:pt x="3252" y="123"/>
                  <a:pt x="3252" y="123"/>
                  <a:pt x="3252" y="123"/>
                </a:cubicBezTo>
                <a:cubicBezTo>
                  <a:pt x="3245" y="129"/>
                  <a:pt x="3236" y="136"/>
                  <a:pt x="3227" y="142"/>
                </a:cubicBezTo>
                <a:cubicBezTo>
                  <a:pt x="3217" y="148"/>
                  <a:pt x="3207" y="154"/>
                  <a:pt x="3196" y="160"/>
                </a:cubicBezTo>
                <a:cubicBezTo>
                  <a:pt x="3185" y="166"/>
                  <a:pt x="3174" y="171"/>
                  <a:pt x="3163" y="176"/>
                </a:cubicBezTo>
                <a:cubicBezTo>
                  <a:pt x="3152" y="181"/>
                  <a:pt x="3141" y="185"/>
                  <a:pt x="3131" y="187"/>
                </a:cubicBezTo>
                <a:cubicBezTo>
                  <a:pt x="3131" y="234"/>
                  <a:pt x="3131" y="234"/>
                  <a:pt x="3131" y="234"/>
                </a:cubicBezTo>
                <a:cubicBezTo>
                  <a:pt x="3140" y="231"/>
                  <a:pt x="3149" y="228"/>
                  <a:pt x="3158" y="224"/>
                </a:cubicBezTo>
                <a:cubicBezTo>
                  <a:pt x="3168" y="221"/>
                  <a:pt x="3177" y="216"/>
                  <a:pt x="3185" y="212"/>
                </a:cubicBezTo>
                <a:cubicBezTo>
                  <a:pt x="3194" y="207"/>
                  <a:pt x="3201" y="203"/>
                  <a:pt x="3208" y="198"/>
                </a:cubicBezTo>
                <a:cubicBezTo>
                  <a:pt x="3215" y="194"/>
                  <a:pt x="3220" y="190"/>
                  <a:pt x="3223" y="186"/>
                </a:cubicBezTo>
                <a:cubicBezTo>
                  <a:pt x="3223" y="531"/>
                  <a:pt x="3223" y="531"/>
                  <a:pt x="3223" y="531"/>
                </a:cubicBezTo>
                <a:cubicBezTo>
                  <a:pt x="3269" y="531"/>
                  <a:pt x="3269" y="531"/>
                  <a:pt x="3269" y="531"/>
                </a:cubicBezTo>
                <a:lnTo>
                  <a:pt x="3269" y="123"/>
                </a:lnTo>
                <a:close/>
                <a:moveTo>
                  <a:pt x="3465" y="125"/>
                </a:moveTo>
                <a:cubicBezTo>
                  <a:pt x="3443" y="125"/>
                  <a:pt x="3424" y="130"/>
                  <a:pt x="3407" y="139"/>
                </a:cubicBezTo>
                <a:cubicBezTo>
                  <a:pt x="3390" y="148"/>
                  <a:pt x="3376" y="162"/>
                  <a:pt x="3365" y="180"/>
                </a:cubicBezTo>
                <a:cubicBezTo>
                  <a:pt x="3354" y="198"/>
                  <a:pt x="3345" y="221"/>
                  <a:pt x="3339" y="247"/>
                </a:cubicBezTo>
                <a:cubicBezTo>
                  <a:pt x="3333" y="274"/>
                  <a:pt x="3331" y="305"/>
                  <a:pt x="3331" y="340"/>
                </a:cubicBezTo>
                <a:cubicBezTo>
                  <a:pt x="3331" y="371"/>
                  <a:pt x="3333" y="399"/>
                  <a:pt x="3339" y="424"/>
                </a:cubicBezTo>
                <a:cubicBezTo>
                  <a:pt x="3344" y="448"/>
                  <a:pt x="3353" y="469"/>
                  <a:pt x="3363" y="486"/>
                </a:cubicBezTo>
                <a:cubicBezTo>
                  <a:pt x="3374" y="503"/>
                  <a:pt x="3387" y="516"/>
                  <a:pt x="3403" y="525"/>
                </a:cubicBezTo>
                <a:cubicBezTo>
                  <a:pt x="3419" y="533"/>
                  <a:pt x="3436" y="538"/>
                  <a:pt x="3456" y="538"/>
                </a:cubicBezTo>
                <a:cubicBezTo>
                  <a:pt x="3478" y="538"/>
                  <a:pt x="3496" y="533"/>
                  <a:pt x="3513" y="524"/>
                </a:cubicBezTo>
                <a:cubicBezTo>
                  <a:pt x="3530" y="515"/>
                  <a:pt x="3544" y="501"/>
                  <a:pt x="3555" y="484"/>
                </a:cubicBezTo>
                <a:cubicBezTo>
                  <a:pt x="3566" y="466"/>
                  <a:pt x="3575" y="444"/>
                  <a:pt x="3581" y="418"/>
                </a:cubicBezTo>
                <a:cubicBezTo>
                  <a:pt x="3587" y="393"/>
                  <a:pt x="3590" y="363"/>
                  <a:pt x="3590" y="330"/>
                </a:cubicBezTo>
                <a:cubicBezTo>
                  <a:pt x="3590" y="194"/>
                  <a:pt x="3548" y="125"/>
                  <a:pt x="3465" y="125"/>
                </a:cubicBezTo>
                <a:close/>
                <a:moveTo>
                  <a:pt x="3461" y="499"/>
                </a:moveTo>
                <a:cubicBezTo>
                  <a:pt x="3405" y="499"/>
                  <a:pt x="3377" y="445"/>
                  <a:pt x="3377" y="337"/>
                </a:cubicBezTo>
                <a:cubicBezTo>
                  <a:pt x="3377" y="222"/>
                  <a:pt x="3406" y="164"/>
                  <a:pt x="3463" y="164"/>
                </a:cubicBezTo>
                <a:cubicBezTo>
                  <a:pt x="3517" y="164"/>
                  <a:pt x="3544" y="221"/>
                  <a:pt x="3544" y="334"/>
                </a:cubicBezTo>
                <a:cubicBezTo>
                  <a:pt x="3544" y="444"/>
                  <a:pt x="3516" y="499"/>
                  <a:pt x="3461" y="499"/>
                </a:cubicBezTo>
                <a:close/>
                <a:moveTo>
                  <a:pt x="1382" y="133"/>
                </a:moveTo>
                <a:cubicBezTo>
                  <a:pt x="1270" y="532"/>
                  <a:pt x="1270" y="532"/>
                  <a:pt x="1270" y="532"/>
                </a:cubicBezTo>
                <a:cubicBezTo>
                  <a:pt x="1215" y="532"/>
                  <a:pt x="1215" y="532"/>
                  <a:pt x="1215" y="532"/>
                </a:cubicBezTo>
                <a:cubicBezTo>
                  <a:pt x="1133" y="240"/>
                  <a:pt x="1133" y="240"/>
                  <a:pt x="1133" y="240"/>
                </a:cubicBezTo>
                <a:cubicBezTo>
                  <a:pt x="1130" y="229"/>
                  <a:pt x="1128" y="216"/>
                  <a:pt x="1127" y="200"/>
                </a:cubicBezTo>
                <a:cubicBezTo>
                  <a:pt x="1126" y="200"/>
                  <a:pt x="1126" y="200"/>
                  <a:pt x="1126" y="200"/>
                </a:cubicBezTo>
                <a:cubicBezTo>
                  <a:pt x="1124" y="214"/>
                  <a:pt x="1122" y="227"/>
                  <a:pt x="1118" y="240"/>
                </a:cubicBezTo>
                <a:cubicBezTo>
                  <a:pt x="1036" y="532"/>
                  <a:pt x="1036" y="532"/>
                  <a:pt x="1036" y="532"/>
                </a:cubicBezTo>
                <a:cubicBezTo>
                  <a:pt x="981" y="532"/>
                  <a:pt x="981" y="532"/>
                  <a:pt x="981" y="532"/>
                </a:cubicBezTo>
                <a:cubicBezTo>
                  <a:pt x="865" y="133"/>
                  <a:pt x="865" y="133"/>
                  <a:pt x="865" y="133"/>
                </a:cubicBezTo>
                <a:cubicBezTo>
                  <a:pt x="916" y="133"/>
                  <a:pt x="916" y="133"/>
                  <a:pt x="916" y="133"/>
                </a:cubicBezTo>
                <a:cubicBezTo>
                  <a:pt x="1001" y="439"/>
                  <a:pt x="1001" y="439"/>
                  <a:pt x="1001" y="439"/>
                </a:cubicBezTo>
                <a:cubicBezTo>
                  <a:pt x="1004" y="452"/>
                  <a:pt x="1007" y="466"/>
                  <a:pt x="1008" y="479"/>
                </a:cubicBezTo>
                <a:cubicBezTo>
                  <a:pt x="1009" y="479"/>
                  <a:pt x="1009" y="479"/>
                  <a:pt x="1009" y="479"/>
                </a:cubicBezTo>
                <a:cubicBezTo>
                  <a:pt x="1010" y="468"/>
                  <a:pt x="1013" y="454"/>
                  <a:pt x="1017" y="439"/>
                </a:cubicBezTo>
                <a:cubicBezTo>
                  <a:pt x="1106" y="133"/>
                  <a:pt x="1106" y="133"/>
                  <a:pt x="1106" y="133"/>
                </a:cubicBezTo>
                <a:cubicBezTo>
                  <a:pt x="1151" y="133"/>
                  <a:pt x="1151" y="133"/>
                  <a:pt x="1151" y="133"/>
                </a:cubicBezTo>
                <a:cubicBezTo>
                  <a:pt x="1235" y="441"/>
                  <a:pt x="1235" y="441"/>
                  <a:pt x="1235" y="441"/>
                </a:cubicBezTo>
                <a:cubicBezTo>
                  <a:pt x="1238" y="453"/>
                  <a:pt x="1240" y="465"/>
                  <a:pt x="1242" y="478"/>
                </a:cubicBezTo>
                <a:cubicBezTo>
                  <a:pt x="1243" y="478"/>
                  <a:pt x="1243" y="478"/>
                  <a:pt x="1243" y="478"/>
                </a:cubicBezTo>
                <a:cubicBezTo>
                  <a:pt x="1244" y="469"/>
                  <a:pt x="1246" y="456"/>
                  <a:pt x="1250" y="440"/>
                </a:cubicBezTo>
                <a:cubicBezTo>
                  <a:pt x="1332" y="133"/>
                  <a:pt x="1332" y="133"/>
                  <a:pt x="1332" y="133"/>
                </a:cubicBezTo>
                <a:lnTo>
                  <a:pt x="1382" y="133"/>
                </a:lnTo>
                <a:close/>
                <a:moveTo>
                  <a:pt x="1475" y="153"/>
                </a:moveTo>
                <a:cubicBezTo>
                  <a:pt x="1475" y="162"/>
                  <a:pt x="1472" y="169"/>
                  <a:pt x="1466" y="174"/>
                </a:cubicBezTo>
                <a:cubicBezTo>
                  <a:pt x="1461" y="180"/>
                  <a:pt x="1453" y="183"/>
                  <a:pt x="1445" y="183"/>
                </a:cubicBezTo>
                <a:cubicBezTo>
                  <a:pt x="1437" y="183"/>
                  <a:pt x="1430" y="180"/>
                  <a:pt x="1424" y="175"/>
                </a:cubicBezTo>
                <a:cubicBezTo>
                  <a:pt x="1418" y="169"/>
                  <a:pt x="1416" y="162"/>
                  <a:pt x="1416" y="153"/>
                </a:cubicBezTo>
                <a:cubicBezTo>
                  <a:pt x="1416" y="145"/>
                  <a:pt x="1418" y="138"/>
                  <a:pt x="1424" y="132"/>
                </a:cubicBezTo>
                <a:cubicBezTo>
                  <a:pt x="1430" y="127"/>
                  <a:pt x="1437" y="124"/>
                  <a:pt x="1445" y="124"/>
                </a:cubicBezTo>
                <a:cubicBezTo>
                  <a:pt x="1454" y="124"/>
                  <a:pt x="1461" y="127"/>
                  <a:pt x="1467" y="132"/>
                </a:cubicBezTo>
                <a:cubicBezTo>
                  <a:pt x="1472" y="138"/>
                  <a:pt x="1475" y="145"/>
                  <a:pt x="1475" y="153"/>
                </a:cubicBezTo>
                <a:close/>
                <a:moveTo>
                  <a:pt x="1468" y="532"/>
                </a:moveTo>
                <a:cubicBezTo>
                  <a:pt x="1422" y="532"/>
                  <a:pt x="1422" y="532"/>
                  <a:pt x="1422" y="532"/>
                </a:cubicBezTo>
                <a:cubicBezTo>
                  <a:pt x="1422" y="247"/>
                  <a:pt x="1422" y="247"/>
                  <a:pt x="1422" y="247"/>
                </a:cubicBezTo>
                <a:cubicBezTo>
                  <a:pt x="1468" y="247"/>
                  <a:pt x="1468" y="247"/>
                  <a:pt x="1468" y="247"/>
                </a:cubicBezTo>
                <a:lnTo>
                  <a:pt x="1468" y="532"/>
                </a:lnTo>
                <a:close/>
                <a:moveTo>
                  <a:pt x="1772" y="532"/>
                </a:moveTo>
                <a:cubicBezTo>
                  <a:pt x="1726" y="532"/>
                  <a:pt x="1726" y="532"/>
                  <a:pt x="1726" y="532"/>
                </a:cubicBezTo>
                <a:cubicBezTo>
                  <a:pt x="1726" y="369"/>
                  <a:pt x="1726" y="369"/>
                  <a:pt x="1726" y="369"/>
                </a:cubicBezTo>
                <a:cubicBezTo>
                  <a:pt x="1726" y="309"/>
                  <a:pt x="1704" y="279"/>
                  <a:pt x="1660" y="279"/>
                </a:cubicBezTo>
                <a:cubicBezTo>
                  <a:pt x="1638" y="279"/>
                  <a:pt x="1619" y="288"/>
                  <a:pt x="1604" y="305"/>
                </a:cubicBezTo>
                <a:cubicBezTo>
                  <a:pt x="1589" y="322"/>
                  <a:pt x="1581" y="343"/>
                  <a:pt x="1581" y="369"/>
                </a:cubicBezTo>
                <a:cubicBezTo>
                  <a:pt x="1581" y="532"/>
                  <a:pt x="1581" y="532"/>
                  <a:pt x="1581" y="532"/>
                </a:cubicBezTo>
                <a:cubicBezTo>
                  <a:pt x="1536" y="532"/>
                  <a:pt x="1536" y="532"/>
                  <a:pt x="1536" y="532"/>
                </a:cubicBezTo>
                <a:cubicBezTo>
                  <a:pt x="1536" y="247"/>
                  <a:pt x="1536" y="247"/>
                  <a:pt x="1536" y="247"/>
                </a:cubicBezTo>
                <a:cubicBezTo>
                  <a:pt x="1581" y="247"/>
                  <a:pt x="1581" y="247"/>
                  <a:pt x="1581" y="247"/>
                </a:cubicBezTo>
                <a:cubicBezTo>
                  <a:pt x="1581" y="294"/>
                  <a:pt x="1581" y="294"/>
                  <a:pt x="1581" y="294"/>
                </a:cubicBezTo>
                <a:cubicBezTo>
                  <a:pt x="1583" y="294"/>
                  <a:pt x="1583" y="294"/>
                  <a:pt x="1583" y="294"/>
                </a:cubicBezTo>
                <a:cubicBezTo>
                  <a:pt x="1604" y="258"/>
                  <a:pt x="1635" y="240"/>
                  <a:pt x="1676" y="240"/>
                </a:cubicBezTo>
                <a:cubicBezTo>
                  <a:pt x="1707" y="240"/>
                  <a:pt x="1731" y="250"/>
                  <a:pt x="1747" y="271"/>
                </a:cubicBezTo>
                <a:cubicBezTo>
                  <a:pt x="1764" y="291"/>
                  <a:pt x="1772" y="320"/>
                  <a:pt x="1772" y="358"/>
                </a:cubicBezTo>
                <a:lnTo>
                  <a:pt x="1772" y="532"/>
                </a:lnTo>
                <a:close/>
                <a:moveTo>
                  <a:pt x="2087" y="532"/>
                </a:moveTo>
                <a:cubicBezTo>
                  <a:pt x="2041" y="532"/>
                  <a:pt x="2041" y="532"/>
                  <a:pt x="2041" y="532"/>
                </a:cubicBezTo>
                <a:cubicBezTo>
                  <a:pt x="2041" y="483"/>
                  <a:pt x="2041" y="483"/>
                  <a:pt x="2041" y="483"/>
                </a:cubicBezTo>
                <a:cubicBezTo>
                  <a:pt x="2040" y="483"/>
                  <a:pt x="2040" y="483"/>
                  <a:pt x="2040" y="483"/>
                </a:cubicBezTo>
                <a:cubicBezTo>
                  <a:pt x="2019" y="520"/>
                  <a:pt x="1986" y="539"/>
                  <a:pt x="1942" y="539"/>
                </a:cubicBezTo>
                <a:cubicBezTo>
                  <a:pt x="1906" y="539"/>
                  <a:pt x="1878" y="526"/>
                  <a:pt x="1856" y="500"/>
                </a:cubicBezTo>
                <a:cubicBezTo>
                  <a:pt x="1835" y="474"/>
                  <a:pt x="1824" y="440"/>
                  <a:pt x="1824" y="396"/>
                </a:cubicBezTo>
                <a:cubicBezTo>
                  <a:pt x="1824" y="349"/>
                  <a:pt x="1836" y="312"/>
                  <a:pt x="1860" y="283"/>
                </a:cubicBezTo>
                <a:cubicBezTo>
                  <a:pt x="1883" y="255"/>
                  <a:pt x="1915" y="240"/>
                  <a:pt x="1955" y="240"/>
                </a:cubicBezTo>
                <a:cubicBezTo>
                  <a:pt x="1993" y="240"/>
                  <a:pt x="2022" y="256"/>
                  <a:pt x="2040" y="286"/>
                </a:cubicBezTo>
                <a:cubicBezTo>
                  <a:pt x="2041" y="286"/>
                  <a:pt x="2041" y="286"/>
                  <a:pt x="2041" y="286"/>
                </a:cubicBezTo>
                <a:cubicBezTo>
                  <a:pt x="2041" y="110"/>
                  <a:pt x="2041" y="110"/>
                  <a:pt x="2041" y="110"/>
                </a:cubicBezTo>
                <a:cubicBezTo>
                  <a:pt x="2087" y="110"/>
                  <a:pt x="2087" y="110"/>
                  <a:pt x="2087" y="110"/>
                </a:cubicBezTo>
                <a:lnTo>
                  <a:pt x="2087" y="532"/>
                </a:lnTo>
                <a:close/>
                <a:moveTo>
                  <a:pt x="2041" y="403"/>
                </a:moveTo>
                <a:cubicBezTo>
                  <a:pt x="2041" y="361"/>
                  <a:pt x="2041" y="361"/>
                  <a:pt x="2041" y="361"/>
                </a:cubicBezTo>
                <a:cubicBezTo>
                  <a:pt x="2041" y="338"/>
                  <a:pt x="2033" y="318"/>
                  <a:pt x="2018" y="303"/>
                </a:cubicBezTo>
                <a:cubicBezTo>
                  <a:pt x="2002" y="287"/>
                  <a:pt x="1983" y="279"/>
                  <a:pt x="1960" y="279"/>
                </a:cubicBezTo>
                <a:cubicBezTo>
                  <a:pt x="1933" y="279"/>
                  <a:pt x="1911" y="289"/>
                  <a:pt x="1895" y="310"/>
                </a:cubicBezTo>
                <a:cubicBezTo>
                  <a:pt x="1879" y="330"/>
                  <a:pt x="1871" y="358"/>
                  <a:pt x="1871" y="394"/>
                </a:cubicBezTo>
                <a:cubicBezTo>
                  <a:pt x="1871" y="427"/>
                  <a:pt x="1879" y="452"/>
                  <a:pt x="1894" y="471"/>
                </a:cubicBezTo>
                <a:cubicBezTo>
                  <a:pt x="1909" y="490"/>
                  <a:pt x="1929" y="500"/>
                  <a:pt x="1955" y="500"/>
                </a:cubicBezTo>
                <a:cubicBezTo>
                  <a:pt x="1980" y="500"/>
                  <a:pt x="2001" y="491"/>
                  <a:pt x="2017" y="473"/>
                </a:cubicBezTo>
                <a:cubicBezTo>
                  <a:pt x="2033" y="454"/>
                  <a:pt x="2041" y="431"/>
                  <a:pt x="2041" y="403"/>
                </a:cubicBezTo>
                <a:close/>
                <a:moveTo>
                  <a:pt x="2425" y="388"/>
                </a:moveTo>
                <a:cubicBezTo>
                  <a:pt x="2425" y="434"/>
                  <a:pt x="2412" y="470"/>
                  <a:pt x="2387" y="497"/>
                </a:cubicBezTo>
                <a:cubicBezTo>
                  <a:pt x="2361" y="525"/>
                  <a:pt x="2327" y="539"/>
                  <a:pt x="2284" y="539"/>
                </a:cubicBezTo>
                <a:cubicBezTo>
                  <a:pt x="2242" y="539"/>
                  <a:pt x="2208" y="525"/>
                  <a:pt x="2183" y="499"/>
                </a:cubicBezTo>
                <a:cubicBezTo>
                  <a:pt x="2158" y="472"/>
                  <a:pt x="2145" y="437"/>
                  <a:pt x="2145" y="393"/>
                </a:cubicBezTo>
                <a:cubicBezTo>
                  <a:pt x="2145" y="346"/>
                  <a:pt x="2158" y="309"/>
                  <a:pt x="2184" y="281"/>
                </a:cubicBezTo>
                <a:cubicBezTo>
                  <a:pt x="2210" y="254"/>
                  <a:pt x="2245" y="240"/>
                  <a:pt x="2290" y="240"/>
                </a:cubicBezTo>
                <a:cubicBezTo>
                  <a:pt x="2332" y="240"/>
                  <a:pt x="2366" y="253"/>
                  <a:pt x="2389" y="280"/>
                </a:cubicBezTo>
                <a:cubicBezTo>
                  <a:pt x="2413" y="306"/>
                  <a:pt x="2425" y="342"/>
                  <a:pt x="2425" y="388"/>
                </a:cubicBezTo>
                <a:close/>
                <a:moveTo>
                  <a:pt x="2379" y="390"/>
                </a:moveTo>
                <a:cubicBezTo>
                  <a:pt x="2379" y="354"/>
                  <a:pt x="2371" y="327"/>
                  <a:pt x="2355" y="308"/>
                </a:cubicBezTo>
                <a:cubicBezTo>
                  <a:pt x="2339" y="289"/>
                  <a:pt x="2316" y="279"/>
                  <a:pt x="2287" y="279"/>
                </a:cubicBezTo>
                <a:cubicBezTo>
                  <a:pt x="2258" y="279"/>
                  <a:pt x="2234" y="289"/>
                  <a:pt x="2217" y="308"/>
                </a:cubicBezTo>
                <a:cubicBezTo>
                  <a:pt x="2200" y="328"/>
                  <a:pt x="2192" y="356"/>
                  <a:pt x="2192" y="391"/>
                </a:cubicBezTo>
                <a:cubicBezTo>
                  <a:pt x="2192" y="425"/>
                  <a:pt x="2200" y="452"/>
                  <a:pt x="2218" y="471"/>
                </a:cubicBezTo>
                <a:cubicBezTo>
                  <a:pt x="2235" y="490"/>
                  <a:pt x="2258" y="500"/>
                  <a:pt x="2287" y="500"/>
                </a:cubicBezTo>
                <a:cubicBezTo>
                  <a:pt x="2317" y="500"/>
                  <a:pt x="2339" y="490"/>
                  <a:pt x="2355" y="471"/>
                </a:cubicBezTo>
                <a:cubicBezTo>
                  <a:pt x="2371" y="453"/>
                  <a:pt x="2379" y="425"/>
                  <a:pt x="2379" y="390"/>
                </a:cubicBezTo>
                <a:close/>
                <a:moveTo>
                  <a:pt x="2842" y="247"/>
                </a:moveTo>
                <a:cubicBezTo>
                  <a:pt x="2757" y="532"/>
                  <a:pt x="2757" y="532"/>
                  <a:pt x="2757" y="532"/>
                </a:cubicBezTo>
                <a:cubicBezTo>
                  <a:pt x="2710" y="532"/>
                  <a:pt x="2710" y="532"/>
                  <a:pt x="2710" y="532"/>
                </a:cubicBezTo>
                <a:cubicBezTo>
                  <a:pt x="2651" y="328"/>
                  <a:pt x="2651" y="328"/>
                  <a:pt x="2651" y="328"/>
                </a:cubicBezTo>
                <a:cubicBezTo>
                  <a:pt x="2649" y="321"/>
                  <a:pt x="2648" y="312"/>
                  <a:pt x="2647" y="302"/>
                </a:cubicBezTo>
                <a:cubicBezTo>
                  <a:pt x="2646" y="302"/>
                  <a:pt x="2646" y="302"/>
                  <a:pt x="2646" y="302"/>
                </a:cubicBezTo>
                <a:cubicBezTo>
                  <a:pt x="2645" y="308"/>
                  <a:pt x="2643" y="317"/>
                  <a:pt x="2640" y="328"/>
                </a:cubicBezTo>
                <a:cubicBezTo>
                  <a:pt x="2576" y="532"/>
                  <a:pt x="2576" y="532"/>
                  <a:pt x="2576" y="532"/>
                </a:cubicBezTo>
                <a:cubicBezTo>
                  <a:pt x="2531" y="532"/>
                  <a:pt x="2531" y="532"/>
                  <a:pt x="2531" y="532"/>
                </a:cubicBezTo>
                <a:cubicBezTo>
                  <a:pt x="2445" y="247"/>
                  <a:pt x="2445" y="247"/>
                  <a:pt x="2445" y="247"/>
                </a:cubicBezTo>
                <a:cubicBezTo>
                  <a:pt x="2493" y="247"/>
                  <a:pt x="2493" y="247"/>
                  <a:pt x="2493" y="247"/>
                </a:cubicBezTo>
                <a:cubicBezTo>
                  <a:pt x="2551" y="461"/>
                  <a:pt x="2551" y="461"/>
                  <a:pt x="2551" y="461"/>
                </a:cubicBezTo>
                <a:cubicBezTo>
                  <a:pt x="2553" y="469"/>
                  <a:pt x="2554" y="477"/>
                  <a:pt x="2555" y="487"/>
                </a:cubicBezTo>
                <a:cubicBezTo>
                  <a:pt x="2557" y="487"/>
                  <a:pt x="2557" y="487"/>
                  <a:pt x="2557" y="487"/>
                </a:cubicBezTo>
                <a:cubicBezTo>
                  <a:pt x="2558" y="480"/>
                  <a:pt x="2559" y="471"/>
                  <a:pt x="2563" y="461"/>
                </a:cubicBezTo>
                <a:cubicBezTo>
                  <a:pt x="2628" y="247"/>
                  <a:pt x="2628" y="247"/>
                  <a:pt x="2628" y="247"/>
                </a:cubicBezTo>
                <a:cubicBezTo>
                  <a:pt x="2670" y="247"/>
                  <a:pt x="2670" y="247"/>
                  <a:pt x="2670" y="247"/>
                </a:cubicBezTo>
                <a:cubicBezTo>
                  <a:pt x="2729" y="462"/>
                  <a:pt x="2729" y="462"/>
                  <a:pt x="2729" y="462"/>
                </a:cubicBezTo>
                <a:cubicBezTo>
                  <a:pt x="2731" y="469"/>
                  <a:pt x="2732" y="477"/>
                  <a:pt x="2733" y="487"/>
                </a:cubicBezTo>
                <a:cubicBezTo>
                  <a:pt x="2735" y="487"/>
                  <a:pt x="2735" y="487"/>
                  <a:pt x="2735" y="487"/>
                </a:cubicBezTo>
                <a:cubicBezTo>
                  <a:pt x="2735" y="478"/>
                  <a:pt x="2737" y="470"/>
                  <a:pt x="2739" y="462"/>
                </a:cubicBezTo>
                <a:cubicBezTo>
                  <a:pt x="2797" y="247"/>
                  <a:pt x="2797" y="247"/>
                  <a:pt x="2797" y="247"/>
                </a:cubicBezTo>
                <a:lnTo>
                  <a:pt x="2842" y="247"/>
                </a:lnTo>
                <a:close/>
                <a:moveTo>
                  <a:pt x="3039" y="456"/>
                </a:moveTo>
                <a:cubicBezTo>
                  <a:pt x="3039" y="480"/>
                  <a:pt x="3029" y="500"/>
                  <a:pt x="3010" y="516"/>
                </a:cubicBezTo>
                <a:cubicBezTo>
                  <a:pt x="2991" y="531"/>
                  <a:pt x="2966" y="539"/>
                  <a:pt x="2935" y="539"/>
                </a:cubicBezTo>
                <a:cubicBezTo>
                  <a:pt x="2908" y="539"/>
                  <a:pt x="2884" y="533"/>
                  <a:pt x="2864" y="521"/>
                </a:cubicBezTo>
                <a:cubicBezTo>
                  <a:pt x="2864" y="473"/>
                  <a:pt x="2864" y="473"/>
                  <a:pt x="2864" y="473"/>
                </a:cubicBezTo>
                <a:cubicBezTo>
                  <a:pt x="2886" y="491"/>
                  <a:pt x="2911" y="500"/>
                  <a:pt x="2938" y="500"/>
                </a:cubicBezTo>
                <a:cubicBezTo>
                  <a:pt x="2974" y="500"/>
                  <a:pt x="2992" y="487"/>
                  <a:pt x="2992" y="460"/>
                </a:cubicBezTo>
                <a:cubicBezTo>
                  <a:pt x="2992" y="449"/>
                  <a:pt x="2989" y="441"/>
                  <a:pt x="2982" y="434"/>
                </a:cubicBezTo>
                <a:cubicBezTo>
                  <a:pt x="2975" y="427"/>
                  <a:pt x="2959" y="418"/>
                  <a:pt x="2934" y="406"/>
                </a:cubicBezTo>
                <a:cubicBezTo>
                  <a:pt x="2908" y="396"/>
                  <a:pt x="2891" y="384"/>
                  <a:pt x="2880" y="372"/>
                </a:cubicBezTo>
                <a:cubicBezTo>
                  <a:pt x="2870" y="360"/>
                  <a:pt x="2865" y="343"/>
                  <a:pt x="2865" y="323"/>
                </a:cubicBezTo>
                <a:cubicBezTo>
                  <a:pt x="2865" y="299"/>
                  <a:pt x="2874" y="280"/>
                  <a:pt x="2893" y="264"/>
                </a:cubicBezTo>
                <a:cubicBezTo>
                  <a:pt x="2912" y="248"/>
                  <a:pt x="2936" y="240"/>
                  <a:pt x="2965" y="240"/>
                </a:cubicBezTo>
                <a:cubicBezTo>
                  <a:pt x="2987" y="240"/>
                  <a:pt x="3008" y="245"/>
                  <a:pt x="3026" y="254"/>
                </a:cubicBezTo>
                <a:cubicBezTo>
                  <a:pt x="3026" y="299"/>
                  <a:pt x="3026" y="299"/>
                  <a:pt x="3026" y="299"/>
                </a:cubicBezTo>
                <a:cubicBezTo>
                  <a:pt x="3007" y="286"/>
                  <a:pt x="2986" y="279"/>
                  <a:pt x="2961" y="279"/>
                </a:cubicBezTo>
                <a:cubicBezTo>
                  <a:pt x="2946" y="279"/>
                  <a:pt x="2934" y="283"/>
                  <a:pt x="2925" y="290"/>
                </a:cubicBezTo>
                <a:cubicBezTo>
                  <a:pt x="2916" y="298"/>
                  <a:pt x="2911" y="307"/>
                  <a:pt x="2911" y="319"/>
                </a:cubicBezTo>
                <a:cubicBezTo>
                  <a:pt x="2911" y="332"/>
                  <a:pt x="2915" y="341"/>
                  <a:pt x="2922" y="348"/>
                </a:cubicBezTo>
                <a:cubicBezTo>
                  <a:pt x="2929" y="355"/>
                  <a:pt x="2943" y="363"/>
                  <a:pt x="2965" y="372"/>
                </a:cubicBezTo>
                <a:cubicBezTo>
                  <a:pt x="2993" y="383"/>
                  <a:pt x="3012" y="396"/>
                  <a:pt x="3022" y="408"/>
                </a:cubicBezTo>
                <a:cubicBezTo>
                  <a:pt x="3033" y="421"/>
                  <a:pt x="3039" y="437"/>
                  <a:pt x="3039" y="4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5" name="Text Placeholder 2"/>
          <p:cNvSpPr>
            <a:spLocks noGrp="1"/>
          </p:cNvSpPr>
          <p:nvPr>
            <p:ph type="body" sz="quarter" idx="14" hasCustomPrompt="1"/>
          </p:nvPr>
        </p:nvSpPr>
        <p:spPr bwMode="auto">
          <a:xfrm>
            <a:off x="341297" y="4355911"/>
            <a:ext cx="8002576" cy="1828800"/>
          </a:xfrm>
        </p:spPr>
        <p:txBody>
          <a:bodyPr tIns="109728" bIns="109728">
            <a:noAutofit/>
          </a:bodyPr>
          <a:lstStyle>
            <a:lvl1pPr marL="0" indent="0">
              <a:spcBef>
                <a:spcPts val="0"/>
              </a:spcBef>
              <a:buNone/>
              <a:defRPr sz="28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640219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43285" y="1212856"/>
            <a:ext cx="6857649" cy="1982081"/>
          </a:xfrm>
        </p:spPr>
        <p:txBody>
          <a:bodyPr wrap="square">
            <a:spAutoFit/>
          </a:bodyPr>
          <a:lstStyle>
            <a:lvl1pPr marL="287315" indent="-287315">
              <a:spcBef>
                <a:spcPts val="1224"/>
              </a:spcBef>
              <a:buClr>
                <a:schemeClr val="tx1"/>
              </a:buClr>
              <a:buFont typeface="Arial" pitchFamily="34" charset="0"/>
              <a:buChar char="•"/>
              <a:defRPr sz="3200"/>
            </a:lvl1pPr>
            <a:lvl2pPr marL="531123" indent="-233176">
              <a:defRPr sz="2400"/>
            </a:lvl2pPr>
            <a:lvl3pPr marL="699529" indent="-168406">
              <a:tabLst/>
              <a:defRPr sz="2000"/>
            </a:lvl3pPr>
            <a:lvl4pPr marL="880887" indent="-181359">
              <a:defRPr/>
            </a:lvl4pPr>
            <a:lvl5pPr marL="1049293" indent="-1684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8343876" y="1212856"/>
            <a:ext cx="6857649" cy="1982081"/>
          </a:xfrm>
        </p:spPr>
        <p:txBody>
          <a:bodyPr wrap="square">
            <a:spAutoFit/>
          </a:bodyPr>
          <a:lstStyle>
            <a:lvl1pPr marL="287315" indent="-287315">
              <a:spcBef>
                <a:spcPts val="1224"/>
              </a:spcBef>
              <a:buClr>
                <a:schemeClr val="tx1"/>
              </a:buClr>
              <a:buFont typeface="Arial" pitchFamily="34" charset="0"/>
              <a:buChar char="•"/>
              <a:defRPr sz="3200"/>
            </a:lvl1pPr>
            <a:lvl2pPr marL="531123" indent="-233176">
              <a:defRPr sz="2400"/>
            </a:lvl2pPr>
            <a:lvl3pPr marL="699529" indent="-168406">
              <a:tabLst/>
              <a:defRPr sz="2000"/>
            </a:lvl3pPr>
            <a:lvl4pPr marL="880887" indent="-181359">
              <a:defRPr/>
            </a:lvl4pPr>
            <a:lvl5pPr marL="1049293" indent="-1684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513232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5275919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3280" y="2125663"/>
            <a:ext cx="14858241" cy="1181734"/>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252773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4" name="Windows 10"/>
          <p:cNvSpPr>
            <a:spLocks noChangeAspect="1" noEditPoints="1"/>
          </p:cNvSpPr>
          <p:nvPr userDrawn="1"/>
        </p:nvSpPr>
        <p:spPr bwMode="auto">
          <a:xfrm>
            <a:off x="571947" y="6245511"/>
            <a:ext cx="1835049" cy="274320"/>
          </a:xfrm>
          <a:custGeom>
            <a:avLst/>
            <a:gdLst>
              <a:gd name="T0" fmla="*/ 295 w 3590"/>
              <a:gd name="T1" fmla="*/ 329 h 668"/>
              <a:gd name="T2" fmla="*/ 0 w 3590"/>
              <a:gd name="T3" fmla="*/ 94 h 668"/>
              <a:gd name="T4" fmla="*/ 295 w 3590"/>
              <a:gd name="T5" fmla="*/ 616 h 668"/>
              <a:gd name="T6" fmla="*/ 284 w 3590"/>
              <a:gd name="T7" fmla="*/ 340 h 668"/>
              <a:gd name="T8" fmla="*/ 284 w 3590"/>
              <a:gd name="T9" fmla="*/ 340 h 668"/>
              <a:gd name="T10" fmla="*/ 3196 w 3590"/>
              <a:gd name="T11" fmla="*/ 160 h 668"/>
              <a:gd name="T12" fmla="*/ 3158 w 3590"/>
              <a:gd name="T13" fmla="*/ 224 h 668"/>
              <a:gd name="T14" fmla="*/ 3223 w 3590"/>
              <a:gd name="T15" fmla="*/ 531 h 668"/>
              <a:gd name="T16" fmla="*/ 3407 w 3590"/>
              <a:gd name="T17" fmla="*/ 139 h 668"/>
              <a:gd name="T18" fmla="*/ 3339 w 3590"/>
              <a:gd name="T19" fmla="*/ 424 h 668"/>
              <a:gd name="T20" fmla="*/ 3513 w 3590"/>
              <a:gd name="T21" fmla="*/ 524 h 668"/>
              <a:gd name="T22" fmla="*/ 3465 w 3590"/>
              <a:gd name="T23" fmla="*/ 125 h 668"/>
              <a:gd name="T24" fmla="*/ 3544 w 3590"/>
              <a:gd name="T25" fmla="*/ 334 h 668"/>
              <a:gd name="T26" fmla="*/ 1215 w 3590"/>
              <a:gd name="T27" fmla="*/ 532 h 668"/>
              <a:gd name="T28" fmla="*/ 1118 w 3590"/>
              <a:gd name="T29" fmla="*/ 240 h 668"/>
              <a:gd name="T30" fmla="*/ 916 w 3590"/>
              <a:gd name="T31" fmla="*/ 133 h 668"/>
              <a:gd name="T32" fmla="*/ 1017 w 3590"/>
              <a:gd name="T33" fmla="*/ 439 h 668"/>
              <a:gd name="T34" fmla="*/ 1242 w 3590"/>
              <a:gd name="T35" fmla="*/ 478 h 668"/>
              <a:gd name="T36" fmla="*/ 1382 w 3590"/>
              <a:gd name="T37" fmla="*/ 133 h 668"/>
              <a:gd name="T38" fmla="*/ 1424 w 3590"/>
              <a:gd name="T39" fmla="*/ 175 h 668"/>
              <a:gd name="T40" fmla="*/ 1467 w 3590"/>
              <a:gd name="T41" fmla="*/ 132 h 668"/>
              <a:gd name="T42" fmla="*/ 1422 w 3590"/>
              <a:gd name="T43" fmla="*/ 247 h 668"/>
              <a:gd name="T44" fmla="*/ 1726 w 3590"/>
              <a:gd name="T45" fmla="*/ 532 h 668"/>
              <a:gd name="T46" fmla="*/ 1581 w 3590"/>
              <a:gd name="T47" fmla="*/ 369 h 668"/>
              <a:gd name="T48" fmla="*/ 1581 w 3590"/>
              <a:gd name="T49" fmla="*/ 247 h 668"/>
              <a:gd name="T50" fmla="*/ 1747 w 3590"/>
              <a:gd name="T51" fmla="*/ 271 h 668"/>
              <a:gd name="T52" fmla="*/ 2041 w 3590"/>
              <a:gd name="T53" fmla="*/ 532 h 668"/>
              <a:gd name="T54" fmla="*/ 1856 w 3590"/>
              <a:gd name="T55" fmla="*/ 500 h 668"/>
              <a:gd name="T56" fmla="*/ 2040 w 3590"/>
              <a:gd name="T57" fmla="*/ 286 h 668"/>
              <a:gd name="T58" fmla="*/ 2087 w 3590"/>
              <a:gd name="T59" fmla="*/ 532 h 668"/>
              <a:gd name="T60" fmla="*/ 1960 w 3590"/>
              <a:gd name="T61" fmla="*/ 279 h 668"/>
              <a:gd name="T62" fmla="*/ 1955 w 3590"/>
              <a:gd name="T63" fmla="*/ 500 h 668"/>
              <a:gd name="T64" fmla="*/ 2387 w 3590"/>
              <a:gd name="T65" fmla="*/ 497 h 668"/>
              <a:gd name="T66" fmla="*/ 2184 w 3590"/>
              <a:gd name="T67" fmla="*/ 281 h 668"/>
              <a:gd name="T68" fmla="*/ 2379 w 3590"/>
              <a:gd name="T69" fmla="*/ 390 h 668"/>
              <a:gd name="T70" fmla="*/ 2192 w 3590"/>
              <a:gd name="T71" fmla="*/ 391 h 668"/>
              <a:gd name="T72" fmla="*/ 2379 w 3590"/>
              <a:gd name="T73" fmla="*/ 390 h 668"/>
              <a:gd name="T74" fmla="*/ 2651 w 3590"/>
              <a:gd name="T75" fmla="*/ 328 h 668"/>
              <a:gd name="T76" fmla="*/ 2576 w 3590"/>
              <a:gd name="T77" fmla="*/ 532 h 668"/>
              <a:gd name="T78" fmla="*/ 2551 w 3590"/>
              <a:gd name="T79" fmla="*/ 461 h 668"/>
              <a:gd name="T80" fmla="*/ 2628 w 3590"/>
              <a:gd name="T81" fmla="*/ 247 h 668"/>
              <a:gd name="T82" fmla="*/ 2735 w 3590"/>
              <a:gd name="T83" fmla="*/ 487 h 668"/>
              <a:gd name="T84" fmla="*/ 3039 w 3590"/>
              <a:gd name="T85" fmla="*/ 456 h 668"/>
              <a:gd name="T86" fmla="*/ 2864 w 3590"/>
              <a:gd name="T87" fmla="*/ 473 h 668"/>
              <a:gd name="T88" fmla="*/ 2934 w 3590"/>
              <a:gd name="T89" fmla="*/ 406 h 668"/>
              <a:gd name="T90" fmla="*/ 2965 w 3590"/>
              <a:gd name="T91" fmla="*/ 240 h 668"/>
              <a:gd name="T92" fmla="*/ 2925 w 3590"/>
              <a:gd name="T93" fmla="*/ 290 h 668"/>
              <a:gd name="T94" fmla="*/ 3022 w 3590"/>
              <a:gd name="T95" fmla="*/ 40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90" h="668">
                <a:moveTo>
                  <a:pt x="295" y="52"/>
                </a:moveTo>
                <a:cubicBezTo>
                  <a:pt x="667" y="0"/>
                  <a:pt x="667" y="0"/>
                  <a:pt x="667" y="0"/>
                </a:cubicBezTo>
                <a:cubicBezTo>
                  <a:pt x="667" y="329"/>
                  <a:pt x="667" y="329"/>
                  <a:pt x="667" y="329"/>
                </a:cubicBezTo>
                <a:cubicBezTo>
                  <a:pt x="295" y="329"/>
                  <a:pt x="295" y="329"/>
                  <a:pt x="295" y="329"/>
                </a:cubicBezTo>
                <a:lnTo>
                  <a:pt x="295" y="52"/>
                </a:lnTo>
                <a:close/>
                <a:moveTo>
                  <a:pt x="284" y="329"/>
                </a:moveTo>
                <a:cubicBezTo>
                  <a:pt x="284" y="54"/>
                  <a:pt x="284" y="54"/>
                  <a:pt x="284" y="54"/>
                </a:cubicBezTo>
                <a:cubicBezTo>
                  <a:pt x="0" y="94"/>
                  <a:pt x="0" y="94"/>
                  <a:pt x="0" y="94"/>
                </a:cubicBezTo>
                <a:cubicBezTo>
                  <a:pt x="0" y="329"/>
                  <a:pt x="0" y="329"/>
                  <a:pt x="0" y="329"/>
                </a:cubicBezTo>
                <a:lnTo>
                  <a:pt x="284" y="329"/>
                </a:lnTo>
                <a:close/>
                <a:moveTo>
                  <a:pt x="295" y="340"/>
                </a:moveTo>
                <a:cubicBezTo>
                  <a:pt x="295" y="616"/>
                  <a:pt x="295" y="616"/>
                  <a:pt x="295" y="616"/>
                </a:cubicBezTo>
                <a:cubicBezTo>
                  <a:pt x="667" y="668"/>
                  <a:pt x="667" y="668"/>
                  <a:pt x="667" y="668"/>
                </a:cubicBezTo>
                <a:cubicBezTo>
                  <a:pt x="667" y="340"/>
                  <a:pt x="667" y="340"/>
                  <a:pt x="667" y="340"/>
                </a:cubicBezTo>
                <a:lnTo>
                  <a:pt x="295" y="340"/>
                </a:lnTo>
                <a:close/>
                <a:moveTo>
                  <a:pt x="284" y="340"/>
                </a:moveTo>
                <a:cubicBezTo>
                  <a:pt x="0" y="340"/>
                  <a:pt x="0" y="340"/>
                  <a:pt x="0" y="340"/>
                </a:cubicBezTo>
                <a:cubicBezTo>
                  <a:pt x="0" y="575"/>
                  <a:pt x="0" y="575"/>
                  <a:pt x="0" y="575"/>
                </a:cubicBezTo>
                <a:cubicBezTo>
                  <a:pt x="284" y="615"/>
                  <a:pt x="284" y="615"/>
                  <a:pt x="284" y="615"/>
                </a:cubicBezTo>
                <a:lnTo>
                  <a:pt x="284" y="340"/>
                </a:lnTo>
                <a:close/>
                <a:moveTo>
                  <a:pt x="3269" y="123"/>
                </a:moveTo>
                <a:cubicBezTo>
                  <a:pt x="3252" y="123"/>
                  <a:pt x="3252" y="123"/>
                  <a:pt x="3252" y="123"/>
                </a:cubicBezTo>
                <a:cubicBezTo>
                  <a:pt x="3245" y="129"/>
                  <a:pt x="3236" y="136"/>
                  <a:pt x="3227" y="142"/>
                </a:cubicBezTo>
                <a:cubicBezTo>
                  <a:pt x="3217" y="148"/>
                  <a:pt x="3207" y="154"/>
                  <a:pt x="3196" y="160"/>
                </a:cubicBezTo>
                <a:cubicBezTo>
                  <a:pt x="3185" y="166"/>
                  <a:pt x="3174" y="171"/>
                  <a:pt x="3163" y="176"/>
                </a:cubicBezTo>
                <a:cubicBezTo>
                  <a:pt x="3152" y="181"/>
                  <a:pt x="3141" y="185"/>
                  <a:pt x="3131" y="187"/>
                </a:cubicBezTo>
                <a:cubicBezTo>
                  <a:pt x="3131" y="234"/>
                  <a:pt x="3131" y="234"/>
                  <a:pt x="3131" y="234"/>
                </a:cubicBezTo>
                <a:cubicBezTo>
                  <a:pt x="3140" y="231"/>
                  <a:pt x="3149" y="228"/>
                  <a:pt x="3158" y="224"/>
                </a:cubicBezTo>
                <a:cubicBezTo>
                  <a:pt x="3168" y="221"/>
                  <a:pt x="3177" y="216"/>
                  <a:pt x="3185" y="212"/>
                </a:cubicBezTo>
                <a:cubicBezTo>
                  <a:pt x="3194" y="207"/>
                  <a:pt x="3201" y="203"/>
                  <a:pt x="3208" y="198"/>
                </a:cubicBezTo>
                <a:cubicBezTo>
                  <a:pt x="3215" y="194"/>
                  <a:pt x="3220" y="190"/>
                  <a:pt x="3223" y="186"/>
                </a:cubicBezTo>
                <a:cubicBezTo>
                  <a:pt x="3223" y="531"/>
                  <a:pt x="3223" y="531"/>
                  <a:pt x="3223" y="531"/>
                </a:cubicBezTo>
                <a:cubicBezTo>
                  <a:pt x="3269" y="531"/>
                  <a:pt x="3269" y="531"/>
                  <a:pt x="3269" y="531"/>
                </a:cubicBezTo>
                <a:lnTo>
                  <a:pt x="3269" y="123"/>
                </a:lnTo>
                <a:close/>
                <a:moveTo>
                  <a:pt x="3465" y="125"/>
                </a:moveTo>
                <a:cubicBezTo>
                  <a:pt x="3443" y="125"/>
                  <a:pt x="3424" y="130"/>
                  <a:pt x="3407" y="139"/>
                </a:cubicBezTo>
                <a:cubicBezTo>
                  <a:pt x="3390" y="148"/>
                  <a:pt x="3376" y="162"/>
                  <a:pt x="3365" y="180"/>
                </a:cubicBezTo>
                <a:cubicBezTo>
                  <a:pt x="3354" y="198"/>
                  <a:pt x="3345" y="221"/>
                  <a:pt x="3339" y="247"/>
                </a:cubicBezTo>
                <a:cubicBezTo>
                  <a:pt x="3333" y="274"/>
                  <a:pt x="3331" y="305"/>
                  <a:pt x="3331" y="340"/>
                </a:cubicBezTo>
                <a:cubicBezTo>
                  <a:pt x="3331" y="371"/>
                  <a:pt x="3333" y="399"/>
                  <a:pt x="3339" y="424"/>
                </a:cubicBezTo>
                <a:cubicBezTo>
                  <a:pt x="3344" y="448"/>
                  <a:pt x="3353" y="469"/>
                  <a:pt x="3363" y="486"/>
                </a:cubicBezTo>
                <a:cubicBezTo>
                  <a:pt x="3374" y="503"/>
                  <a:pt x="3387" y="516"/>
                  <a:pt x="3403" y="525"/>
                </a:cubicBezTo>
                <a:cubicBezTo>
                  <a:pt x="3419" y="533"/>
                  <a:pt x="3436" y="538"/>
                  <a:pt x="3456" y="538"/>
                </a:cubicBezTo>
                <a:cubicBezTo>
                  <a:pt x="3478" y="538"/>
                  <a:pt x="3496" y="533"/>
                  <a:pt x="3513" y="524"/>
                </a:cubicBezTo>
                <a:cubicBezTo>
                  <a:pt x="3530" y="515"/>
                  <a:pt x="3544" y="501"/>
                  <a:pt x="3555" y="484"/>
                </a:cubicBezTo>
                <a:cubicBezTo>
                  <a:pt x="3566" y="466"/>
                  <a:pt x="3575" y="444"/>
                  <a:pt x="3581" y="418"/>
                </a:cubicBezTo>
                <a:cubicBezTo>
                  <a:pt x="3587" y="393"/>
                  <a:pt x="3590" y="363"/>
                  <a:pt x="3590" y="330"/>
                </a:cubicBezTo>
                <a:cubicBezTo>
                  <a:pt x="3590" y="194"/>
                  <a:pt x="3548" y="125"/>
                  <a:pt x="3465" y="125"/>
                </a:cubicBezTo>
                <a:close/>
                <a:moveTo>
                  <a:pt x="3461" y="499"/>
                </a:moveTo>
                <a:cubicBezTo>
                  <a:pt x="3405" y="499"/>
                  <a:pt x="3377" y="445"/>
                  <a:pt x="3377" y="337"/>
                </a:cubicBezTo>
                <a:cubicBezTo>
                  <a:pt x="3377" y="222"/>
                  <a:pt x="3406" y="164"/>
                  <a:pt x="3463" y="164"/>
                </a:cubicBezTo>
                <a:cubicBezTo>
                  <a:pt x="3517" y="164"/>
                  <a:pt x="3544" y="221"/>
                  <a:pt x="3544" y="334"/>
                </a:cubicBezTo>
                <a:cubicBezTo>
                  <a:pt x="3544" y="444"/>
                  <a:pt x="3516" y="499"/>
                  <a:pt x="3461" y="499"/>
                </a:cubicBezTo>
                <a:close/>
                <a:moveTo>
                  <a:pt x="1382" y="133"/>
                </a:moveTo>
                <a:cubicBezTo>
                  <a:pt x="1270" y="532"/>
                  <a:pt x="1270" y="532"/>
                  <a:pt x="1270" y="532"/>
                </a:cubicBezTo>
                <a:cubicBezTo>
                  <a:pt x="1215" y="532"/>
                  <a:pt x="1215" y="532"/>
                  <a:pt x="1215" y="532"/>
                </a:cubicBezTo>
                <a:cubicBezTo>
                  <a:pt x="1133" y="240"/>
                  <a:pt x="1133" y="240"/>
                  <a:pt x="1133" y="240"/>
                </a:cubicBezTo>
                <a:cubicBezTo>
                  <a:pt x="1130" y="229"/>
                  <a:pt x="1128" y="216"/>
                  <a:pt x="1127" y="200"/>
                </a:cubicBezTo>
                <a:cubicBezTo>
                  <a:pt x="1126" y="200"/>
                  <a:pt x="1126" y="200"/>
                  <a:pt x="1126" y="200"/>
                </a:cubicBezTo>
                <a:cubicBezTo>
                  <a:pt x="1124" y="214"/>
                  <a:pt x="1122" y="227"/>
                  <a:pt x="1118" y="240"/>
                </a:cubicBezTo>
                <a:cubicBezTo>
                  <a:pt x="1036" y="532"/>
                  <a:pt x="1036" y="532"/>
                  <a:pt x="1036" y="532"/>
                </a:cubicBezTo>
                <a:cubicBezTo>
                  <a:pt x="981" y="532"/>
                  <a:pt x="981" y="532"/>
                  <a:pt x="981" y="532"/>
                </a:cubicBezTo>
                <a:cubicBezTo>
                  <a:pt x="865" y="133"/>
                  <a:pt x="865" y="133"/>
                  <a:pt x="865" y="133"/>
                </a:cubicBezTo>
                <a:cubicBezTo>
                  <a:pt x="916" y="133"/>
                  <a:pt x="916" y="133"/>
                  <a:pt x="916" y="133"/>
                </a:cubicBezTo>
                <a:cubicBezTo>
                  <a:pt x="1001" y="439"/>
                  <a:pt x="1001" y="439"/>
                  <a:pt x="1001" y="439"/>
                </a:cubicBezTo>
                <a:cubicBezTo>
                  <a:pt x="1004" y="452"/>
                  <a:pt x="1007" y="466"/>
                  <a:pt x="1008" y="479"/>
                </a:cubicBezTo>
                <a:cubicBezTo>
                  <a:pt x="1009" y="479"/>
                  <a:pt x="1009" y="479"/>
                  <a:pt x="1009" y="479"/>
                </a:cubicBezTo>
                <a:cubicBezTo>
                  <a:pt x="1010" y="468"/>
                  <a:pt x="1013" y="454"/>
                  <a:pt x="1017" y="439"/>
                </a:cubicBezTo>
                <a:cubicBezTo>
                  <a:pt x="1106" y="133"/>
                  <a:pt x="1106" y="133"/>
                  <a:pt x="1106" y="133"/>
                </a:cubicBezTo>
                <a:cubicBezTo>
                  <a:pt x="1151" y="133"/>
                  <a:pt x="1151" y="133"/>
                  <a:pt x="1151" y="133"/>
                </a:cubicBezTo>
                <a:cubicBezTo>
                  <a:pt x="1235" y="441"/>
                  <a:pt x="1235" y="441"/>
                  <a:pt x="1235" y="441"/>
                </a:cubicBezTo>
                <a:cubicBezTo>
                  <a:pt x="1238" y="453"/>
                  <a:pt x="1240" y="465"/>
                  <a:pt x="1242" y="478"/>
                </a:cubicBezTo>
                <a:cubicBezTo>
                  <a:pt x="1243" y="478"/>
                  <a:pt x="1243" y="478"/>
                  <a:pt x="1243" y="478"/>
                </a:cubicBezTo>
                <a:cubicBezTo>
                  <a:pt x="1244" y="469"/>
                  <a:pt x="1246" y="456"/>
                  <a:pt x="1250" y="440"/>
                </a:cubicBezTo>
                <a:cubicBezTo>
                  <a:pt x="1332" y="133"/>
                  <a:pt x="1332" y="133"/>
                  <a:pt x="1332" y="133"/>
                </a:cubicBezTo>
                <a:lnTo>
                  <a:pt x="1382" y="133"/>
                </a:lnTo>
                <a:close/>
                <a:moveTo>
                  <a:pt x="1475" y="153"/>
                </a:moveTo>
                <a:cubicBezTo>
                  <a:pt x="1475" y="162"/>
                  <a:pt x="1472" y="169"/>
                  <a:pt x="1466" y="174"/>
                </a:cubicBezTo>
                <a:cubicBezTo>
                  <a:pt x="1461" y="180"/>
                  <a:pt x="1453" y="183"/>
                  <a:pt x="1445" y="183"/>
                </a:cubicBezTo>
                <a:cubicBezTo>
                  <a:pt x="1437" y="183"/>
                  <a:pt x="1430" y="180"/>
                  <a:pt x="1424" y="175"/>
                </a:cubicBezTo>
                <a:cubicBezTo>
                  <a:pt x="1418" y="169"/>
                  <a:pt x="1416" y="162"/>
                  <a:pt x="1416" y="153"/>
                </a:cubicBezTo>
                <a:cubicBezTo>
                  <a:pt x="1416" y="145"/>
                  <a:pt x="1418" y="138"/>
                  <a:pt x="1424" y="132"/>
                </a:cubicBezTo>
                <a:cubicBezTo>
                  <a:pt x="1430" y="127"/>
                  <a:pt x="1437" y="124"/>
                  <a:pt x="1445" y="124"/>
                </a:cubicBezTo>
                <a:cubicBezTo>
                  <a:pt x="1454" y="124"/>
                  <a:pt x="1461" y="127"/>
                  <a:pt x="1467" y="132"/>
                </a:cubicBezTo>
                <a:cubicBezTo>
                  <a:pt x="1472" y="138"/>
                  <a:pt x="1475" y="145"/>
                  <a:pt x="1475" y="153"/>
                </a:cubicBezTo>
                <a:close/>
                <a:moveTo>
                  <a:pt x="1468" y="532"/>
                </a:moveTo>
                <a:cubicBezTo>
                  <a:pt x="1422" y="532"/>
                  <a:pt x="1422" y="532"/>
                  <a:pt x="1422" y="532"/>
                </a:cubicBezTo>
                <a:cubicBezTo>
                  <a:pt x="1422" y="247"/>
                  <a:pt x="1422" y="247"/>
                  <a:pt x="1422" y="247"/>
                </a:cubicBezTo>
                <a:cubicBezTo>
                  <a:pt x="1468" y="247"/>
                  <a:pt x="1468" y="247"/>
                  <a:pt x="1468" y="247"/>
                </a:cubicBezTo>
                <a:lnTo>
                  <a:pt x="1468" y="532"/>
                </a:lnTo>
                <a:close/>
                <a:moveTo>
                  <a:pt x="1772" y="532"/>
                </a:moveTo>
                <a:cubicBezTo>
                  <a:pt x="1726" y="532"/>
                  <a:pt x="1726" y="532"/>
                  <a:pt x="1726" y="532"/>
                </a:cubicBezTo>
                <a:cubicBezTo>
                  <a:pt x="1726" y="369"/>
                  <a:pt x="1726" y="369"/>
                  <a:pt x="1726" y="369"/>
                </a:cubicBezTo>
                <a:cubicBezTo>
                  <a:pt x="1726" y="309"/>
                  <a:pt x="1704" y="279"/>
                  <a:pt x="1660" y="279"/>
                </a:cubicBezTo>
                <a:cubicBezTo>
                  <a:pt x="1638" y="279"/>
                  <a:pt x="1619" y="288"/>
                  <a:pt x="1604" y="305"/>
                </a:cubicBezTo>
                <a:cubicBezTo>
                  <a:pt x="1589" y="322"/>
                  <a:pt x="1581" y="343"/>
                  <a:pt x="1581" y="369"/>
                </a:cubicBezTo>
                <a:cubicBezTo>
                  <a:pt x="1581" y="532"/>
                  <a:pt x="1581" y="532"/>
                  <a:pt x="1581" y="532"/>
                </a:cubicBezTo>
                <a:cubicBezTo>
                  <a:pt x="1536" y="532"/>
                  <a:pt x="1536" y="532"/>
                  <a:pt x="1536" y="532"/>
                </a:cubicBezTo>
                <a:cubicBezTo>
                  <a:pt x="1536" y="247"/>
                  <a:pt x="1536" y="247"/>
                  <a:pt x="1536" y="247"/>
                </a:cubicBezTo>
                <a:cubicBezTo>
                  <a:pt x="1581" y="247"/>
                  <a:pt x="1581" y="247"/>
                  <a:pt x="1581" y="247"/>
                </a:cubicBezTo>
                <a:cubicBezTo>
                  <a:pt x="1581" y="294"/>
                  <a:pt x="1581" y="294"/>
                  <a:pt x="1581" y="294"/>
                </a:cubicBezTo>
                <a:cubicBezTo>
                  <a:pt x="1583" y="294"/>
                  <a:pt x="1583" y="294"/>
                  <a:pt x="1583" y="294"/>
                </a:cubicBezTo>
                <a:cubicBezTo>
                  <a:pt x="1604" y="258"/>
                  <a:pt x="1635" y="240"/>
                  <a:pt x="1676" y="240"/>
                </a:cubicBezTo>
                <a:cubicBezTo>
                  <a:pt x="1707" y="240"/>
                  <a:pt x="1731" y="250"/>
                  <a:pt x="1747" y="271"/>
                </a:cubicBezTo>
                <a:cubicBezTo>
                  <a:pt x="1764" y="291"/>
                  <a:pt x="1772" y="320"/>
                  <a:pt x="1772" y="358"/>
                </a:cubicBezTo>
                <a:lnTo>
                  <a:pt x="1772" y="532"/>
                </a:lnTo>
                <a:close/>
                <a:moveTo>
                  <a:pt x="2087" y="532"/>
                </a:moveTo>
                <a:cubicBezTo>
                  <a:pt x="2041" y="532"/>
                  <a:pt x="2041" y="532"/>
                  <a:pt x="2041" y="532"/>
                </a:cubicBezTo>
                <a:cubicBezTo>
                  <a:pt x="2041" y="483"/>
                  <a:pt x="2041" y="483"/>
                  <a:pt x="2041" y="483"/>
                </a:cubicBezTo>
                <a:cubicBezTo>
                  <a:pt x="2040" y="483"/>
                  <a:pt x="2040" y="483"/>
                  <a:pt x="2040" y="483"/>
                </a:cubicBezTo>
                <a:cubicBezTo>
                  <a:pt x="2019" y="520"/>
                  <a:pt x="1986" y="539"/>
                  <a:pt x="1942" y="539"/>
                </a:cubicBezTo>
                <a:cubicBezTo>
                  <a:pt x="1906" y="539"/>
                  <a:pt x="1878" y="526"/>
                  <a:pt x="1856" y="500"/>
                </a:cubicBezTo>
                <a:cubicBezTo>
                  <a:pt x="1835" y="474"/>
                  <a:pt x="1824" y="440"/>
                  <a:pt x="1824" y="396"/>
                </a:cubicBezTo>
                <a:cubicBezTo>
                  <a:pt x="1824" y="349"/>
                  <a:pt x="1836" y="312"/>
                  <a:pt x="1860" y="283"/>
                </a:cubicBezTo>
                <a:cubicBezTo>
                  <a:pt x="1883" y="255"/>
                  <a:pt x="1915" y="240"/>
                  <a:pt x="1955" y="240"/>
                </a:cubicBezTo>
                <a:cubicBezTo>
                  <a:pt x="1993" y="240"/>
                  <a:pt x="2022" y="256"/>
                  <a:pt x="2040" y="286"/>
                </a:cubicBezTo>
                <a:cubicBezTo>
                  <a:pt x="2041" y="286"/>
                  <a:pt x="2041" y="286"/>
                  <a:pt x="2041" y="286"/>
                </a:cubicBezTo>
                <a:cubicBezTo>
                  <a:pt x="2041" y="110"/>
                  <a:pt x="2041" y="110"/>
                  <a:pt x="2041" y="110"/>
                </a:cubicBezTo>
                <a:cubicBezTo>
                  <a:pt x="2087" y="110"/>
                  <a:pt x="2087" y="110"/>
                  <a:pt x="2087" y="110"/>
                </a:cubicBezTo>
                <a:lnTo>
                  <a:pt x="2087" y="532"/>
                </a:lnTo>
                <a:close/>
                <a:moveTo>
                  <a:pt x="2041" y="403"/>
                </a:moveTo>
                <a:cubicBezTo>
                  <a:pt x="2041" y="361"/>
                  <a:pt x="2041" y="361"/>
                  <a:pt x="2041" y="361"/>
                </a:cubicBezTo>
                <a:cubicBezTo>
                  <a:pt x="2041" y="338"/>
                  <a:pt x="2033" y="318"/>
                  <a:pt x="2018" y="303"/>
                </a:cubicBezTo>
                <a:cubicBezTo>
                  <a:pt x="2002" y="287"/>
                  <a:pt x="1983" y="279"/>
                  <a:pt x="1960" y="279"/>
                </a:cubicBezTo>
                <a:cubicBezTo>
                  <a:pt x="1933" y="279"/>
                  <a:pt x="1911" y="289"/>
                  <a:pt x="1895" y="310"/>
                </a:cubicBezTo>
                <a:cubicBezTo>
                  <a:pt x="1879" y="330"/>
                  <a:pt x="1871" y="358"/>
                  <a:pt x="1871" y="394"/>
                </a:cubicBezTo>
                <a:cubicBezTo>
                  <a:pt x="1871" y="427"/>
                  <a:pt x="1879" y="452"/>
                  <a:pt x="1894" y="471"/>
                </a:cubicBezTo>
                <a:cubicBezTo>
                  <a:pt x="1909" y="490"/>
                  <a:pt x="1929" y="500"/>
                  <a:pt x="1955" y="500"/>
                </a:cubicBezTo>
                <a:cubicBezTo>
                  <a:pt x="1980" y="500"/>
                  <a:pt x="2001" y="491"/>
                  <a:pt x="2017" y="473"/>
                </a:cubicBezTo>
                <a:cubicBezTo>
                  <a:pt x="2033" y="454"/>
                  <a:pt x="2041" y="431"/>
                  <a:pt x="2041" y="403"/>
                </a:cubicBezTo>
                <a:close/>
                <a:moveTo>
                  <a:pt x="2425" y="388"/>
                </a:moveTo>
                <a:cubicBezTo>
                  <a:pt x="2425" y="434"/>
                  <a:pt x="2412" y="470"/>
                  <a:pt x="2387" y="497"/>
                </a:cubicBezTo>
                <a:cubicBezTo>
                  <a:pt x="2361" y="525"/>
                  <a:pt x="2327" y="539"/>
                  <a:pt x="2284" y="539"/>
                </a:cubicBezTo>
                <a:cubicBezTo>
                  <a:pt x="2242" y="539"/>
                  <a:pt x="2208" y="525"/>
                  <a:pt x="2183" y="499"/>
                </a:cubicBezTo>
                <a:cubicBezTo>
                  <a:pt x="2158" y="472"/>
                  <a:pt x="2145" y="437"/>
                  <a:pt x="2145" y="393"/>
                </a:cubicBezTo>
                <a:cubicBezTo>
                  <a:pt x="2145" y="346"/>
                  <a:pt x="2158" y="309"/>
                  <a:pt x="2184" y="281"/>
                </a:cubicBezTo>
                <a:cubicBezTo>
                  <a:pt x="2210" y="254"/>
                  <a:pt x="2245" y="240"/>
                  <a:pt x="2290" y="240"/>
                </a:cubicBezTo>
                <a:cubicBezTo>
                  <a:pt x="2332" y="240"/>
                  <a:pt x="2366" y="253"/>
                  <a:pt x="2389" y="280"/>
                </a:cubicBezTo>
                <a:cubicBezTo>
                  <a:pt x="2413" y="306"/>
                  <a:pt x="2425" y="342"/>
                  <a:pt x="2425" y="388"/>
                </a:cubicBezTo>
                <a:close/>
                <a:moveTo>
                  <a:pt x="2379" y="390"/>
                </a:moveTo>
                <a:cubicBezTo>
                  <a:pt x="2379" y="354"/>
                  <a:pt x="2371" y="327"/>
                  <a:pt x="2355" y="308"/>
                </a:cubicBezTo>
                <a:cubicBezTo>
                  <a:pt x="2339" y="289"/>
                  <a:pt x="2316" y="279"/>
                  <a:pt x="2287" y="279"/>
                </a:cubicBezTo>
                <a:cubicBezTo>
                  <a:pt x="2258" y="279"/>
                  <a:pt x="2234" y="289"/>
                  <a:pt x="2217" y="308"/>
                </a:cubicBezTo>
                <a:cubicBezTo>
                  <a:pt x="2200" y="328"/>
                  <a:pt x="2192" y="356"/>
                  <a:pt x="2192" y="391"/>
                </a:cubicBezTo>
                <a:cubicBezTo>
                  <a:pt x="2192" y="425"/>
                  <a:pt x="2200" y="452"/>
                  <a:pt x="2218" y="471"/>
                </a:cubicBezTo>
                <a:cubicBezTo>
                  <a:pt x="2235" y="490"/>
                  <a:pt x="2258" y="500"/>
                  <a:pt x="2287" y="500"/>
                </a:cubicBezTo>
                <a:cubicBezTo>
                  <a:pt x="2317" y="500"/>
                  <a:pt x="2339" y="490"/>
                  <a:pt x="2355" y="471"/>
                </a:cubicBezTo>
                <a:cubicBezTo>
                  <a:pt x="2371" y="453"/>
                  <a:pt x="2379" y="425"/>
                  <a:pt x="2379" y="390"/>
                </a:cubicBezTo>
                <a:close/>
                <a:moveTo>
                  <a:pt x="2842" y="247"/>
                </a:moveTo>
                <a:cubicBezTo>
                  <a:pt x="2757" y="532"/>
                  <a:pt x="2757" y="532"/>
                  <a:pt x="2757" y="532"/>
                </a:cubicBezTo>
                <a:cubicBezTo>
                  <a:pt x="2710" y="532"/>
                  <a:pt x="2710" y="532"/>
                  <a:pt x="2710" y="532"/>
                </a:cubicBezTo>
                <a:cubicBezTo>
                  <a:pt x="2651" y="328"/>
                  <a:pt x="2651" y="328"/>
                  <a:pt x="2651" y="328"/>
                </a:cubicBezTo>
                <a:cubicBezTo>
                  <a:pt x="2649" y="321"/>
                  <a:pt x="2648" y="312"/>
                  <a:pt x="2647" y="302"/>
                </a:cubicBezTo>
                <a:cubicBezTo>
                  <a:pt x="2646" y="302"/>
                  <a:pt x="2646" y="302"/>
                  <a:pt x="2646" y="302"/>
                </a:cubicBezTo>
                <a:cubicBezTo>
                  <a:pt x="2645" y="308"/>
                  <a:pt x="2643" y="317"/>
                  <a:pt x="2640" y="328"/>
                </a:cubicBezTo>
                <a:cubicBezTo>
                  <a:pt x="2576" y="532"/>
                  <a:pt x="2576" y="532"/>
                  <a:pt x="2576" y="532"/>
                </a:cubicBezTo>
                <a:cubicBezTo>
                  <a:pt x="2531" y="532"/>
                  <a:pt x="2531" y="532"/>
                  <a:pt x="2531" y="532"/>
                </a:cubicBezTo>
                <a:cubicBezTo>
                  <a:pt x="2445" y="247"/>
                  <a:pt x="2445" y="247"/>
                  <a:pt x="2445" y="247"/>
                </a:cubicBezTo>
                <a:cubicBezTo>
                  <a:pt x="2493" y="247"/>
                  <a:pt x="2493" y="247"/>
                  <a:pt x="2493" y="247"/>
                </a:cubicBezTo>
                <a:cubicBezTo>
                  <a:pt x="2551" y="461"/>
                  <a:pt x="2551" y="461"/>
                  <a:pt x="2551" y="461"/>
                </a:cubicBezTo>
                <a:cubicBezTo>
                  <a:pt x="2553" y="469"/>
                  <a:pt x="2554" y="477"/>
                  <a:pt x="2555" y="487"/>
                </a:cubicBezTo>
                <a:cubicBezTo>
                  <a:pt x="2557" y="487"/>
                  <a:pt x="2557" y="487"/>
                  <a:pt x="2557" y="487"/>
                </a:cubicBezTo>
                <a:cubicBezTo>
                  <a:pt x="2558" y="480"/>
                  <a:pt x="2559" y="471"/>
                  <a:pt x="2563" y="461"/>
                </a:cubicBezTo>
                <a:cubicBezTo>
                  <a:pt x="2628" y="247"/>
                  <a:pt x="2628" y="247"/>
                  <a:pt x="2628" y="247"/>
                </a:cubicBezTo>
                <a:cubicBezTo>
                  <a:pt x="2670" y="247"/>
                  <a:pt x="2670" y="247"/>
                  <a:pt x="2670" y="247"/>
                </a:cubicBezTo>
                <a:cubicBezTo>
                  <a:pt x="2729" y="462"/>
                  <a:pt x="2729" y="462"/>
                  <a:pt x="2729" y="462"/>
                </a:cubicBezTo>
                <a:cubicBezTo>
                  <a:pt x="2731" y="469"/>
                  <a:pt x="2732" y="477"/>
                  <a:pt x="2733" y="487"/>
                </a:cubicBezTo>
                <a:cubicBezTo>
                  <a:pt x="2735" y="487"/>
                  <a:pt x="2735" y="487"/>
                  <a:pt x="2735" y="487"/>
                </a:cubicBezTo>
                <a:cubicBezTo>
                  <a:pt x="2735" y="478"/>
                  <a:pt x="2737" y="470"/>
                  <a:pt x="2739" y="462"/>
                </a:cubicBezTo>
                <a:cubicBezTo>
                  <a:pt x="2797" y="247"/>
                  <a:pt x="2797" y="247"/>
                  <a:pt x="2797" y="247"/>
                </a:cubicBezTo>
                <a:lnTo>
                  <a:pt x="2842" y="247"/>
                </a:lnTo>
                <a:close/>
                <a:moveTo>
                  <a:pt x="3039" y="456"/>
                </a:moveTo>
                <a:cubicBezTo>
                  <a:pt x="3039" y="480"/>
                  <a:pt x="3029" y="500"/>
                  <a:pt x="3010" y="516"/>
                </a:cubicBezTo>
                <a:cubicBezTo>
                  <a:pt x="2991" y="531"/>
                  <a:pt x="2966" y="539"/>
                  <a:pt x="2935" y="539"/>
                </a:cubicBezTo>
                <a:cubicBezTo>
                  <a:pt x="2908" y="539"/>
                  <a:pt x="2884" y="533"/>
                  <a:pt x="2864" y="521"/>
                </a:cubicBezTo>
                <a:cubicBezTo>
                  <a:pt x="2864" y="473"/>
                  <a:pt x="2864" y="473"/>
                  <a:pt x="2864" y="473"/>
                </a:cubicBezTo>
                <a:cubicBezTo>
                  <a:pt x="2886" y="491"/>
                  <a:pt x="2911" y="500"/>
                  <a:pt x="2938" y="500"/>
                </a:cubicBezTo>
                <a:cubicBezTo>
                  <a:pt x="2974" y="500"/>
                  <a:pt x="2992" y="487"/>
                  <a:pt x="2992" y="460"/>
                </a:cubicBezTo>
                <a:cubicBezTo>
                  <a:pt x="2992" y="449"/>
                  <a:pt x="2989" y="441"/>
                  <a:pt x="2982" y="434"/>
                </a:cubicBezTo>
                <a:cubicBezTo>
                  <a:pt x="2975" y="427"/>
                  <a:pt x="2959" y="418"/>
                  <a:pt x="2934" y="406"/>
                </a:cubicBezTo>
                <a:cubicBezTo>
                  <a:pt x="2908" y="396"/>
                  <a:pt x="2891" y="384"/>
                  <a:pt x="2880" y="372"/>
                </a:cubicBezTo>
                <a:cubicBezTo>
                  <a:pt x="2870" y="360"/>
                  <a:pt x="2865" y="343"/>
                  <a:pt x="2865" y="323"/>
                </a:cubicBezTo>
                <a:cubicBezTo>
                  <a:pt x="2865" y="299"/>
                  <a:pt x="2874" y="280"/>
                  <a:pt x="2893" y="264"/>
                </a:cubicBezTo>
                <a:cubicBezTo>
                  <a:pt x="2912" y="248"/>
                  <a:pt x="2936" y="240"/>
                  <a:pt x="2965" y="240"/>
                </a:cubicBezTo>
                <a:cubicBezTo>
                  <a:pt x="2987" y="240"/>
                  <a:pt x="3008" y="245"/>
                  <a:pt x="3026" y="254"/>
                </a:cubicBezTo>
                <a:cubicBezTo>
                  <a:pt x="3026" y="299"/>
                  <a:pt x="3026" y="299"/>
                  <a:pt x="3026" y="299"/>
                </a:cubicBezTo>
                <a:cubicBezTo>
                  <a:pt x="3007" y="286"/>
                  <a:pt x="2986" y="279"/>
                  <a:pt x="2961" y="279"/>
                </a:cubicBezTo>
                <a:cubicBezTo>
                  <a:pt x="2946" y="279"/>
                  <a:pt x="2934" y="283"/>
                  <a:pt x="2925" y="290"/>
                </a:cubicBezTo>
                <a:cubicBezTo>
                  <a:pt x="2916" y="298"/>
                  <a:pt x="2911" y="307"/>
                  <a:pt x="2911" y="319"/>
                </a:cubicBezTo>
                <a:cubicBezTo>
                  <a:pt x="2911" y="332"/>
                  <a:pt x="2915" y="341"/>
                  <a:pt x="2922" y="348"/>
                </a:cubicBezTo>
                <a:cubicBezTo>
                  <a:pt x="2929" y="355"/>
                  <a:pt x="2943" y="363"/>
                  <a:pt x="2965" y="372"/>
                </a:cubicBezTo>
                <a:cubicBezTo>
                  <a:pt x="2993" y="383"/>
                  <a:pt x="3012" y="396"/>
                  <a:pt x="3022" y="408"/>
                </a:cubicBezTo>
                <a:cubicBezTo>
                  <a:pt x="3033" y="421"/>
                  <a:pt x="3039" y="437"/>
                  <a:pt x="3039" y="4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 name="Title 1"/>
          <p:cNvSpPr>
            <a:spLocks noGrp="1"/>
          </p:cNvSpPr>
          <p:nvPr>
            <p:ph type="title" hasCustomPrompt="1"/>
          </p:nvPr>
        </p:nvSpPr>
        <p:spPr>
          <a:xfrm>
            <a:off x="343280" y="2125669"/>
            <a:ext cx="14858241" cy="932435"/>
          </a:xfrm>
          <a:noFill/>
        </p:spPr>
        <p:txBody>
          <a:bodyPr tIns="91440" bIns="91440" anchor="t" anchorCtr="0">
            <a:spAutoFit/>
          </a:bodyPr>
          <a:lstStyle>
            <a:lvl1pPr>
              <a:defRPr sz="53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309043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410278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76486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73326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12838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3" y="1212849"/>
            <a:ext cx="15544800"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43283" y="1221164"/>
            <a:ext cx="14858240"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80340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te Layout">
    <p:bg bwMode="ltGray">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43280" y="1212850"/>
            <a:ext cx="14858241" cy="1511183"/>
          </a:xfrm>
          <a:prstGeom prst="rect">
            <a:avLst/>
          </a:prstGeom>
        </p:spPr>
        <p:txBody>
          <a:bodyPr/>
          <a:lstStyle>
            <a:lvl1pPr marL="290490" indent="-290490">
              <a:buClr>
                <a:schemeClr val="tx1"/>
              </a:buClr>
              <a:buSzPct val="90000"/>
              <a:buFont typeface="Arial" pitchFamily="34" charset="0"/>
              <a:buChar char="•"/>
              <a:defRPr sz="2000">
                <a:gradFill>
                  <a:gsLst>
                    <a:gs pos="1250">
                      <a:schemeClr val="tx1"/>
                    </a:gs>
                    <a:gs pos="100000">
                      <a:schemeClr val="tx1"/>
                    </a:gs>
                  </a:gsLst>
                  <a:lin ang="5400000" scaled="0"/>
                </a:gra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571454" indent="-280966">
              <a:buClr>
                <a:schemeClr val="tx1"/>
              </a:buClr>
              <a:buSzPct val="90000"/>
              <a:buFont typeface="Arial" pitchFamily="34" charset="0"/>
              <a:buChar char="•"/>
              <a:defRPr sz="1800">
                <a:gradFill>
                  <a:gsLst>
                    <a:gs pos="1250">
                      <a:schemeClr val="tx1"/>
                    </a:gs>
                    <a:gs pos="100000">
                      <a:schemeClr val="tx1"/>
                    </a:gs>
                  </a:gsLst>
                  <a:lin ang="5400000" scaled="0"/>
                </a:gradFill>
                <a:latin typeface="Segoe UI Semilight" panose="020B0402040204020203" pitchFamily="34" charset="0"/>
                <a:ea typeface="Segoe UI Semilight" panose="020B0402040204020203" pitchFamily="34" charset="0"/>
                <a:cs typeface="Segoe UI Semilight" panose="020B0402040204020203" pitchFamily="34" charset="0"/>
              </a:defRPr>
            </a:lvl2pPr>
            <a:lvl3pPr marL="861944" indent="-290490">
              <a:buClr>
                <a:schemeClr val="tx1"/>
              </a:buClr>
              <a:buSzPct val="90000"/>
              <a:buFont typeface="Arial" pitchFamily="34" charset="0"/>
              <a:buChar char="•"/>
              <a:defRPr sz="1600">
                <a:gradFill>
                  <a:gsLst>
                    <a:gs pos="1250">
                      <a:schemeClr val="tx1"/>
                    </a:gs>
                    <a:gs pos="100000">
                      <a:schemeClr val="tx1"/>
                    </a:gs>
                  </a:gsLst>
                  <a:lin ang="5400000" scaled="0"/>
                </a:gradFill>
                <a:latin typeface="Segoe UI Semilight" panose="020B0402040204020203" pitchFamily="34" charset="0"/>
                <a:ea typeface="Segoe UI Semilight" panose="020B0402040204020203" pitchFamily="34" charset="0"/>
                <a:cs typeface="Segoe UI Semilight" panose="020B0402040204020203" pitchFamily="34" charset="0"/>
              </a:defRPr>
            </a:lvl3pPr>
            <a:lvl4pPr marL="1090526" indent="-228582">
              <a:buClr>
                <a:schemeClr val="tx1"/>
              </a:buClr>
              <a:buSzPct val="90000"/>
              <a:buFont typeface="Arial" pitchFamily="34" charset="0"/>
              <a:buChar char="•"/>
              <a:defRPr sz="1400">
                <a:gradFill>
                  <a:gsLst>
                    <a:gs pos="1250">
                      <a:schemeClr val="tx1"/>
                    </a:gs>
                    <a:gs pos="100000">
                      <a:schemeClr val="tx1"/>
                    </a:gs>
                  </a:gsLst>
                  <a:lin ang="5400000" scaled="0"/>
                </a:gradFill>
                <a:latin typeface="Segoe UI Semilight" panose="020B0402040204020203" pitchFamily="34" charset="0"/>
                <a:ea typeface="Segoe UI Semilight" panose="020B0402040204020203" pitchFamily="34" charset="0"/>
                <a:cs typeface="Segoe UI Semilight" panose="020B0402040204020203" pitchFamily="34" charset="0"/>
              </a:defRPr>
            </a:lvl4pPr>
            <a:lvl5pPr marL="1319107" indent="-228582">
              <a:buClr>
                <a:schemeClr val="tx1"/>
              </a:buClr>
              <a:buSzPct val="90000"/>
              <a:buFont typeface="Arial" pitchFamily="34" charset="0"/>
              <a:buChar char="•"/>
              <a:defRPr sz="1400">
                <a:gradFill>
                  <a:gsLst>
                    <a:gs pos="1250">
                      <a:schemeClr val="tx1"/>
                    </a:gs>
                    <a:gs pos="100000">
                      <a:schemeClr val="tx1"/>
                    </a:gs>
                  </a:gsLst>
                  <a:lin ang="5400000" scaled="0"/>
                </a:gradFill>
                <a:latin typeface="Segoe UI Semilight" panose="020B0402040204020203" pitchFamily="34" charset="0"/>
                <a:ea typeface="Segoe UI Semilight" panose="020B0402040204020203" pitchFamily="34" charset="0"/>
                <a:cs typeface="Segoe UI Semilight" panose="020B0402040204020203"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a:xfrm>
            <a:off x="343281" y="295281"/>
            <a:ext cx="14861196" cy="917575"/>
          </a:xfrm>
        </p:spPr>
        <p:txBody>
          <a:bodyPr/>
          <a:lstStyle>
            <a:lvl1pPr>
              <a:defRPr sz="5999">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71474" y="6250250"/>
            <a:ext cx="1537035" cy="264857"/>
          </a:xfrm>
          <a:prstGeom prst="rect">
            <a:avLst/>
          </a:prstGeom>
        </p:spPr>
      </p:pic>
    </p:spTree>
    <p:extLst>
      <p:ext uri="{BB962C8B-B14F-4D97-AF65-F5344CB8AC3E}">
        <p14:creationId xmlns:p14="http://schemas.microsoft.com/office/powerpoint/2010/main" val="3796459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hoto_Option">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96" y="1206"/>
            <a:ext cx="15544006" cy="6992112"/>
          </a:xfrm>
          <a:prstGeom prst="rect">
            <a:avLst/>
          </a:prstGeom>
        </p:spPr>
      </p:pic>
      <p:sp>
        <p:nvSpPr>
          <p:cNvPr id="7" name="Rectangle 6"/>
          <p:cNvSpPr/>
          <p:nvPr userDrawn="1"/>
        </p:nvSpPr>
        <p:spPr bwMode="auto">
          <a:xfrm>
            <a:off x="197" y="7"/>
            <a:ext cx="15544404" cy="6994525"/>
          </a:xfrm>
          <a:prstGeom prst="rect">
            <a:avLst/>
          </a:prstGeom>
          <a:gradFill>
            <a:gsLst>
              <a:gs pos="0">
                <a:srgbClr val="000000">
                  <a:alpha val="60000"/>
                </a:srgbClr>
              </a:gs>
              <a:gs pos="54000">
                <a:srgbClr val="000000">
                  <a:alpha val="50000"/>
                </a:srgbClr>
              </a:gs>
              <a:gs pos="100000">
                <a:srgbClr val="000000">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343281" y="2831840"/>
            <a:ext cx="8000591" cy="1828800"/>
          </a:xfrm>
          <a:noFill/>
        </p:spPr>
        <p:txBody>
          <a:bodyPr lIns="146304" tIns="91440" rIns="146304" bIns="91440" anchor="t" anchorCtr="0"/>
          <a:lstStyle>
            <a:lvl1pPr marL="0" algn="l" defTabSz="932667" rtl="0" eaLnBrk="1" latinLnBrk="0" hangingPunct="1">
              <a:lnSpc>
                <a:spcPct val="90000"/>
              </a:lnSpc>
              <a:spcBef>
                <a:spcPct val="0"/>
              </a:spcBef>
              <a:buNone/>
              <a:defRPr lang="en-US" sz="5399" b="0" kern="1200" cap="none" spc="-90" baseline="0" dirty="0">
                <a:ln w="3175">
                  <a:noFill/>
                </a:ln>
                <a:gradFill>
                  <a:gsLst>
                    <a:gs pos="1250">
                      <a:srgbClr val="FFFFFF"/>
                    </a:gs>
                    <a:gs pos="100000">
                      <a:srgbClr val="FFFFFF"/>
                    </a:gs>
                  </a:gsLst>
                  <a:lin ang="5400000" scaled="0"/>
                </a:gradFill>
                <a:effectLst/>
                <a:latin typeface="+mj-lt"/>
                <a:ea typeface="+mn-ea"/>
                <a:cs typeface="Segoe UI" pitchFamily="34" charset="0"/>
              </a:defRPr>
            </a:lvl1pPr>
          </a:lstStyle>
          <a:p>
            <a:r>
              <a:rPr lang="en-US" dirty="0"/>
              <a:t>Presentation title</a:t>
            </a:r>
          </a:p>
        </p:txBody>
      </p:sp>
      <p:sp>
        <p:nvSpPr>
          <p:cNvPr id="4" name="Windows 10"/>
          <p:cNvSpPr>
            <a:spLocks noChangeAspect="1" noEditPoints="1"/>
          </p:cNvSpPr>
          <p:nvPr userDrawn="1"/>
        </p:nvSpPr>
        <p:spPr bwMode="auto">
          <a:xfrm>
            <a:off x="571950" y="1082919"/>
            <a:ext cx="2446731" cy="365760"/>
          </a:xfrm>
          <a:custGeom>
            <a:avLst/>
            <a:gdLst>
              <a:gd name="T0" fmla="*/ 295 w 3590"/>
              <a:gd name="T1" fmla="*/ 329 h 668"/>
              <a:gd name="T2" fmla="*/ 0 w 3590"/>
              <a:gd name="T3" fmla="*/ 94 h 668"/>
              <a:gd name="T4" fmla="*/ 295 w 3590"/>
              <a:gd name="T5" fmla="*/ 616 h 668"/>
              <a:gd name="T6" fmla="*/ 284 w 3590"/>
              <a:gd name="T7" fmla="*/ 340 h 668"/>
              <a:gd name="T8" fmla="*/ 284 w 3590"/>
              <a:gd name="T9" fmla="*/ 340 h 668"/>
              <a:gd name="T10" fmla="*/ 3196 w 3590"/>
              <a:gd name="T11" fmla="*/ 160 h 668"/>
              <a:gd name="T12" fmla="*/ 3158 w 3590"/>
              <a:gd name="T13" fmla="*/ 224 h 668"/>
              <a:gd name="T14" fmla="*/ 3223 w 3590"/>
              <a:gd name="T15" fmla="*/ 531 h 668"/>
              <a:gd name="T16" fmla="*/ 3407 w 3590"/>
              <a:gd name="T17" fmla="*/ 139 h 668"/>
              <a:gd name="T18" fmla="*/ 3339 w 3590"/>
              <a:gd name="T19" fmla="*/ 424 h 668"/>
              <a:gd name="T20" fmla="*/ 3513 w 3590"/>
              <a:gd name="T21" fmla="*/ 524 h 668"/>
              <a:gd name="T22" fmla="*/ 3465 w 3590"/>
              <a:gd name="T23" fmla="*/ 125 h 668"/>
              <a:gd name="T24" fmla="*/ 3544 w 3590"/>
              <a:gd name="T25" fmla="*/ 334 h 668"/>
              <a:gd name="T26" fmla="*/ 1215 w 3590"/>
              <a:gd name="T27" fmla="*/ 532 h 668"/>
              <a:gd name="T28" fmla="*/ 1118 w 3590"/>
              <a:gd name="T29" fmla="*/ 240 h 668"/>
              <a:gd name="T30" fmla="*/ 916 w 3590"/>
              <a:gd name="T31" fmla="*/ 133 h 668"/>
              <a:gd name="T32" fmla="*/ 1017 w 3590"/>
              <a:gd name="T33" fmla="*/ 439 h 668"/>
              <a:gd name="T34" fmla="*/ 1242 w 3590"/>
              <a:gd name="T35" fmla="*/ 478 h 668"/>
              <a:gd name="T36" fmla="*/ 1382 w 3590"/>
              <a:gd name="T37" fmla="*/ 133 h 668"/>
              <a:gd name="T38" fmla="*/ 1424 w 3590"/>
              <a:gd name="T39" fmla="*/ 175 h 668"/>
              <a:gd name="T40" fmla="*/ 1467 w 3590"/>
              <a:gd name="T41" fmla="*/ 132 h 668"/>
              <a:gd name="T42" fmla="*/ 1422 w 3590"/>
              <a:gd name="T43" fmla="*/ 247 h 668"/>
              <a:gd name="T44" fmla="*/ 1726 w 3590"/>
              <a:gd name="T45" fmla="*/ 532 h 668"/>
              <a:gd name="T46" fmla="*/ 1581 w 3590"/>
              <a:gd name="T47" fmla="*/ 369 h 668"/>
              <a:gd name="T48" fmla="*/ 1581 w 3590"/>
              <a:gd name="T49" fmla="*/ 247 h 668"/>
              <a:gd name="T50" fmla="*/ 1747 w 3590"/>
              <a:gd name="T51" fmla="*/ 271 h 668"/>
              <a:gd name="T52" fmla="*/ 2041 w 3590"/>
              <a:gd name="T53" fmla="*/ 532 h 668"/>
              <a:gd name="T54" fmla="*/ 1856 w 3590"/>
              <a:gd name="T55" fmla="*/ 500 h 668"/>
              <a:gd name="T56" fmla="*/ 2040 w 3590"/>
              <a:gd name="T57" fmla="*/ 286 h 668"/>
              <a:gd name="T58" fmla="*/ 2087 w 3590"/>
              <a:gd name="T59" fmla="*/ 532 h 668"/>
              <a:gd name="T60" fmla="*/ 1960 w 3590"/>
              <a:gd name="T61" fmla="*/ 279 h 668"/>
              <a:gd name="T62" fmla="*/ 1955 w 3590"/>
              <a:gd name="T63" fmla="*/ 500 h 668"/>
              <a:gd name="T64" fmla="*/ 2387 w 3590"/>
              <a:gd name="T65" fmla="*/ 497 h 668"/>
              <a:gd name="T66" fmla="*/ 2184 w 3590"/>
              <a:gd name="T67" fmla="*/ 281 h 668"/>
              <a:gd name="T68" fmla="*/ 2379 w 3590"/>
              <a:gd name="T69" fmla="*/ 390 h 668"/>
              <a:gd name="T70" fmla="*/ 2192 w 3590"/>
              <a:gd name="T71" fmla="*/ 391 h 668"/>
              <a:gd name="T72" fmla="*/ 2379 w 3590"/>
              <a:gd name="T73" fmla="*/ 390 h 668"/>
              <a:gd name="T74" fmla="*/ 2651 w 3590"/>
              <a:gd name="T75" fmla="*/ 328 h 668"/>
              <a:gd name="T76" fmla="*/ 2576 w 3590"/>
              <a:gd name="T77" fmla="*/ 532 h 668"/>
              <a:gd name="T78" fmla="*/ 2551 w 3590"/>
              <a:gd name="T79" fmla="*/ 461 h 668"/>
              <a:gd name="T80" fmla="*/ 2628 w 3590"/>
              <a:gd name="T81" fmla="*/ 247 h 668"/>
              <a:gd name="T82" fmla="*/ 2735 w 3590"/>
              <a:gd name="T83" fmla="*/ 487 h 668"/>
              <a:gd name="T84" fmla="*/ 3039 w 3590"/>
              <a:gd name="T85" fmla="*/ 456 h 668"/>
              <a:gd name="T86" fmla="*/ 2864 w 3590"/>
              <a:gd name="T87" fmla="*/ 473 h 668"/>
              <a:gd name="T88" fmla="*/ 2934 w 3590"/>
              <a:gd name="T89" fmla="*/ 406 h 668"/>
              <a:gd name="T90" fmla="*/ 2965 w 3590"/>
              <a:gd name="T91" fmla="*/ 240 h 668"/>
              <a:gd name="T92" fmla="*/ 2925 w 3590"/>
              <a:gd name="T93" fmla="*/ 290 h 668"/>
              <a:gd name="T94" fmla="*/ 3022 w 3590"/>
              <a:gd name="T95" fmla="*/ 40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90" h="668">
                <a:moveTo>
                  <a:pt x="295" y="52"/>
                </a:moveTo>
                <a:cubicBezTo>
                  <a:pt x="667" y="0"/>
                  <a:pt x="667" y="0"/>
                  <a:pt x="667" y="0"/>
                </a:cubicBezTo>
                <a:cubicBezTo>
                  <a:pt x="667" y="329"/>
                  <a:pt x="667" y="329"/>
                  <a:pt x="667" y="329"/>
                </a:cubicBezTo>
                <a:cubicBezTo>
                  <a:pt x="295" y="329"/>
                  <a:pt x="295" y="329"/>
                  <a:pt x="295" y="329"/>
                </a:cubicBezTo>
                <a:lnTo>
                  <a:pt x="295" y="52"/>
                </a:lnTo>
                <a:close/>
                <a:moveTo>
                  <a:pt x="284" y="329"/>
                </a:moveTo>
                <a:cubicBezTo>
                  <a:pt x="284" y="54"/>
                  <a:pt x="284" y="54"/>
                  <a:pt x="284" y="54"/>
                </a:cubicBezTo>
                <a:cubicBezTo>
                  <a:pt x="0" y="94"/>
                  <a:pt x="0" y="94"/>
                  <a:pt x="0" y="94"/>
                </a:cubicBezTo>
                <a:cubicBezTo>
                  <a:pt x="0" y="329"/>
                  <a:pt x="0" y="329"/>
                  <a:pt x="0" y="329"/>
                </a:cubicBezTo>
                <a:lnTo>
                  <a:pt x="284" y="329"/>
                </a:lnTo>
                <a:close/>
                <a:moveTo>
                  <a:pt x="295" y="340"/>
                </a:moveTo>
                <a:cubicBezTo>
                  <a:pt x="295" y="616"/>
                  <a:pt x="295" y="616"/>
                  <a:pt x="295" y="616"/>
                </a:cubicBezTo>
                <a:cubicBezTo>
                  <a:pt x="667" y="668"/>
                  <a:pt x="667" y="668"/>
                  <a:pt x="667" y="668"/>
                </a:cubicBezTo>
                <a:cubicBezTo>
                  <a:pt x="667" y="340"/>
                  <a:pt x="667" y="340"/>
                  <a:pt x="667" y="340"/>
                </a:cubicBezTo>
                <a:lnTo>
                  <a:pt x="295" y="340"/>
                </a:lnTo>
                <a:close/>
                <a:moveTo>
                  <a:pt x="284" y="340"/>
                </a:moveTo>
                <a:cubicBezTo>
                  <a:pt x="0" y="340"/>
                  <a:pt x="0" y="340"/>
                  <a:pt x="0" y="340"/>
                </a:cubicBezTo>
                <a:cubicBezTo>
                  <a:pt x="0" y="575"/>
                  <a:pt x="0" y="575"/>
                  <a:pt x="0" y="575"/>
                </a:cubicBezTo>
                <a:cubicBezTo>
                  <a:pt x="284" y="615"/>
                  <a:pt x="284" y="615"/>
                  <a:pt x="284" y="615"/>
                </a:cubicBezTo>
                <a:lnTo>
                  <a:pt x="284" y="340"/>
                </a:lnTo>
                <a:close/>
                <a:moveTo>
                  <a:pt x="3269" y="123"/>
                </a:moveTo>
                <a:cubicBezTo>
                  <a:pt x="3252" y="123"/>
                  <a:pt x="3252" y="123"/>
                  <a:pt x="3252" y="123"/>
                </a:cubicBezTo>
                <a:cubicBezTo>
                  <a:pt x="3245" y="129"/>
                  <a:pt x="3236" y="136"/>
                  <a:pt x="3227" y="142"/>
                </a:cubicBezTo>
                <a:cubicBezTo>
                  <a:pt x="3217" y="148"/>
                  <a:pt x="3207" y="154"/>
                  <a:pt x="3196" y="160"/>
                </a:cubicBezTo>
                <a:cubicBezTo>
                  <a:pt x="3185" y="166"/>
                  <a:pt x="3174" y="171"/>
                  <a:pt x="3163" y="176"/>
                </a:cubicBezTo>
                <a:cubicBezTo>
                  <a:pt x="3152" y="181"/>
                  <a:pt x="3141" y="185"/>
                  <a:pt x="3131" y="187"/>
                </a:cubicBezTo>
                <a:cubicBezTo>
                  <a:pt x="3131" y="234"/>
                  <a:pt x="3131" y="234"/>
                  <a:pt x="3131" y="234"/>
                </a:cubicBezTo>
                <a:cubicBezTo>
                  <a:pt x="3140" y="231"/>
                  <a:pt x="3149" y="228"/>
                  <a:pt x="3158" y="224"/>
                </a:cubicBezTo>
                <a:cubicBezTo>
                  <a:pt x="3168" y="221"/>
                  <a:pt x="3177" y="216"/>
                  <a:pt x="3185" y="212"/>
                </a:cubicBezTo>
                <a:cubicBezTo>
                  <a:pt x="3194" y="207"/>
                  <a:pt x="3201" y="203"/>
                  <a:pt x="3208" y="198"/>
                </a:cubicBezTo>
                <a:cubicBezTo>
                  <a:pt x="3215" y="194"/>
                  <a:pt x="3220" y="190"/>
                  <a:pt x="3223" y="186"/>
                </a:cubicBezTo>
                <a:cubicBezTo>
                  <a:pt x="3223" y="531"/>
                  <a:pt x="3223" y="531"/>
                  <a:pt x="3223" y="531"/>
                </a:cubicBezTo>
                <a:cubicBezTo>
                  <a:pt x="3269" y="531"/>
                  <a:pt x="3269" y="531"/>
                  <a:pt x="3269" y="531"/>
                </a:cubicBezTo>
                <a:lnTo>
                  <a:pt x="3269" y="123"/>
                </a:lnTo>
                <a:close/>
                <a:moveTo>
                  <a:pt x="3465" y="125"/>
                </a:moveTo>
                <a:cubicBezTo>
                  <a:pt x="3443" y="125"/>
                  <a:pt x="3424" y="130"/>
                  <a:pt x="3407" y="139"/>
                </a:cubicBezTo>
                <a:cubicBezTo>
                  <a:pt x="3390" y="148"/>
                  <a:pt x="3376" y="162"/>
                  <a:pt x="3365" y="180"/>
                </a:cubicBezTo>
                <a:cubicBezTo>
                  <a:pt x="3354" y="198"/>
                  <a:pt x="3345" y="221"/>
                  <a:pt x="3339" y="247"/>
                </a:cubicBezTo>
                <a:cubicBezTo>
                  <a:pt x="3333" y="274"/>
                  <a:pt x="3331" y="305"/>
                  <a:pt x="3331" y="340"/>
                </a:cubicBezTo>
                <a:cubicBezTo>
                  <a:pt x="3331" y="371"/>
                  <a:pt x="3333" y="399"/>
                  <a:pt x="3339" y="424"/>
                </a:cubicBezTo>
                <a:cubicBezTo>
                  <a:pt x="3344" y="448"/>
                  <a:pt x="3353" y="469"/>
                  <a:pt x="3363" y="486"/>
                </a:cubicBezTo>
                <a:cubicBezTo>
                  <a:pt x="3374" y="503"/>
                  <a:pt x="3387" y="516"/>
                  <a:pt x="3403" y="525"/>
                </a:cubicBezTo>
                <a:cubicBezTo>
                  <a:pt x="3419" y="533"/>
                  <a:pt x="3436" y="538"/>
                  <a:pt x="3456" y="538"/>
                </a:cubicBezTo>
                <a:cubicBezTo>
                  <a:pt x="3478" y="538"/>
                  <a:pt x="3496" y="533"/>
                  <a:pt x="3513" y="524"/>
                </a:cubicBezTo>
                <a:cubicBezTo>
                  <a:pt x="3530" y="515"/>
                  <a:pt x="3544" y="501"/>
                  <a:pt x="3555" y="484"/>
                </a:cubicBezTo>
                <a:cubicBezTo>
                  <a:pt x="3566" y="466"/>
                  <a:pt x="3575" y="444"/>
                  <a:pt x="3581" y="418"/>
                </a:cubicBezTo>
                <a:cubicBezTo>
                  <a:pt x="3587" y="393"/>
                  <a:pt x="3590" y="363"/>
                  <a:pt x="3590" y="330"/>
                </a:cubicBezTo>
                <a:cubicBezTo>
                  <a:pt x="3590" y="194"/>
                  <a:pt x="3548" y="125"/>
                  <a:pt x="3465" y="125"/>
                </a:cubicBezTo>
                <a:close/>
                <a:moveTo>
                  <a:pt x="3461" y="499"/>
                </a:moveTo>
                <a:cubicBezTo>
                  <a:pt x="3405" y="499"/>
                  <a:pt x="3377" y="445"/>
                  <a:pt x="3377" y="337"/>
                </a:cubicBezTo>
                <a:cubicBezTo>
                  <a:pt x="3377" y="222"/>
                  <a:pt x="3406" y="164"/>
                  <a:pt x="3463" y="164"/>
                </a:cubicBezTo>
                <a:cubicBezTo>
                  <a:pt x="3517" y="164"/>
                  <a:pt x="3544" y="221"/>
                  <a:pt x="3544" y="334"/>
                </a:cubicBezTo>
                <a:cubicBezTo>
                  <a:pt x="3544" y="444"/>
                  <a:pt x="3516" y="499"/>
                  <a:pt x="3461" y="499"/>
                </a:cubicBezTo>
                <a:close/>
                <a:moveTo>
                  <a:pt x="1382" y="133"/>
                </a:moveTo>
                <a:cubicBezTo>
                  <a:pt x="1270" y="532"/>
                  <a:pt x="1270" y="532"/>
                  <a:pt x="1270" y="532"/>
                </a:cubicBezTo>
                <a:cubicBezTo>
                  <a:pt x="1215" y="532"/>
                  <a:pt x="1215" y="532"/>
                  <a:pt x="1215" y="532"/>
                </a:cubicBezTo>
                <a:cubicBezTo>
                  <a:pt x="1133" y="240"/>
                  <a:pt x="1133" y="240"/>
                  <a:pt x="1133" y="240"/>
                </a:cubicBezTo>
                <a:cubicBezTo>
                  <a:pt x="1130" y="229"/>
                  <a:pt x="1128" y="216"/>
                  <a:pt x="1127" y="200"/>
                </a:cubicBezTo>
                <a:cubicBezTo>
                  <a:pt x="1126" y="200"/>
                  <a:pt x="1126" y="200"/>
                  <a:pt x="1126" y="200"/>
                </a:cubicBezTo>
                <a:cubicBezTo>
                  <a:pt x="1124" y="214"/>
                  <a:pt x="1122" y="227"/>
                  <a:pt x="1118" y="240"/>
                </a:cubicBezTo>
                <a:cubicBezTo>
                  <a:pt x="1036" y="532"/>
                  <a:pt x="1036" y="532"/>
                  <a:pt x="1036" y="532"/>
                </a:cubicBezTo>
                <a:cubicBezTo>
                  <a:pt x="981" y="532"/>
                  <a:pt x="981" y="532"/>
                  <a:pt x="981" y="532"/>
                </a:cubicBezTo>
                <a:cubicBezTo>
                  <a:pt x="865" y="133"/>
                  <a:pt x="865" y="133"/>
                  <a:pt x="865" y="133"/>
                </a:cubicBezTo>
                <a:cubicBezTo>
                  <a:pt x="916" y="133"/>
                  <a:pt x="916" y="133"/>
                  <a:pt x="916" y="133"/>
                </a:cubicBezTo>
                <a:cubicBezTo>
                  <a:pt x="1001" y="439"/>
                  <a:pt x="1001" y="439"/>
                  <a:pt x="1001" y="439"/>
                </a:cubicBezTo>
                <a:cubicBezTo>
                  <a:pt x="1004" y="452"/>
                  <a:pt x="1007" y="466"/>
                  <a:pt x="1008" y="479"/>
                </a:cubicBezTo>
                <a:cubicBezTo>
                  <a:pt x="1009" y="479"/>
                  <a:pt x="1009" y="479"/>
                  <a:pt x="1009" y="479"/>
                </a:cubicBezTo>
                <a:cubicBezTo>
                  <a:pt x="1010" y="468"/>
                  <a:pt x="1013" y="454"/>
                  <a:pt x="1017" y="439"/>
                </a:cubicBezTo>
                <a:cubicBezTo>
                  <a:pt x="1106" y="133"/>
                  <a:pt x="1106" y="133"/>
                  <a:pt x="1106" y="133"/>
                </a:cubicBezTo>
                <a:cubicBezTo>
                  <a:pt x="1151" y="133"/>
                  <a:pt x="1151" y="133"/>
                  <a:pt x="1151" y="133"/>
                </a:cubicBezTo>
                <a:cubicBezTo>
                  <a:pt x="1235" y="441"/>
                  <a:pt x="1235" y="441"/>
                  <a:pt x="1235" y="441"/>
                </a:cubicBezTo>
                <a:cubicBezTo>
                  <a:pt x="1238" y="453"/>
                  <a:pt x="1240" y="465"/>
                  <a:pt x="1242" y="478"/>
                </a:cubicBezTo>
                <a:cubicBezTo>
                  <a:pt x="1243" y="478"/>
                  <a:pt x="1243" y="478"/>
                  <a:pt x="1243" y="478"/>
                </a:cubicBezTo>
                <a:cubicBezTo>
                  <a:pt x="1244" y="469"/>
                  <a:pt x="1246" y="456"/>
                  <a:pt x="1250" y="440"/>
                </a:cubicBezTo>
                <a:cubicBezTo>
                  <a:pt x="1332" y="133"/>
                  <a:pt x="1332" y="133"/>
                  <a:pt x="1332" y="133"/>
                </a:cubicBezTo>
                <a:lnTo>
                  <a:pt x="1382" y="133"/>
                </a:lnTo>
                <a:close/>
                <a:moveTo>
                  <a:pt x="1475" y="153"/>
                </a:moveTo>
                <a:cubicBezTo>
                  <a:pt x="1475" y="162"/>
                  <a:pt x="1472" y="169"/>
                  <a:pt x="1466" y="174"/>
                </a:cubicBezTo>
                <a:cubicBezTo>
                  <a:pt x="1461" y="180"/>
                  <a:pt x="1453" y="183"/>
                  <a:pt x="1445" y="183"/>
                </a:cubicBezTo>
                <a:cubicBezTo>
                  <a:pt x="1437" y="183"/>
                  <a:pt x="1430" y="180"/>
                  <a:pt x="1424" y="175"/>
                </a:cubicBezTo>
                <a:cubicBezTo>
                  <a:pt x="1418" y="169"/>
                  <a:pt x="1416" y="162"/>
                  <a:pt x="1416" y="153"/>
                </a:cubicBezTo>
                <a:cubicBezTo>
                  <a:pt x="1416" y="145"/>
                  <a:pt x="1418" y="138"/>
                  <a:pt x="1424" y="132"/>
                </a:cubicBezTo>
                <a:cubicBezTo>
                  <a:pt x="1430" y="127"/>
                  <a:pt x="1437" y="124"/>
                  <a:pt x="1445" y="124"/>
                </a:cubicBezTo>
                <a:cubicBezTo>
                  <a:pt x="1454" y="124"/>
                  <a:pt x="1461" y="127"/>
                  <a:pt x="1467" y="132"/>
                </a:cubicBezTo>
                <a:cubicBezTo>
                  <a:pt x="1472" y="138"/>
                  <a:pt x="1475" y="145"/>
                  <a:pt x="1475" y="153"/>
                </a:cubicBezTo>
                <a:close/>
                <a:moveTo>
                  <a:pt x="1468" y="532"/>
                </a:moveTo>
                <a:cubicBezTo>
                  <a:pt x="1422" y="532"/>
                  <a:pt x="1422" y="532"/>
                  <a:pt x="1422" y="532"/>
                </a:cubicBezTo>
                <a:cubicBezTo>
                  <a:pt x="1422" y="247"/>
                  <a:pt x="1422" y="247"/>
                  <a:pt x="1422" y="247"/>
                </a:cubicBezTo>
                <a:cubicBezTo>
                  <a:pt x="1468" y="247"/>
                  <a:pt x="1468" y="247"/>
                  <a:pt x="1468" y="247"/>
                </a:cubicBezTo>
                <a:lnTo>
                  <a:pt x="1468" y="532"/>
                </a:lnTo>
                <a:close/>
                <a:moveTo>
                  <a:pt x="1772" y="532"/>
                </a:moveTo>
                <a:cubicBezTo>
                  <a:pt x="1726" y="532"/>
                  <a:pt x="1726" y="532"/>
                  <a:pt x="1726" y="532"/>
                </a:cubicBezTo>
                <a:cubicBezTo>
                  <a:pt x="1726" y="369"/>
                  <a:pt x="1726" y="369"/>
                  <a:pt x="1726" y="369"/>
                </a:cubicBezTo>
                <a:cubicBezTo>
                  <a:pt x="1726" y="309"/>
                  <a:pt x="1704" y="279"/>
                  <a:pt x="1660" y="279"/>
                </a:cubicBezTo>
                <a:cubicBezTo>
                  <a:pt x="1638" y="279"/>
                  <a:pt x="1619" y="288"/>
                  <a:pt x="1604" y="305"/>
                </a:cubicBezTo>
                <a:cubicBezTo>
                  <a:pt x="1589" y="322"/>
                  <a:pt x="1581" y="343"/>
                  <a:pt x="1581" y="369"/>
                </a:cubicBezTo>
                <a:cubicBezTo>
                  <a:pt x="1581" y="532"/>
                  <a:pt x="1581" y="532"/>
                  <a:pt x="1581" y="532"/>
                </a:cubicBezTo>
                <a:cubicBezTo>
                  <a:pt x="1536" y="532"/>
                  <a:pt x="1536" y="532"/>
                  <a:pt x="1536" y="532"/>
                </a:cubicBezTo>
                <a:cubicBezTo>
                  <a:pt x="1536" y="247"/>
                  <a:pt x="1536" y="247"/>
                  <a:pt x="1536" y="247"/>
                </a:cubicBezTo>
                <a:cubicBezTo>
                  <a:pt x="1581" y="247"/>
                  <a:pt x="1581" y="247"/>
                  <a:pt x="1581" y="247"/>
                </a:cubicBezTo>
                <a:cubicBezTo>
                  <a:pt x="1581" y="294"/>
                  <a:pt x="1581" y="294"/>
                  <a:pt x="1581" y="294"/>
                </a:cubicBezTo>
                <a:cubicBezTo>
                  <a:pt x="1583" y="294"/>
                  <a:pt x="1583" y="294"/>
                  <a:pt x="1583" y="294"/>
                </a:cubicBezTo>
                <a:cubicBezTo>
                  <a:pt x="1604" y="258"/>
                  <a:pt x="1635" y="240"/>
                  <a:pt x="1676" y="240"/>
                </a:cubicBezTo>
                <a:cubicBezTo>
                  <a:pt x="1707" y="240"/>
                  <a:pt x="1731" y="250"/>
                  <a:pt x="1747" y="271"/>
                </a:cubicBezTo>
                <a:cubicBezTo>
                  <a:pt x="1764" y="291"/>
                  <a:pt x="1772" y="320"/>
                  <a:pt x="1772" y="358"/>
                </a:cubicBezTo>
                <a:lnTo>
                  <a:pt x="1772" y="532"/>
                </a:lnTo>
                <a:close/>
                <a:moveTo>
                  <a:pt x="2087" y="532"/>
                </a:moveTo>
                <a:cubicBezTo>
                  <a:pt x="2041" y="532"/>
                  <a:pt x="2041" y="532"/>
                  <a:pt x="2041" y="532"/>
                </a:cubicBezTo>
                <a:cubicBezTo>
                  <a:pt x="2041" y="483"/>
                  <a:pt x="2041" y="483"/>
                  <a:pt x="2041" y="483"/>
                </a:cubicBezTo>
                <a:cubicBezTo>
                  <a:pt x="2040" y="483"/>
                  <a:pt x="2040" y="483"/>
                  <a:pt x="2040" y="483"/>
                </a:cubicBezTo>
                <a:cubicBezTo>
                  <a:pt x="2019" y="520"/>
                  <a:pt x="1986" y="539"/>
                  <a:pt x="1942" y="539"/>
                </a:cubicBezTo>
                <a:cubicBezTo>
                  <a:pt x="1906" y="539"/>
                  <a:pt x="1878" y="526"/>
                  <a:pt x="1856" y="500"/>
                </a:cubicBezTo>
                <a:cubicBezTo>
                  <a:pt x="1835" y="474"/>
                  <a:pt x="1824" y="440"/>
                  <a:pt x="1824" y="396"/>
                </a:cubicBezTo>
                <a:cubicBezTo>
                  <a:pt x="1824" y="349"/>
                  <a:pt x="1836" y="312"/>
                  <a:pt x="1860" y="283"/>
                </a:cubicBezTo>
                <a:cubicBezTo>
                  <a:pt x="1883" y="255"/>
                  <a:pt x="1915" y="240"/>
                  <a:pt x="1955" y="240"/>
                </a:cubicBezTo>
                <a:cubicBezTo>
                  <a:pt x="1993" y="240"/>
                  <a:pt x="2022" y="256"/>
                  <a:pt x="2040" y="286"/>
                </a:cubicBezTo>
                <a:cubicBezTo>
                  <a:pt x="2041" y="286"/>
                  <a:pt x="2041" y="286"/>
                  <a:pt x="2041" y="286"/>
                </a:cubicBezTo>
                <a:cubicBezTo>
                  <a:pt x="2041" y="110"/>
                  <a:pt x="2041" y="110"/>
                  <a:pt x="2041" y="110"/>
                </a:cubicBezTo>
                <a:cubicBezTo>
                  <a:pt x="2087" y="110"/>
                  <a:pt x="2087" y="110"/>
                  <a:pt x="2087" y="110"/>
                </a:cubicBezTo>
                <a:lnTo>
                  <a:pt x="2087" y="532"/>
                </a:lnTo>
                <a:close/>
                <a:moveTo>
                  <a:pt x="2041" y="403"/>
                </a:moveTo>
                <a:cubicBezTo>
                  <a:pt x="2041" y="361"/>
                  <a:pt x="2041" y="361"/>
                  <a:pt x="2041" y="361"/>
                </a:cubicBezTo>
                <a:cubicBezTo>
                  <a:pt x="2041" y="338"/>
                  <a:pt x="2033" y="318"/>
                  <a:pt x="2018" y="303"/>
                </a:cubicBezTo>
                <a:cubicBezTo>
                  <a:pt x="2002" y="287"/>
                  <a:pt x="1983" y="279"/>
                  <a:pt x="1960" y="279"/>
                </a:cubicBezTo>
                <a:cubicBezTo>
                  <a:pt x="1933" y="279"/>
                  <a:pt x="1911" y="289"/>
                  <a:pt x="1895" y="310"/>
                </a:cubicBezTo>
                <a:cubicBezTo>
                  <a:pt x="1879" y="330"/>
                  <a:pt x="1871" y="358"/>
                  <a:pt x="1871" y="394"/>
                </a:cubicBezTo>
                <a:cubicBezTo>
                  <a:pt x="1871" y="427"/>
                  <a:pt x="1879" y="452"/>
                  <a:pt x="1894" y="471"/>
                </a:cubicBezTo>
                <a:cubicBezTo>
                  <a:pt x="1909" y="490"/>
                  <a:pt x="1929" y="500"/>
                  <a:pt x="1955" y="500"/>
                </a:cubicBezTo>
                <a:cubicBezTo>
                  <a:pt x="1980" y="500"/>
                  <a:pt x="2001" y="491"/>
                  <a:pt x="2017" y="473"/>
                </a:cubicBezTo>
                <a:cubicBezTo>
                  <a:pt x="2033" y="454"/>
                  <a:pt x="2041" y="431"/>
                  <a:pt x="2041" y="403"/>
                </a:cubicBezTo>
                <a:close/>
                <a:moveTo>
                  <a:pt x="2425" y="388"/>
                </a:moveTo>
                <a:cubicBezTo>
                  <a:pt x="2425" y="434"/>
                  <a:pt x="2412" y="470"/>
                  <a:pt x="2387" y="497"/>
                </a:cubicBezTo>
                <a:cubicBezTo>
                  <a:pt x="2361" y="525"/>
                  <a:pt x="2327" y="539"/>
                  <a:pt x="2284" y="539"/>
                </a:cubicBezTo>
                <a:cubicBezTo>
                  <a:pt x="2242" y="539"/>
                  <a:pt x="2208" y="525"/>
                  <a:pt x="2183" y="499"/>
                </a:cubicBezTo>
                <a:cubicBezTo>
                  <a:pt x="2158" y="472"/>
                  <a:pt x="2145" y="437"/>
                  <a:pt x="2145" y="393"/>
                </a:cubicBezTo>
                <a:cubicBezTo>
                  <a:pt x="2145" y="346"/>
                  <a:pt x="2158" y="309"/>
                  <a:pt x="2184" y="281"/>
                </a:cubicBezTo>
                <a:cubicBezTo>
                  <a:pt x="2210" y="254"/>
                  <a:pt x="2245" y="240"/>
                  <a:pt x="2290" y="240"/>
                </a:cubicBezTo>
                <a:cubicBezTo>
                  <a:pt x="2332" y="240"/>
                  <a:pt x="2366" y="253"/>
                  <a:pt x="2389" y="280"/>
                </a:cubicBezTo>
                <a:cubicBezTo>
                  <a:pt x="2413" y="306"/>
                  <a:pt x="2425" y="342"/>
                  <a:pt x="2425" y="388"/>
                </a:cubicBezTo>
                <a:close/>
                <a:moveTo>
                  <a:pt x="2379" y="390"/>
                </a:moveTo>
                <a:cubicBezTo>
                  <a:pt x="2379" y="354"/>
                  <a:pt x="2371" y="327"/>
                  <a:pt x="2355" y="308"/>
                </a:cubicBezTo>
                <a:cubicBezTo>
                  <a:pt x="2339" y="289"/>
                  <a:pt x="2316" y="279"/>
                  <a:pt x="2287" y="279"/>
                </a:cubicBezTo>
                <a:cubicBezTo>
                  <a:pt x="2258" y="279"/>
                  <a:pt x="2234" y="289"/>
                  <a:pt x="2217" y="308"/>
                </a:cubicBezTo>
                <a:cubicBezTo>
                  <a:pt x="2200" y="328"/>
                  <a:pt x="2192" y="356"/>
                  <a:pt x="2192" y="391"/>
                </a:cubicBezTo>
                <a:cubicBezTo>
                  <a:pt x="2192" y="425"/>
                  <a:pt x="2200" y="452"/>
                  <a:pt x="2218" y="471"/>
                </a:cubicBezTo>
                <a:cubicBezTo>
                  <a:pt x="2235" y="490"/>
                  <a:pt x="2258" y="500"/>
                  <a:pt x="2287" y="500"/>
                </a:cubicBezTo>
                <a:cubicBezTo>
                  <a:pt x="2317" y="500"/>
                  <a:pt x="2339" y="490"/>
                  <a:pt x="2355" y="471"/>
                </a:cubicBezTo>
                <a:cubicBezTo>
                  <a:pt x="2371" y="453"/>
                  <a:pt x="2379" y="425"/>
                  <a:pt x="2379" y="390"/>
                </a:cubicBezTo>
                <a:close/>
                <a:moveTo>
                  <a:pt x="2842" y="247"/>
                </a:moveTo>
                <a:cubicBezTo>
                  <a:pt x="2757" y="532"/>
                  <a:pt x="2757" y="532"/>
                  <a:pt x="2757" y="532"/>
                </a:cubicBezTo>
                <a:cubicBezTo>
                  <a:pt x="2710" y="532"/>
                  <a:pt x="2710" y="532"/>
                  <a:pt x="2710" y="532"/>
                </a:cubicBezTo>
                <a:cubicBezTo>
                  <a:pt x="2651" y="328"/>
                  <a:pt x="2651" y="328"/>
                  <a:pt x="2651" y="328"/>
                </a:cubicBezTo>
                <a:cubicBezTo>
                  <a:pt x="2649" y="321"/>
                  <a:pt x="2648" y="312"/>
                  <a:pt x="2647" y="302"/>
                </a:cubicBezTo>
                <a:cubicBezTo>
                  <a:pt x="2646" y="302"/>
                  <a:pt x="2646" y="302"/>
                  <a:pt x="2646" y="302"/>
                </a:cubicBezTo>
                <a:cubicBezTo>
                  <a:pt x="2645" y="308"/>
                  <a:pt x="2643" y="317"/>
                  <a:pt x="2640" y="328"/>
                </a:cubicBezTo>
                <a:cubicBezTo>
                  <a:pt x="2576" y="532"/>
                  <a:pt x="2576" y="532"/>
                  <a:pt x="2576" y="532"/>
                </a:cubicBezTo>
                <a:cubicBezTo>
                  <a:pt x="2531" y="532"/>
                  <a:pt x="2531" y="532"/>
                  <a:pt x="2531" y="532"/>
                </a:cubicBezTo>
                <a:cubicBezTo>
                  <a:pt x="2445" y="247"/>
                  <a:pt x="2445" y="247"/>
                  <a:pt x="2445" y="247"/>
                </a:cubicBezTo>
                <a:cubicBezTo>
                  <a:pt x="2493" y="247"/>
                  <a:pt x="2493" y="247"/>
                  <a:pt x="2493" y="247"/>
                </a:cubicBezTo>
                <a:cubicBezTo>
                  <a:pt x="2551" y="461"/>
                  <a:pt x="2551" y="461"/>
                  <a:pt x="2551" y="461"/>
                </a:cubicBezTo>
                <a:cubicBezTo>
                  <a:pt x="2553" y="469"/>
                  <a:pt x="2554" y="477"/>
                  <a:pt x="2555" y="487"/>
                </a:cubicBezTo>
                <a:cubicBezTo>
                  <a:pt x="2557" y="487"/>
                  <a:pt x="2557" y="487"/>
                  <a:pt x="2557" y="487"/>
                </a:cubicBezTo>
                <a:cubicBezTo>
                  <a:pt x="2558" y="480"/>
                  <a:pt x="2559" y="471"/>
                  <a:pt x="2563" y="461"/>
                </a:cubicBezTo>
                <a:cubicBezTo>
                  <a:pt x="2628" y="247"/>
                  <a:pt x="2628" y="247"/>
                  <a:pt x="2628" y="247"/>
                </a:cubicBezTo>
                <a:cubicBezTo>
                  <a:pt x="2670" y="247"/>
                  <a:pt x="2670" y="247"/>
                  <a:pt x="2670" y="247"/>
                </a:cubicBezTo>
                <a:cubicBezTo>
                  <a:pt x="2729" y="462"/>
                  <a:pt x="2729" y="462"/>
                  <a:pt x="2729" y="462"/>
                </a:cubicBezTo>
                <a:cubicBezTo>
                  <a:pt x="2731" y="469"/>
                  <a:pt x="2732" y="477"/>
                  <a:pt x="2733" y="487"/>
                </a:cubicBezTo>
                <a:cubicBezTo>
                  <a:pt x="2735" y="487"/>
                  <a:pt x="2735" y="487"/>
                  <a:pt x="2735" y="487"/>
                </a:cubicBezTo>
                <a:cubicBezTo>
                  <a:pt x="2735" y="478"/>
                  <a:pt x="2737" y="470"/>
                  <a:pt x="2739" y="462"/>
                </a:cubicBezTo>
                <a:cubicBezTo>
                  <a:pt x="2797" y="247"/>
                  <a:pt x="2797" y="247"/>
                  <a:pt x="2797" y="247"/>
                </a:cubicBezTo>
                <a:lnTo>
                  <a:pt x="2842" y="247"/>
                </a:lnTo>
                <a:close/>
                <a:moveTo>
                  <a:pt x="3039" y="456"/>
                </a:moveTo>
                <a:cubicBezTo>
                  <a:pt x="3039" y="480"/>
                  <a:pt x="3029" y="500"/>
                  <a:pt x="3010" y="516"/>
                </a:cubicBezTo>
                <a:cubicBezTo>
                  <a:pt x="2991" y="531"/>
                  <a:pt x="2966" y="539"/>
                  <a:pt x="2935" y="539"/>
                </a:cubicBezTo>
                <a:cubicBezTo>
                  <a:pt x="2908" y="539"/>
                  <a:pt x="2884" y="533"/>
                  <a:pt x="2864" y="521"/>
                </a:cubicBezTo>
                <a:cubicBezTo>
                  <a:pt x="2864" y="473"/>
                  <a:pt x="2864" y="473"/>
                  <a:pt x="2864" y="473"/>
                </a:cubicBezTo>
                <a:cubicBezTo>
                  <a:pt x="2886" y="491"/>
                  <a:pt x="2911" y="500"/>
                  <a:pt x="2938" y="500"/>
                </a:cubicBezTo>
                <a:cubicBezTo>
                  <a:pt x="2974" y="500"/>
                  <a:pt x="2992" y="487"/>
                  <a:pt x="2992" y="460"/>
                </a:cubicBezTo>
                <a:cubicBezTo>
                  <a:pt x="2992" y="449"/>
                  <a:pt x="2989" y="441"/>
                  <a:pt x="2982" y="434"/>
                </a:cubicBezTo>
                <a:cubicBezTo>
                  <a:pt x="2975" y="427"/>
                  <a:pt x="2959" y="418"/>
                  <a:pt x="2934" y="406"/>
                </a:cubicBezTo>
                <a:cubicBezTo>
                  <a:pt x="2908" y="396"/>
                  <a:pt x="2891" y="384"/>
                  <a:pt x="2880" y="372"/>
                </a:cubicBezTo>
                <a:cubicBezTo>
                  <a:pt x="2870" y="360"/>
                  <a:pt x="2865" y="343"/>
                  <a:pt x="2865" y="323"/>
                </a:cubicBezTo>
                <a:cubicBezTo>
                  <a:pt x="2865" y="299"/>
                  <a:pt x="2874" y="280"/>
                  <a:pt x="2893" y="264"/>
                </a:cubicBezTo>
                <a:cubicBezTo>
                  <a:pt x="2912" y="248"/>
                  <a:pt x="2936" y="240"/>
                  <a:pt x="2965" y="240"/>
                </a:cubicBezTo>
                <a:cubicBezTo>
                  <a:pt x="2987" y="240"/>
                  <a:pt x="3008" y="245"/>
                  <a:pt x="3026" y="254"/>
                </a:cubicBezTo>
                <a:cubicBezTo>
                  <a:pt x="3026" y="299"/>
                  <a:pt x="3026" y="299"/>
                  <a:pt x="3026" y="299"/>
                </a:cubicBezTo>
                <a:cubicBezTo>
                  <a:pt x="3007" y="286"/>
                  <a:pt x="2986" y="279"/>
                  <a:pt x="2961" y="279"/>
                </a:cubicBezTo>
                <a:cubicBezTo>
                  <a:pt x="2946" y="279"/>
                  <a:pt x="2934" y="283"/>
                  <a:pt x="2925" y="290"/>
                </a:cubicBezTo>
                <a:cubicBezTo>
                  <a:pt x="2916" y="298"/>
                  <a:pt x="2911" y="307"/>
                  <a:pt x="2911" y="319"/>
                </a:cubicBezTo>
                <a:cubicBezTo>
                  <a:pt x="2911" y="332"/>
                  <a:pt x="2915" y="341"/>
                  <a:pt x="2922" y="348"/>
                </a:cubicBezTo>
                <a:cubicBezTo>
                  <a:pt x="2929" y="355"/>
                  <a:pt x="2943" y="363"/>
                  <a:pt x="2965" y="372"/>
                </a:cubicBezTo>
                <a:cubicBezTo>
                  <a:pt x="2993" y="383"/>
                  <a:pt x="3012" y="396"/>
                  <a:pt x="3022" y="408"/>
                </a:cubicBezTo>
                <a:cubicBezTo>
                  <a:pt x="3033" y="421"/>
                  <a:pt x="3039" y="437"/>
                  <a:pt x="3039" y="4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5" name="Text Placeholder 2"/>
          <p:cNvSpPr>
            <a:spLocks noGrp="1"/>
          </p:cNvSpPr>
          <p:nvPr>
            <p:ph type="body" sz="quarter" idx="14" hasCustomPrompt="1"/>
          </p:nvPr>
        </p:nvSpPr>
        <p:spPr bwMode="auto">
          <a:xfrm>
            <a:off x="341297" y="4679112"/>
            <a:ext cx="8002576" cy="1828800"/>
          </a:xfrm>
        </p:spPr>
        <p:txBody>
          <a:bodyPr tIns="109728" bIns="109728">
            <a:noAutofit/>
          </a:bodyPr>
          <a:lstStyle>
            <a:lvl1pPr marL="0" indent="0">
              <a:spcBef>
                <a:spcPts val="0"/>
              </a:spcBef>
              <a:buNone/>
              <a:defRPr sz="28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335855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43280" y="1212850"/>
            <a:ext cx="14858241"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04558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43280" y="1212850"/>
            <a:ext cx="14858241"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498250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3280" y="1212856"/>
            <a:ext cx="14858241"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673452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3280" y="1212856"/>
            <a:ext cx="14858241"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57676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43285" y="1212849"/>
            <a:ext cx="685764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8343876" y="1212849"/>
            <a:ext cx="685764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52050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43285" y="1212849"/>
            <a:ext cx="685764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8343876" y="1212849"/>
            <a:ext cx="685764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2085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43285" y="1212856"/>
            <a:ext cx="6857649" cy="1982081"/>
          </a:xfrm>
        </p:spPr>
        <p:txBody>
          <a:bodyPr wrap="square">
            <a:spAutoFit/>
          </a:bodyPr>
          <a:lstStyle>
            <a:lvl1pPr marL="287315" indent="-287315">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23" indent="-233176">
              <a:defRPr sz="2400"/>
            </a:lvl2pPr>
            <a:lvl3pPr marL="699529" indent="-168406">
              <a:tabLst/>
              <a:defRPr sz="2000"/>
            </a:lvl3pPr>
            <a:lvl4pPr marL="880887" indent="-181359">
              <a:defRPr/>
            </a:lvl4pPr>
            <a:lvl5pPr marL="1049293" indent="-1684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8343876" y="1212856"/>
            <a:ext cx="6857649" cy="1982081"/>
          </a:xfrm>
        </p:spPr>
        <p:txBody>
          <a:bodyPr wrap="square">
            <a:spAutoFit/>
          </a:bodyPr>
          <a:lstStyle>
            <a:lvl1pPr marL="287315" indent="-287315">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23" indent="-233176">
              <a:defRPr sz="2400"/>
            </a:lvl2pPr>
            <a:lvl3pPr marL="699529" indent="-168406">
              <a:tabLst/>
              <a:defRPr sz="2000"/>
            </a:lvl3pPr>
            <a:lvl4pPr marL="880887" indent="-181359">
              <a:defRPr/>
            </a:lvl4pPr>
            <a:lvl5pPr marL="1049293" indent="-1684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833590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3281" y="295281"/>
            <a:ext cx="14861196"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343282" y="1212857"/>
            <a:ext cx="14858239"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rot="5400000">
            <a:off x="12615946" y="2938775"/>
            <a:ext cx="6995160" cy="1117610"/>
          </a:xfrm>
          <a:prstGeom prst="rect">
            <a:avLst/>
          </a:prstGeom>
        </p:spPr>
      </p:pic>
    </p:spTree>
    <p:extLst>
      <p:ext uri="{BB962C8B-B14F-4D97-AF65-F5344CB8AC3E}">
        <p14:creationId xmlns:p14="http://schemas.microsoft.com/office/powerpoint/2010/main" val="2074347752"/>
      </p:ext>
    </p:extLst>
  </p:cSld>
  <p:clrMap bg1="lt1" tx1="dk1" bg2="lt2" tx2="dk2" accent1="accent1" accent2="accent2" accent3="accent3" accent4="accent4" accent5="accent5" accent6="accent6" hlink="hlink" folHlink="folHlink"/>
  <p:sldLayoutIdLst>
    <p:sldLayoutId id="2147484523" r:id="rId1"/>
    <p:sldLayoutId id="2147484524" r:id="rId2"/>
    <p:sldLayoutId id="2147484498" r:id="rId3"/>
    <p:sldLayoutId id="2147484499" r:id="rId4"/>
    <p:sldLayoutId id="2147484500" r:id="rId5"/>
    <p:sldLayoutId id="2147484501" r:id="rId6"/>
    <p:sldLayoutId id="2147484502" r:id="rId7"/>
    <p:sldLayoutId id="2147484503" r:id="rId8"/>
    <p:sldLayoutId id="2147484504" r:id="rId9"/>
    <p:sldLayoutId id="2147484505" r:id="rId10"/>
    <p:sldLayoutId id="2147484506" r:id="rId11"/>
    <p:sldLayoutId id="2147484509" r:id="rId12"/>
    <p:sldLayoutId id="2147484510" r:id="rId13"/>
    <p:sldLayoutId id="2147484514" r:id="rId14"/>
    <p:sldLayoutId id="2147484515" r:id="rId15"/>
    <p:sldLayoutId id="2147484516" r:id="rId16"/>
    <p:sldLayoutId id="2147484517" r:id="rId17"/>
    <p:sldLayoutId id="2147484518" r:id="rId18"/>
    <p:sldLayoutId id="2147484521" r:id="rId19"/>
  </p:sldLayoutIdLst>
  <p:transition>
    <p:fade/>
  </p:transition>
  <p:txStyles>
    <p:title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73" marR="0" indent="-342873" algn="l" defTabSz="9326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7" rtl="0" eaLnBrk="1" latinLnBrk="0" hangingPunct="1">
        <a:defRPr sz="1800" kern="1200">
          <a:solidFill>
            <a:schemeClr val="tx1"/>
          </a:solidFill>
          <a:latin typeface="+mn-lt"/>
          <a:ea typeface="+mn-ea"/>
          <a:cs typeface="+mn-cs"/>
        </a:defRPr>
      </a:lvl1pPr>
      <a:lvl2pPr marL="466334" algn="l" defTabSz="932667" rtl="0" eaLnBrk="1" latinLnBrk="0" hangingPunct="1">
        <a:defRPr sz="1800" kern="1200">
          <a:solidFill>
            <a:schemeClr val="tx1"/>
          </a:solidFill>
          <a:latin typeface="+mn-lt"/>
          <a:ea typeface="+mn-ea"/>
          <a:cs typeface="+mn-cs"/>
        </a:defRPr>
      </a:lvl2pPr>
      <a:lvl3pPr marL="932667" algn="l" defTabSz="932667" rtl="0" eaLnBrk="1" latinLnBrk="0" hangingPunct="1">
        <a:defRPr sz="1800" kern="1200">
          <a:solidFill>
            <a:schemeClr val="tx1"/>
          </a:solidFill>
          <a:latin typeface="+mn-lt"/>
          <a:ea typeface="+mn-ea"/>
          <a:cs typeface="+mn-cs"/>
        </a:defRPr>
      </a:lvl3pPr>
      <a:lvl4pPr marL="1399001" algn="l" defTabSz="932667" rtl="0" eaLnBrk="1" latinLnBrk="0" hangingPunct="1">
        <a:defRPr sz="1800" kern="1200">
          <a:solidFill>
            <a:schemeClr val="tx1"/>
          </a:solidFill>
          <a:latin typeface="+mn-lt"/>
          <a:ea typeface="+mn-ea"/>
          <a:cs typeface="+mn-cs"/>
        </a:defRPr>
      </a:lvl4pPr>
      <a:lvl5pPr marL="1865334" algn="l" defTabSz="932667" rtl="0" eaLnBrk="1" latinLnBrk="0" hangingPunct="1">
        <a:defRPr sz="1800" kern="1200">
          <a:solidFill>
            <a:schemeClr val="tx1"/>
          </a:solidFill>
          <a:latin typeface="+mn-lt"/>
          <a:ea typeface="+mn-ea"/>
          <a:cs typeface="+mn-cs"/>
        </a:defRPr>
      </a:lvl5pPr>
      <a:lvl6pPr marL="2331670" algn="l" defTabSz="932667" rtl="0" eaLnBrk="1" latinLnBrk="0" hangingPunct="1">
        <a:defRPr sz="1800" kern="1200">
          <a:solidFill>
            <a:schemeClr val="tx1"/>
          </a:solidFill>
          <a:latin typeface="+mn-lt"/>
          <a:ea typeface="+mn-ea"/>
          <a:cs typeface="+mn-cs"/>
        </a:defRPr>
      </a:lvl6pPr>
      <a:lvl7pPr marL="2798002" algn="l" defTabSz="932667" rtl="0" eaLnBrk="1" latinLnBrk="0" hangingPunct="1">
        <a:defRPr sz="1800" kern="1200">
          <a:solidFill>
            <a:schemeClr val="tx1"/>
          </a:solidFill>
          <a:latin typeface="+mn-lt"/>
          <a:ea typeface="+mn-ea"/>
          <a:cs typeface="+mn-cs"/>
        </a:defRPr>
      </a:lvl7pPr>
      <a:lvl8pPr marL="3264336" algn="l" defTabSz="932667" rtl="0" eaLnBrk="1" latinLnBrk="0" hangingPunct="1">
        <a:defRPr sz="1800" kern="1200">
          <a:solidFill>
            <a:schemeClr val="tx1"/>
          </a:solidFill>
          <a:latin typeface="+mn-lt"/>
          <a:ea typeface="+mn-ea"/>
          <a:cs typeface="+mn-cs"/>
        </a:defRPr>
      </a:lvl8pPr>
      <a:lvl9pPr marL="3730670" algn="l" defTabSz="93266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216" userDrawn="1">
          <p15:clr>
            <a:srgbClr val="5ACBF0"/>
          </p15:clr>
        </p15:guide>
        <p15:guide id="3" pos="936" userDrawn="1">
          <p15:clr>
            <a:srgbClr val="5ACBF0"/>
          </p15:clr>
        </p15:guide>
        <p15:guide id="4" pos="1656" userDrawn="1">
          <p15:clr>
            <a:srgbClr val="5ACBF0"/>
          </p15:clr>
        </p15:guide>
        <p15:guide id="5" pos="2376" userDrawn="1">
          <p15:clr>
            <a:srgbClr val="5ACBF0"/>
          </p15:clr>
        </p15:guide>
        <p15:guide id="6" pos="3096" userDrawn="1">
          <p15:clr>
            <a:srgbClr val="5ACBF0"/>
          </p15:clr>
        </p15:guide>
        <p15:guide id="7" pos="3816" userDrawn="1">
          <p15:clr>
            <a:srgbClr val="5ACBF0"/>
          </p15:clr>
        </p15:guide>
        <p15:guide id="8" pos="4536" userDrawn="1">
          <p15:clr>
            <a:srgbClr val="5ACBF0"/>
          </p15:clr>
        </p15:guide>
        <p15:guide id="9" pos="5256" userDrawn="1">
          <p15:clr>
            <a:srgbClr val="5ACBF0"/>
          </p15:clr>
        </p15:guide>
        <p15:guide id="10" pos="5976" userDrawn="1">
          <p15:clr>
            <a:srgbClr val="5ACBF0"/>
          </p15:clr>
        </p15:guide>
        <p15:guide id="11" pos="6696" userDrawn="1">
          <p15:clr>
            <a:srgbClr val="5ACBF0"/>
          </p15:clr>
        </p15:guide>
        <p15:guide id="12" pos="7416" userDrawn="1">
          <p15:clr>
            <a:srgbClr val="5ACBF0"/>
          </p15:clr>
        </p15:guide>
        <p15:guide id="13" pos="8136" userDrawn="1">
          <p15:clr>
            <a:srgbClr val="5ACBF0"/>
          </p15:clr>
        </p15:guide>
        <p15:guide id="14" pos="8856" userDrawn="1">
          <p15:clr>
            <a:srgbClr val="5ACBF0"/>
          </p15:clr>
        </p15:guide>
        <p15:guide id="15" pos="9576" userDrawn="1">
          <p15:clr>
            <a:srgbClr val="5ACBF0"/>
          </p15:clr>
        </p15:guide>
        <p15:guide id="16" pos="360" userDrawn="1">
          <p15:clr>
            <a:srgbClr val="C35EA4"/>
          </p15:clr>
        </p15:guide>
        <p15:guide id="17" pos="9432"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alpha val="0"/>
          </a:srgbClr>
        </a:solidFill>
        <a:effectLst/>
      </p:bgPr>
    </p:bg>
    <p:spTree>
      <p:nvGrpSpPr>
        <p:cNvPr id="1" name=""/>
        <p:cNvGrpSpPr/>
        <p:nvPr/>
      </p:nvGrpSpPr>
      <p:grpSpPr>
        <a:xfrm>
          <a:off x="0" y="0"/>
          <a:ext cx="0" cy="0"/>
          <a:chOff x="0" y="0"/>
          <a:chExt cx="0" cy="0"/>
        </a:xfrm>
      </p:grpSpPr>
      <p:sp>
        <p:nvSpPr>
          <p:cNvPr id="35" name="Rectangle 34"/>
          <p:cNvSpPr/>
          <p:nvPr/>
        </p:nvSpPr>
        <p:spPr bwMode="auto">
          <a:xfrm>
            <a:off x="1554164" y="4385307"/>
            <a:ext cx="11144250"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554486" y="3372175"/>
            <a:ext cx="1114393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554486" y="2380920"/>
            <a:ext cx="1114393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3594421" y="2560361"/>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t>8.0.0</a:t>
            </a:r>
          </a:p>
        </p:txBody>
      </p:sp>
      <p:sp>
        <p:nvSpPr>
          <p:cNvPr id="21" name="TextBox 20"/>
          <p:cNvSpPr txBox="1"/>
          <p:nvPr/>
        </p:nvSpPr>
        <p:spPr>
          <a:xfrm>
            <a:off x="3594421" y="3551616"/>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t>8.0.5</a:t>
            </a:r>
          </a:p>
        </p:txBody>
      </p:sp>
      <p:sp>
        <p:nvSpPr>
          <p:cNvPr id="26" name="TextBox 25"/>
          <p:cNvSpPr txBox="1"/>
          <p:nvPr/>
        </p:nvSpPr>
        <p:spPr>
          <a:xfrm>
            <a:off x="3986697" y="201995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a:rPr>
              <a:t>Jan</a:t>
            </a:r>
          </a:p>
        </p:txBody>
      </p:sp>
      <p:sp>
        <p:nvSpPr>
          <p:cNvPr id="27" name="TextBox 26"/>
          <p:cNvSpPr txBox="1"/>
          <p:nvPr/>
        </p:nvSpPr>
        <p:spPr>
          <a:xfrm>
            <a:off x="5106656" y="2009927"/>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a:rPr>
              <a:t>Jul</a:t>
            </a:r>
          </a:p>
        </p:txBody>
      </p:sp>
      <p:sp>
        <p:nvSpPr>
          <p:cNvPr id="28" name="TextBox 27"/>
          <p:cNvSpPr txBox="1"/>
          <p:nvPr/>
        </p:nvSpPr>
        <p:spPr>
          <a:xfrm>
            <a:off x="6214075" y="2000950"/>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a:rPr>
              <a:t>Jan</a:t>
            </a:r>
          </a:p>
        </p:txBody>
      </p:sp>
      <p:sp>
        <p:nvSpPr>
          <p:cNvPr id="29" name="TextBox 28"/>
          <p:cNvSpPr txBox="1"/>
          <p:nvPr/>
        </p:nvSpPr>
        <p:spPr>
          <a:xfrm>
            <a:off x="7290790" y="2014184"/>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a:rPr>
              <a:t>Jul</a:t>
            </a:r>
          </a:p>
        </p:txBody>
      </p:sp>
      <p:sp>
        <p:nvSpPr>
          <p:cNvPr id="30" name="TextBox 29"/>
          <p:cNvSpPr txBox="1"/>
          <p:nvPr/>
        </p:nvSpPr>
        <p:spPr>
          <a:xfrm>
            <a:off x="8360624" y="202301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a:rPr>
              <a:t>Jan</a:t>
            </a:r>
          </a:p>
        </p:txBody>
      </p:sp>
      <p:sp>
        <p:nvSpPr>
          <p:cNvPr id="31" name="TextBox 30"/>
          <p:cNvSpPr txBox="1"/>
          <p:nvPr/>
        </p:nvSpPr>
        <p:spPr>
          <a:xfrm>
            <a:off x="9371366" y="2014035"/>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a:rPr>
              <a:t>Jul</a:t>
            </a:r>
          </a:p>
        </p:txBody>
      </p:sp>
      <p:sp>
        <p:nvSpPr>
          <p:cNvPr id="32" name="TextBox 31"/>
          <p:cNvSpPr txBox="1"/>
          <p:nvPr/>
        </p:nvSpPr>
        <p:spPr>
          <a:xfrm>
            <a:off x="10459318" y="2000949"/>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a:rPr>
              <a:t>Jan</a:t>
            </a:r>
          </a:p>
        </p:txBody>
      </p:sp>
      <p:sp>
        <p:nvSpPr>
          <p:cNvPr id="57" name="TextBox 56"/>
          <p:cNvSpPr txBox="1"/>
          <p:nvPr/>
        </p:nvSpPr>
        <p:spPr>
          <a:xfrm>
            <a:off x="8360624" y="1753290"/>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Semibold" panose="020B0702040204020203" pitchFamily="34" charset="0"/>
                <a:cs typeface="Segoe UI Semibold" panose="020B0702040204020203" pitchFamily="34" charset="0"/>
              </a:rPr>
              <a:t>2018</a:t>
            </a:r>
          </a:p>
        </p:txBody>
      </p:sp>
      <p:sp>
        <p:nvSpPr>
          <p:cNvPr id="75" name="TextBox 74"/>
          <p:cNvSpPr txBox="1"/>
          <p:nvPr/>
        </p:nvSpPr>
        <p:spPr>
          <a:xfrm>
            <a:off x="10488258" y="1766272"/>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Semibold" panose="020B0702040204020203" pitchFamily="34" charset="0"/>
                <a:cs typeface="Segoe UI Semibold" panose="020B0702040204020203" pitchFamily="34" charset="0"/>
              </a:rPr>
              <a:t>2019</a:t>
            </a:r>
          </a:p>
        </p:txBody>
      </p:sp>
      <p:sp>
        <p:nvSpPr>
          <p:cNvPr id="68" name="TextBox 67"/>
          <p:cNvSpPr txBox="1"/>
          <p:nvPr/>
        </p:nvSpPr>
        <p:spPr>
          <a:xfrm>
            <a:off x="3997479" y="176225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Semibold" panose="020B0702040204020203" pitchFamily="34" charset="0"/>
                <a:cs typeface="Segoe UI Semibold" panose="020B0702040204020203" pitchFamily="34" charset="0"/>
              </a:rPr>
              <a:t>2016</a:t>
            </a:r>
          </a:p>
        </p:txBody>
      </p:sp>
      <p:sp>
        <p:nvSpPr>
          <p:cNvPr id="4" name="Rectangle 3"/>
          <p:cNvSpPr/>
          <p:nvPr/>
        </p:nvSpPr>
        <p:spPr>
          <a:xfrm>
            <a:off x="1601122" y="6594196"/>
            <a:ext cx="4111125" cy="369332"/>
          </a:xfrm>
          <a:prstGeom prst="rect">
            <a:avLst/>
          </a:prstGeom>
        </p:spPr>
        <p:txBody>
          <a:bodyPr wrap="none">
            <a:spAutoFit/>
          </a:bodyPr>
          <a:lstStyle/>
          <a:p>
            <a:r>
              <a:rPr lang="en-US" dirty="0"/>
              <a:t>Figure 1. Example of servicing support.</a:t>
            </a:r>
          </a:p>
        </p:txBody>
      </p:sp>
      <p:sp>
        <p:nvSpPr>
          <p:cNvPr id="38" name="TextBox 37"/>
          <p:cNvSpPr txBox="1"/>
          <p:nvPr/>
        </p:nvSpPr>
        <p:spPr>
          <a:xfrm>
            <a:off x="6272712" y="1761131"/>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Semibold" panose="020B0702040204020203" pitchFamily="34" charset="0"/>
                <a:cs typeface="Segoe UI Semibold" panose="020B0702040204020203" pitchFamily="34" charset="0"/>
              </a:rPr>
              <a:t>2017</a:t>
            </a:r>
          </a:p>
        </p:txBody>
      </p:sp>
      <p:sp>
        <p:nvSpPr>
          <p:cNvPr id="36" name="TextBox 35"/>
          <p:cNvSpPr txBox="1"/>
          <p:nvPr/>
        </p:nvSpPr>
        <p:spPr>
          <a:xfrm>
            <a:off x="3594103" y="4564748"/>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t>9.0.1</a:t>
            </a:r>
          </a:p>
        </p:txBody>
      </p:sp>
      <p:sp>
        <p:nvSpPr>
          <p:cNvPr id="53" name="Rectangle 52"/>
          <p:cNvSpPr/>
          <p:nvPr/>
        </p:nvSpPr>
        <p:spPr>
          <a:xfrm>
            <a:off x="1635361" y="140321"/>
            <a:ext cx="11920772" cy="1569660"/>
          </a:xfrm>
          <a:prstGeom prst="rect">
            <a:avLst/>
          </a:prstGeom>
        </p:spPr>
        <p:txBody>
          <a:bodyPr wrap="square">
            <a:spAutoFit/>
          </a:bodyPr>
          <a:lstStyle/>
          <a:p>
            <a:pPr defTabSz="914327" eaLnBrk="0" fontAlgn="base" hangingPunct="0">
              <a:spcBef>
                <a:spcPct val="0"/>
              </a:spcBef>
              <a:spcAft>
                <a:spcPct val="0"/>
              </a:spcAft>
              <a:defRPr/>
            </a:pPr>
            <a:r>
              <a:rPr lang="en-US" altLang="en-US" sz="1600" dirty="0">
                <a:solidFill>
                  <a:prstClr val="black"/>
                </a:solidFill>
                <a:latin typeface="Segoe UI" panose="020B0502040204020203" pitchFamily="34" charset="0"/>
                <a:cs typeface="Segoe UI" panose="020B0502040204020203" pitchFamily="34" charset="0"/>
              </a:rPr>
              <a:t>Microsoft R Server</a:t>
            </a:r>
            <a:r>
              <a:rPr lang="en-US" altLang="en-US" sz="1600" b="1" dirty="0">
                <a:solidFill>
                  <a:prstClr val="black"/>
                </a:solidFill>
                <a:latin typeface="Segoe UI" panose="020B0502040204020203" pitchFamily="34" charset="0"/>
                <a:cs typeface="Segoe UI" panose="020B0502040204020203" pitchFamily="34" charset="0"/>
              </a:rPr>
              <a:t> </a:t>
            </a:r>
            <a:r>
              <a:rPr lang="en-US" altLang="en-US" sz="1600" dirty="0">
                <a:solidFill>
                  <a:prstClr val="black"/>
                </a:solidFill>
                <a:latin typeface="Segoe UI" panose="020B0502040204020203" pitchFamily="34" charset="0"/>
                <a:cs typeface="Segoe UI" panose="020B0502040204020203" pitchFamily="34" charset="0"/>
              </a:rPr>
              <a:t>will be released a few times per year with each update version supported for two (2) years from its general availability (GA) release date. Furthermore, customers will also receive critical updates for the first year from general availability (GA) of each release as shown in the diagram below. </a:t>
            </a:r>
          </a:p>
          <a:p>
            <a:pPr defTabSz="914327" eaLnBrk="0" fontAlgn="base" hangingPunct="0">
              <a:spcBef>
                <a:spcPct val="0"/>
              </a:spcBef>
              <a:spcAft>
                <a:spcPct val="0"/>
              </a:spcAft>
              <a:defRPr/>
            </a:pPr>
            <a:endParaRPr lang="en-US" altLang="en-US" sz="1600" dirty="0">
              <a:solidFill>
                <a:prstClr val="black"/>
              </a:solidFill>
              <a:latin typeface="Segoe UI" panose="020B0502040204020203" pitchFamily="34" charset="0"/>
              <a:cs typeface="Segoe UI" panose="020B0502040204020203" pitchFamily="34" charset="0"/>
            </a:endParaRPr>
          </a:p>
          <a:p>
            <a:pPr defTabSz="914327" eaLnBrk="0" fontAlgn="base" hangingPunct="0">
              <a:spcBef>
                <a:spcPct val="0"/>
              </a:spcBef>
              <a:spcAft>
                <a:spcPct val="0"/>
              </a:spcAft>
              <a:defRPr/>
            </a:pPr>
            <a:r>
              <a:rPr lang="en-US" altLang="en-US" sz="1600" dirty="0">
                <a:solidFill>
                  <a:prstClr val="black"/>
                </a:solidFill>
                <a:latin typeface="Segoe UI" panose="020B0502040204020203" pitchFamily="34" charset="0"/>
                <a:cs typeface="Segoe UI" panose="020B0502040204020203" pitchFamily="34" charset="0"/>
              </a:rPr>
              <a:t>This support policy allows us to deliver innovation to customers at a rapid rate while providing flexibility for customers to adopt the innovation at their pace. </a:t>
            </a:r>
          </a:p>
        </p:txBody>
      </p:sp>
      <p:sp>
        <p:nvSpPr>
          <p:cNvPr id="37" name="Rectangle 36">
            <a:extLst>
              <a:ext uri="{FF2B5EF4-FFF2-40B4-BE49-F238E27FC236}">
                <a16:creationId xmlns:a16="http://schemas.microsoft.com/office/drawing/2014/main" id="{F4E30BC9-DC80-4992-BDC2-2974064176BD}"/>
              </a:ext>
            </a:extLst>
          </p:cNvPr>
          <p:cNvSpPr/>
          <p:nvPr/>
        </p:nvSpPr>
        <p:spPr bwMode="auto">
          <a:xfrm>
            <a:off x="1554164" y="5398439"/>
            <a:ext cx="11144250"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a:extLst>
              <a:ext uri="{FF2B5EF4-FFF2-40B4-BE49-F238E27FC236}">
                <a16:creationId xmlns:a16="http://schemas.microsoft.com/office/drawing/2014/main" id="{D6022DB0-C905-477D-9AE0-CA7BB3A48125}"/>
              </a:ext>
            </a:extLst>
          </p:cNvPr>
          <p:cNvSpPr txBox="1"/>
          <p:nvPr/>
        </p:nvSpPr>
        <p:spPr>
          <a:xfrm>
            <a:off x="3594103" y="5577881"/>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t>9.1.0</a:t>
            </a:r>
          </a:p>
        </p:txBody>
      </p:sp>
      <p:cxnSp>
        <p:nvCxnSpPr>
          <p:cNvPr id="49" name="Straight Connector 48">
            <a:extLst>
              <a:ext uri="{FF2B5EF4-FFF2-40B4-BE49-F238E27FC236}">
                <a16:creationId xmlns:a16="http://schemas.microsoft.com/office/drawing/2014/main" id="{8DDDD963-603A-4EFC-8427-94A09E2849DE}"/>
              </a:ext>
            </a:extLst>
          </p:cNvPr>
          <p:cNvCxnSpPr/>
          <p:nvPr/>
        </p:nvCxnSpPr>
        <p:spPr>
          <a:xfrm>
            <a:off x="12182081" y="2386839"/>
            <a:ext cx="0" cy="4846320"/>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4" name="TextBox 53">
            <a:extLst>
              <a:ext uri="{FF2B5EF4-FFF2-40B4-BE49-F238E27FC236}">
                <a16:creationId xmlns:a16="http://schemas.microsoft.com/office/drawing/2014/main" id="{CFA73A88-8855-45EE-9639-5B054E952F99}"/>
              </a:ext>
            </a:extLst>
          </p:cNvPr>
          <p:cNvSpPr txBox="1"/>
          <p:nvPr/>
        </p:nvSpPr>
        <p:spPr>
          <a:xfrm>
            <a:off x="11473503" y="201995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a:rPr>
              <a:t>Jul</a:t>
            </a:r>
          </a:p>
        </p:txBody>
      </p:sp>
      <p:cxnSp>
        <p:nvCxnSpPr>
          <p:cNvPr id="13" name="Straight Connector 12"/>
          <p:cNvCxnSpPr/>
          <p:nvPr/>
        </p:nvCxnSpPr>
        <p:spPr>
          <a:xfrm>
            <a:off x="4680282" y="2380921"/>
            <a:ext cx="0" cy="4846320"/>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p:cNvCxnSpPr/>
          <p:nvPr/>
        </p:nvCxnSpPr>
        <p:spPr>
          <a:xfrm>
            <a:off x="5768168" y="2380921"/>
            <a:ext cx="0" cy="4846320"/>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p:cNvCxnSpPr/>
          <p:nvPr/>
        </p:nvCxnSpPr>
        <p:spPr>
          <a:xfrm>
            <a:off x="6878265" y="2380921"/>
            <a:ext cx="0" cy="4846320"/>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p:cNvCxnSpPr/>
          <p:nvPr/>
        </p:nvCxnSpPr>
        <p:spPr>
          <a:xfrm>
            <a:off x="10079944" y="2380921"/>
            <a:ext cx="0" cy="4846320"/>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p:cNvCxnSpPr/>
          <p:nvPr/>
        </p:nvCxnSpPr>
        <p:spPr>
          <a:xfrm>
            <a:off x="7964330" y="2380921"/>
            <a:ext cx="0" cy="4846320"/>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p:cNvCxnSpPr/>
          <p:nvPr/>
        </p:nvCxnSpPr>
        <p:spPr>
          <a:xfrm>
            <a:off x="9022137" y="2380921"/>
            <a:ext cx="0" cy="4846320"/>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p:cNvCxnSpPr/>
          <p:nvPr/>
        </p:nvCxnSpPr>
        <p:spPr>
          <a:xfrm>
            <a:off x="11160635" y="2380921"/>
            <a:ext cx="0" cy="4846320"/>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Rectangle 38"/>
          <p:cNvSpPr/>
          <p:nvPr/>
        </p:nvSpPr>
        <p:spPr bwMode="auto">
          <a:xfrm>
            <a:off x="4680287" y="2537676"/>
            <a:ext cx="2197976"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chemeClr val="bg1"/>
                </a:solidFill>
                <a:latin typeface="Segoe UI"/>
                <a:ea typeface="Segoe UI" pitchFamily="34" charset="0"/>
                <a:cs typeface="Segoe UI" pitchFamily="34" charset="0"/>
              </a:rPr>
              <a:t>Security &amp; Critical Updates</a:t>
            </a:r>
          </a:p>
        </p:txBody>
      </p:sp>
      <p:sp>
        <p:nvSpPr>
          <p:cNvPr id="40" name="Rectangle 39"/>
          <p:cNvSpPr/>
          <p:nvPr/>
        </p:nvSpPr>
        <p:spPr bwMode="auto">
          <a:xfrm>
            <a:off x="6878269" y="2537682"/>
            <a:ext cx="2153121" cy="581681"/>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chemeClr val="bg1"/>
                </a:solidFill>
                <a:latin typeface="Segoe UI"/>
                <a:ea typeface="Segoe UI" pitchFamily="34" charset="0"/>
                <a:cs typeface="Segoe UI" pitchFamily="34" charset="0"/>
              </a:rPr>
              <a:t>Security Updates</a:t>
            </a:r>
          </a:p>
        </p:txBody>
      </p:sp>
      <p:sp>
        <p:nvSpPr>
          <p:cNvPr id="44" name="Rectangle 43"/>
          <p:cNvSpPr/>
          <p:nvPr/>
        </p:nvSpPr>
        <p:spPr bwMode="auto">
          <a:xfrm>
            <a:off x="7958957" y="3542734"/>
            <a:ext cx="2120670" cy="56440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chemeClr val="bg1"/>
                </a:solidFill>
                <a:ea typeface="Segoe UI" pitchFamily="34" charset="0"/>
                <a:cs typeface="Segoe UI" pitchFamily="34" charset="0"/>
              </a:rPr>
              <a:t>Security Updates</a:t>
            </a:r>
          </a:p>
        </p:txBody>
      </p:sp>
      <p:sp>
        <p:nvSpPr>
          <p:cNvPr id="50" name="Rectangle 49"/>
          <p:cNvSpPr/>
          <p:nvPr/>
        </p:nvSpPr>
        <p:spPr bwMode="auto">
          <a:xfrm>
            <a:off x="5760200" y="3542734"/>
            <a:ext cx="2197976" cy="561216"/>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chemeClr val="bg1"/>
                </a:solidFill>
                <a:latin typeface="Segoe UI"/>
                <a:ea typeface="Segoe UI" pitchFamily="34" charset="0"/>
                <a:cs typeface="Segoe UI" pitchFamily="34" charset="0"/>
              </a:rPr>
              <a:t>Security &amp; Critical Updates</a:t>
            </a:r>
          </a:p>
        </p:txBody>
      </p:sp>
      <p:sp>
        <p:nvSpPr>
          <p:cNvPr id="51" name="Rectangle 50"/>
          <p:cNvSpPr/>
          <p:nvPr/>
        </p:nvSpPr>
        <p:spPr bwMode="auto">
          <a:xfrm>
            <a:off x="9022137" y="4561365"/>
            <a:ext cx="2156478" cy="581682"/>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chemeClr val="bg1"/>
                </a:solidFill>
                <a:ea typeface="Segoe UI" pitchFamily="34" charset="0"/>
                <a:cs typeface="Segoe UI" pitchFamily="34" charset="0"/>
              </a:rPr>
              <a:t>Security Updates</a:t>
            </a:r>
          </a:p>
        </p:txBody>
      </p:sp>
      <p:sp>
        <p:nvSpPr>
          <p:cNvPr id="52" name="Rectangle 51"/>
          <p:cNvSpPr/>
          <p:nvPr/>
        </p:nvSpPr>
        <p:spPr bwMode="auto">
          <a:xfrm>
            <a:off x="6859194" y="4564837"/>
            <a:ext cx="2162949"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chemeClr val="bg1"/>
                </a:solidFill>
                <a:latin typeface="Segoe UI"/>
                <a:ea typeface="Segoe UI" pitchFamily="34" charset="0"/>
                <a:cs typeface="Segoe UI" pitchFamily="34" charset="0"/>
              </a:rPr>
              <a:t>Security &amp; Critical Updates</a:t>
            </a:r>
          </a:p>
        </p:txBody>
      </p:sp>
      <p:sp>
        <p:nvSpPr>
          <p:cNvPr id="46" name="Rectangle 45">
            <a:extLst>
              <a:ext uri="{FF2B5EF4-FFF2-40B4-BE49-F238E27FC236}">
                <a16:creationId xmlns:a16="http://schemas.microsoft.com/office/drawing/2014/main" id="{0C679DF2-5EEA-4329-BA9E-661966A5F739}"/>
              </a:ext>
            </a:extLst>
          </p:cNvPr>
          <p:cNvSpPr/>
          <p:nvPr/>
        </p:nvSpPr>
        <p:spPr bwMode="auto">
          <a:xfrm>
            <a:off x="9874135" y="5574403"/>
            <a:ext cx="2156478" cy="581682"/>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chemeClr val="bg1"/>
                </a:solidFill>
                <a:ea typeface="Segoe UI" pitchFamily="34" charset="0"/>
                <a:cs typeface="Segoe UI" pitchFamily="34" charset="0"/>
              </a:rPr>
              <a:t>Security Updates</a:t>
            </a:r>
          </a:p>
        </p:txBody>
      </p:sp>
      <p:sp>
        <p:nvSpPr>
          <p:cNvPr id="47" name="Rectangle 46">
            <a:extLst>
              <a:ext uri="{FF2B5EF4-FFF2-40B4-BE49-F238E27FC236}">
                <a16:creationId xmlns:a16="http://schemas.microsoft.com/office/drawing/2014/main" id="{D037EDAA-0C51-412F-82D6-C31539AC49EE}"/>
              </a:ext>
            </a:extLst>
          </p:cNvPr>
          <p:cNvSpPr/>
          <p:nvPr/>
        </p:nvSpPr>
        <p:spPr bwMode="auto">
          <a:xfrm>
            <a:off x="7711192" y="5577874"/>
            <a:ext cx="2162949"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chemeClr val="bg1"/>
                </a:solidFill>
                <a:latin typeface="Segoe UI"/>
                <a:ea typeface="Segoe UI" pitchFamily="34" charset="0"/>
                <a:cs typeface="Segoe UI" pitchFamily="34" charset="0"/>
              </a:rPr>
              <a:t>Security &amp; Critical Updates</a:t>
            </a:r>
          </a:p>
        </p:txBody>
      </p:sp>
      <p:sp>
        <p:nvSpPr>
          <p:cNvPr id="41" name="Diamond 40"/>
          <p:cNvSpPr/>
          <p:nvPr/>
        </p:nvSpPr>
        <p:spPr bwMode="auto">
          <a:xfrm>
            <a:off x="4551194" y="2686895"/>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Diamond 44"/>
          <p:cNvSpPr/>
          <p:nvPr/>
        </p:nvSpPr>
        <p:spPr bwMode="auto">
          <a:xfrm>
            <a:off x="5625293" y="368949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Diamond 41"/>
          <p:cNvSpPr/>
          <p:nvPr/>
        </p:nvSpPr>
        <p:spPr bwMode="auto">
          <a:xfrm>
            <a:off x="6743754" y="471232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Diamond 47">
            <a:extLst>
              <a:ext uri="{FF2B5EF4-FFF2-40B4-BE49-F238E27FC236}">
                <a16:creationId xmlns:a16="http://schemas.microsoft.com/office/drawing/2014/main" id="{1DDB5FDB-ABC9-4480-9817-18435570BD6D}"/>
              </a:ext>
            </a:extLst>
          </p:cNvPr>
          <p:cNvSpPr/>
          <p:nvPr/>
        </p:nvSpPr>
        <p:spPr bwMode="auto">
          <a:xfrm>
            <a:off x="7595752" y="5725358"/>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53887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alpha val="0"/>
          </a:srgbClr>
        </a:solidFill>
        <a:effectLst/>
      </p:bgPr>
    </p:bg>
    <p:spTree>
      <p:nvGrpSpPr>
        <p:cNvPr id="1" name=""/>
        <p:cNvGrpSpPr/>
        <p:nvPr/>
      </p:nvGrpSpPr>
      <p:grpSpPr>
        <a:xfrm>
          <a:off x="0" y="0"/>
          <a:ext cx="0" cy="0"/>
          <a:chOff x="0" y="0"/>
          <a:chExt cx="0" cy="0"/>
        </a:xfrm>
      </p:grpSpPr>
      <p:sp>
        <p:nvSpPr>
          <p:cNvPr id="7" name="Rectangle 6"/>
          <p:cNvSpPr/>
          <p:nvPr/>
        </p:nvSpPr>
        <p:spPr bwMode="auto">
          <a:xfrm>
            <a:off x="1554167" y="627630"/>
            <a:ext cx="1483317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p:cNvSpPr/>
          <p:nvPr/>
        </p:nvSpPr>
        <p:spPr bwMode="auto">
          <a:xfrm>
            <a:off x="1554167" y="1657696"/>
            <a:ext cx="1483317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Rectangle 34"/>
          <p:cNvSpPr/>
          <p:nvPr/>
        </p:nvSpPr>
        <p:spPr bwMode="auto">
          <a:xfrm>
            <a:off x="1554168" y="2687762"/>
            <a:ext cx="14833595"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Rectangle 36">
            <a:extLst>
              <a:ext uri="{FF2B5EF4-FFF2-40B4-BE49-F238E27FC236}">
                <a16:creationId xmlns:a16="http://schemas.microsoft.com/office/drawing/2014/main" id="{F4E30BC9-DC80-4992-BDC2-2974064176BD}"/>
              </a:ext>
            </a:extLst>
          </p:cNvPr>
          <p:cNvSpPr/>
          <p:nvPr/>
        </p:nvSpPr>
        <p:spPr bwMode="auto">
          <a:xfrm>
            <a:off x="1554168" y="3717828"/>
            <a:ext cx="14833595"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Rectangle 54">
            <a:extLst>
              <a:ext uri="{FF2B5EF4-FFF2-40B4-BE49-F238E27FC236}">
                <a16:creationId xmlns:a16="http://schemas.microsoft.com/office/drawing/2014/main" id="{054602D8-A89D-489A-B823-E652F12DFA66}"/>
              </a:ext>
            </a:extLst>
          </p:cNvPr>
          <p:cNvSpPr/>
          <p:nvPr/>
        </p:nvSpPr>
        <p:spPr bwMode="auto">
          <a:xfrm>
            <a:off x="1554168" y="4747894"/>
            <a:ext cx="14833595"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Rectangle 55">
            <a:extLst>
              <a:ext uri="{FF2B5EF4-FFF2-40B4-BE49-F238E27FC236}">
                <a16:creationId xmlns:a16="http://schemas.microsoft.com/office/drawing/2014/main" id="{FEF5780C-BF53-437F-AEEC-FDB67C025AFA}"/>
              </a:ext>
            </a:extLst>
          </p:cNvPr>
          <p:cNvSpPr/>
          <p:nvPr/>
        </p:nvSpPr>
        <p:spPr bwMode="auto">
          <a:xfrm>
            <a:off x="1554168" y="5777960"/>
            <a:ext cx="14833595"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Rectangle 111">
            <a:extLst>
              <a:ext uri="{FF2B5EF4-FFF2-40B4-BE49-F238E27FC236}">
                <a16:creationId xmlns:a16="http://schemas.microsoft.com/office/drawing/2014/main" id="{4316E862-BBE6-4F4D-9E61-3A3519B96670}"/>
              </a:ext>
            </a:extLst>
          </p:cNvPr>
          <p:cNvSpPr/>
          <p:nvPr/>
        </p:nvSpPr>
        <p:spPr bwMode="auto">
          <a:xfrm>
            <a:off x="1554167" y="6808024"/>
            <a:ext cx="14833595"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TextBox 25"/>
          <p:cNvSpPr txBox="1"/>
          <p:nvPr/>
        </p:nvSpPr>
        <p:spPr>
          <a:xfrm>
            <a:off x="4014588" y="26666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27" name="TextBox 26"/>
          <p:cNvSpPr txBox="1"/>
          <p:nvPr/>
        </p:nvSpPr>
        <p:spPr>
          <a:xfrm>
            <a:off x="5057581" y="25527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sp>
        <p:nvSpPr>
          <p:cNvPr id="28" name="TextBox 27"/>
          <p:cNvSpPr txBox="1"/>
          <p:nvPr/>
        </p:nvSpPr>
        <p:spPr>
          <a:xfrm>
            <a:off x="6100574" y="247660"/>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29" name="TextBox 28"/>
          <p:cNvSpPr txBox="1"/>
          <p:nvPr/>
        </p:nvSpPr>
        <p:spPr>
          <a:xfrm>
            <a:off x="7143567" y="260894"/>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sp>
        <p:nvSpPr>
          <p:cNvPr id="30" name="TextBox 29"/>
          <p:cNvSpPr txBox="1"/>
          <p:nvPr/>
        </p:nvSpPr>
        <p:spPr>
          <a:xfrm>
            <a:off x="8186560" y="26972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31" name="TextBox 30"/>
          <p:cNvSpPr txBox="1"/>
          <p:nvPr/>
        </p:nvSpPr>
        <p:spPr>
          <a:xfrm>
            <a:off x="9229553" y="260745"/>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sp>
        <p:nvSpPr>
          <p:cNvPr id="32" name="TextBox 31"/>
          <p:cNvSpPr txBox="1"/>
          <p:nvPr/>
        </p:nvSpPr>
        <p:spPr>
          <a:xfrm>
            <a:off x="10272546" y="247659"/>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57" name="TextBox 56"/>
          <p:cNvSpPr txBox="1"/>
          <p:nvPr/>
        </p:nvSpPr>
        <p:spPr>
          <a:xfrm>
            <a:off x="8201043" y="-33122"/>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2018</a:t>
            </a:r>
          </a:p>
        </p:txBody>
      </p:sp>
      <p:sp>
        <p:nvSpPr>
          <p:cNvPr id="75" name="TextBox 74"/>
          <p:cNvSpPr txBox="1"/>
          <p:nvPr/>
        </p:nvSpPr>
        <p:spPr>
          <a:xfrm>
            <a:off x="10287076" y="-33122"/>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2019</a:t>
            </a:r>
          </a:p>
        </p:txBody>
      </p:sp>
      <p:sp>
        <p:nvSpPr>
          <p:cNvPr id="68" name="TextBox 67"/>
          <p:cNvSpPr txBox="1"/>
          <p:nvPr/>
        </p:nvSpPr>
        <p:spPr>
          <a:xfrm>
            <a:off x="4028977" y="-33122"/>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2016</a:t>
            </a:r>
          </a:p>
        </p:txBody>
      </p:sp>
      <p:sp>
        <p:nvSpPr>
          <p:cNvPr id="38" name="TextBox 37"/>
          <p:cNvSpPr txBox="1"/>
          <p:nvPr/>
        </p:nvSpPr>
        <p:spPr>
          <a:xfrm>
            <a:off x="6115010" y="-33122"/>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2017</a:t>
            </a:r>
          </a:p>
        </p:txBody>
      </p:sp>
      <p:cxnSp>
        <p:nvCxnSpPr>
          <p:cNvPr id="49" name="Straight Connector 48">
            <a:extLst>
              <a:ext uri="{FF2B5EF4-FFF2-40B4-BE49-F238E27FC236}">
                <a16:creationId xmlns:a16="http://schemas.microsoft.com/office/drawing/2014/main" id="{8DDDD963-603A-4EFC-8427-94A09E2849DE}"/>
              </a:ext>
            </a:extLst>
          </p:cNvPr>
          <p:cNvCxnSpPr>
            <a:cxnSpLocks/>
          </p:cNvCxnSpPr>
          <p:nvPr/>
        </p:nvCxnSpPr>
        <p:spPr>
          <a:xfrm>
            <a:off x="11981086" y="639934"/>
            <a:ext cx="0" cy="7088876"/>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4" name="TextBox 53">
            <a:extLst>
              <a:ext uri="{FF2B5EF4-FFF2-40B4-BE49-F238E27FC236}">
                <a16:creationId xmlns:a16="http://schemas.microsoft.com/office/drawing/2014/main" id="{CFA73A88-8855-45EE-9639-5B054E952F99}"/>
              </a:ext>
            </a:extLst>
          </p:cNvPr>
          <p:cNvSpPr txBox="1"/>
          <p:nvPr/>
        </p:nvSpPr>
        <p:spPr>
          <a:xfrm>
            <a:off x="11315539" y="26666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13" name="Straight Connector 12"/>
          <p:cNvCxnSpPr>
            <a:cxnSpLocks/>
          </p:cNvCxnSpPr>
          <p:nvPr/>
        </p:nvCxnSpPr>
        <p:spPr>
          <a:xfrm>
            <a:off x="4680282" y="614916"/>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p:cNvCxnSpPr>
            <a:cxnSpLocks/>
          </p:cNvCxnSpPr>
          <p:nvPr/>
        </p:nvCxnSpPr>
        <p:spPr>
          <a:xfrm>
            <a:off x="5723254" y="618490"/>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p:cNvCxnSpPr>
            <a:cxnSpLocks/>
          </p:cNvCxnSpPr>
          <p:nvPr/>
        </p:nvCxnSpPr>
        <p:spPr>
          <a:xfrm>
            <a:off x="6766226" y="622064"/>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p:cNvCxnSpPr>
            <a:cxnSpLocks/>
          </p:cNvCxnSpPr>
          <p:nvPr/>
        </p:nvCxnSpPr>
        <p:spPr>
          <a:xfrm>
            <a:off x="9895142" y="632786"/>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p:cNvCxnSpPr>
            <a:cxnSpLocks/>
          </p:cNvCxnSpPr>
          <p:nvPr/>
        </p:nvCxnSpPr>
        <p:spPr>
          <a:xfrm>
            <a:off x="7809198" y="625638"/>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p:cNvCxnSpPr>
            <a:cxnSpLocks/>
          </p:cNvCxnSpPr>
          <p:nvPr/>
        </p:nvCxnSpPr>
        <p:spPr>
          <a:xfrm>
            <a:off x="8852170" y="629212"/>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p:cNvCxnSpPr>
            <a:cxnSpLocks/>
          </p:cNvCxnSpPr>
          <p:nvPr/>
        </p:nvCxnSpPr>
        <p:spPr>
          <a:xfrm>
            <a:off x="10938114" y="636360"/>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TextBox 19"/>
          <p:cNvSpPr txBox="1"/>
          <p:nvPr/>
        </p:nvSpPr>
        <p:spPr>
          <a:xfrm>
            <a:off x="3594102" y="795685"/>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8.0.0</a:t>
            </a:r>
          </a:p>
        </p:txBody>
      </p:sp>
      <p:grpSp>
        <p:nvGrpSpPr>
          <p:cNvPr id="132" name="Group 131">
            <a:extLst>
              <a:ext uri="{FF2B5EF4-FFF2-40B4-BE49-F238E27FC236}">
                <a16:creationId xmlns:a16="http://schemas.microsoft.com/office/drawing/2014/main" id="{B1A663DA-376D-4E34-8E90-FDB2D706F1FC}"/>
              </a:ext>
            </a:extLst>
          </p:cNvPr>
          <p:cNvGrpSpPr/>
          <p:nvPr/>
        </p:nvGrpSpPr>
        <p:grpSpPr>
          <a:xfrm>
            <a:off x="4538176" y="793996"/>
            <a:ext cx="4313999" cy="578211"/>
            <a:chOff x="2984325" y="784386"/>
            <a:chExt cx="4313999" cy="578211"/>
          </a:xfrm>
        </p:grpSpPr>
        <p:sp>
          <p:nvSpPr>
            <p:cNvPr id="39" name="Rectangle 38"/>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40" name="Rectangle 39"/>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41" name="Diamond 40"/>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21" name="TextBox 20"/>
          <p:cNvSpPr txBox="1"/>
          <p:nvPr/>
        </p:nvSpPr>
        <p:spPr>
          <a:xfrm>
            <a:off x="3594102" y="1825751"/>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8.0.5</a:t>
            </a:r>
          </a:p>
        </p:txBody>
      </p:sp>
      <p:sp>
        <p:nvSpPr>
          <p:cNvPr id="36" name="TextBox 35"/>
          <p:cNvSpPr txBox="1"/>
          <p:nvPr/>
        </p:nvSpPr>
        <p:spPr>
          <a:xfrm>
            <a:off x="3594103" y="2855816"/>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9.0.1</a:t>
            </a:r>
          </a:p>
        </p:txBody>
      </p:sp>
      <p:sp>
        <p:nvSpPr>
          <p:cNvPr id="43" name="TextBox 42">
            <a:extLst>
              <a:ext uri="{FF2B5EF4-FFF2-40B4-BE49-F238E27FC236}">
                <a16:creationId xmlns:a16="http://schemas.microsoft.com/office/drawing/2014/main" id="{D6022DB0-C905-477D-9AE0-CA7BB3A48125}"/>
              </a:ext>
            </a:extLst>
          </p:cNvPr>
          <p:cNvSpPr txBox="1"/>
          <p:nvPr/>
        </p:nvSpPr>
        <p:spPr>
          <a:xfrm>
            <a:off x="3594103" y="3885882"/>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9.1.0</a:t>
            </a:r>
          </a:p>
        </p:txBody>
      </p:sp>
      <p:sp>
        <p:nvSpPr>
          <p:cNvPr id="110" name="TextBox 109">
            <a:extLst>
              <a:ext uri="{FF2B5EF4-FFF2-40B4-BE49-F238E27FC236}">
                <a16:creationId xmlns:a16="http://schemas.microsoft.com/office/drawing/2014/main" id="{9C5BE032-A45A-4FDC-9B39-2E599261C083}"/>
              </a:ext>
            </a:extLst>
          </p:cNvPr>
          <p:cNvSpPr txBox="1"/>
          <p:nvPr/>
        </p:nvSpPr>
        <p:spPr>
          <a:xfrm>
            <a:off x="3594103" y="4915948"/>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9.2.1</a:t>
            </a:r>
          </a:p>
        </p:txBody>
      </p:sp>
      <p:sp>
        <p:nvSpPr>
          <p:cNvPr id="111" name="TextBox 110">
            <a:extLst>
              <a:ext uri="{FF2B5EF4-FFF2-40B4-BE49-F238E27FC236}">
                <a16:creationId xmlns:a16="http://schemas.microsoft.com/office/drawing/2014/main" id="{A24FA9E2-0B84-42C0-8A12-F07BEA765F01}"/>
              </a:ext>
            </a:extLst>
          </p:cNvPr>
          <p:cNvSpPr txBox="1"/>
          <p:nvPr/>
        </p:nvSpPr>
        <p:spPr>
          <a:xfrm>
            <a:off x="3594103" y="5960155"/>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9.3.0</a:t>
            </a:r>
          </a:p>
        </p:txBody>
      </p:sp>
      <p:sp>
        <p:nvSpPr>
          <p:cNvPr id="113" name="TextBox 112">
            <a:extLst>
              <a:ext uri="{FF2B5EF4-FFF2-40B4-BE49-F238E27FC236}">
                <a16:creationId xmlns:a16="http://schemas.microsoft.com/office/drawing/2014/main" id="{CD68FCB4-2496-4052-BFBD-80CE7B6EE3FD}"/>
              </a:ext>
            </a:extLst>
          </p:cNvPr>
          <p:cNvSpPr txBox="1"/>
          <p:nvPr/>
        </p:nvSpPr>
        <p:spPr>
          <a:xfrm>
            <a:off x="3594103" y="6990218"/>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9.4.0</a:t>
            </a:r>
          </a:p>
        </p:txBody>
      </p:sp>
      <p:sp>
        <p:nvSpPr>
          <p:cNvPr id="148" name="TextBox 147">
            <a:extLst>
              <a:ext uri="{FF2B5EF4-FFF2-40B4-BE49-F238E27FC236}">
                <a16:creationId xmlns:a16="http://schemas.microsoft.com/office/drawing/2014/main" id="{C991AB96-8CE3-4ACA-8D31-B55DC1C34AFB}"/>
              </a:ext>
            </a:extLst>
          </p:cNvPr>
          <p:cNvSpPr txBox="1"/>
          <p:nvPr/>
        </p:nvSpPr>
        <p:spPr>
          <a:xfrm>
            <a:off x="12358532" y="25527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149" name="TextBox 148">
            <a:extLst>
              <a:ext uri="{FF2B5EF4-FFF2-40B4-BE49-F238E27FC236}">
                <a16:creationId xmlns:a16="http://schemas.microsoft.com/office/drawing/2014/main" id="{CC83D838-5777-4420-8563-E178FA4C6938}"/>
              </a:ext>
            </a:extLst>
          </p:cNvPr>
          <p:cNvSpPr txBox="1"/>
          <p:nvPr/>
        </p:nvSpPr>
        <p:spPr>
          <a:xfrm>
            <a:off x="12373109" y="-33122"/>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2020</a:t>
            </a:r>
          </a:p>
        </p:txBody>
      </p:sp>
      <p:cxnSp>
        <p:nvCxnSpPr>
          <p:cNvPr id="150" name="Straight Connector 149">
            <a:extLst>
              <a:ext uri="{FF2B5EF4-FFF2-40B4-BE49-F238E27FC236}">
                <a16:creationId xmlns:a16="http://schemas.microsoft.com/office/drawing/2014/main" id="{E9758350-08BC-4AD7-9BAF-C74AA73C1C56}"/>
              </a:ext>
            </a:extLst>
          </p:cNvPr>
          <p:cNvCxnSpPr>
            <a:cxnSpLocks/>
          </p:cNvCxnSpPr>
          <p:nvPr/>
        </p:nvCxnSpPr>
        <p:spPr>
          <a:xfrm>
            <a:off x="15621192" y="641162"/>
            <a:ext cx="0" cy="7088876"/>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1" name="TextBox 150">
            <a:extLst>
              <a:ext uri="{FF2B5EF4-FFF2-40B4-BE49-F238E27FC236}">
                <a16:creationId xmlns:a16="http://schemas.microsoft.com/office/drawing/2014/main" id="{76D91CD7-982D-41A3-AA83-53C515804F44}"/>
              </a:ext>
            </a:extLst>
          </p:cNvPr>
          <p:cNvSpPr txBox="1"/>
          <p:nvPr/>
        </p:nvSpPr>
        <p:spPr>
          <a:xfrm>
            <a:off x="13401525" y="274277"/>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152" name="Straight Connector 151">
            <a:extLst>
              <a:ext uri="{FF2B5EF4-FFF2-40B4-BE49-F238E27FC236}">
                <a16:creationId xmlns:a16="http://schemas.microsoft.com/office/drawing/2014/main" id="{9AFB3FE3-702E-45E9-BA52-8C6081286A8A}"/>
              </a:ext>
            </a:extLst>
          </p:cNvPr>
          <p:cNvCxnSpPr>
            <a:cxnSpLocks/>
          </p:cNvCxnSpPr>
          <p:nvPr/>
        </p:nvCxnSpPr>
        <p:spPr>
          <a:xfrm>
            <a:off x="13024058" y="637590"/>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3" name="TextBox 152">
            <a:extLst>
              <a:ext uri="{FF2B5EF4-FFF2-40B4-BE49-F238E27FC236}">
                <a16:creationId xmlns:a16="http://schemas.microsoft.com/office/drawing/2014/main" id="{2600D24B-A832-4D5B-9570-D1E24CACB231}"/>
              </a:ext>
            </a:extLst>
          </p:cNvPr>
          <p:cNvSpPr txBox="1"/>
          <p:nvPr/>
        </p:nvSpPr>
        <p:spPr>
          <a:xfrm>
            <a:off x="15998675" y="233715"/>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154" name="TextBox 153">
            <a:extLst>
              <a:ext uri="{FF2B5EF4-FFF2-40B4-BE49-F238E27FC236}">
                <a16:creationId xmlns:a16="http://schemas.microsoft.com/office/drawing/2014/main" id="{573CACBF-E91B-4FF0-B1A1-D9EE7E747986}"/>
              </a:ext>
            </a:extLst>
          </p:cNvPr>
          <p:cNvSpPr txBox="1"/>
          <p:nvPr/>
        </p:nvSpPr>
        <p:spPr>
          <a:xfrm>
            <a:off x="16013305" y="-33122"/>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2021</a:t>
            </a:r>
          </a:p>
        </p:txBody>
      </p:sp>
      <p:cxnSp>
        <p:nvCxnSpPr>
          <p:cNvPr id="155" name="Straight Connector 154">
            <a:extLst>
              <a:ext uri="{FF2B5EF4-FFF2-40B4-BE49-F238E27FC236}">
                <a16:creationId xmlns:a16="http://schemas.microsoft.com/office/drawing/2014/main" id="{189A2BA4-7C8C-4692-A2EF-3DE85599D807}"/>
              </a:ext>
            </a:extLst>
          </p:cNvPr>
          <p:cNvCxnSpPr>
            <a:cxnSpLocks/>
          </p:cNvCxnSpPr>
          <p:nvPr/>
        </p:nvCxnSpPr>
        <p:spPr>
          <a:xfrm>
            <a:off x="17707134" y="617260"/>
            <a:ext cx="0" cy="7088876"/>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6" name="TextBox 155">
            <a:extLst>
              <a:ext uri="{FF2B5EF4-FFF2-40B4-BE49-F238E27FC236}">
                <a16:creationId xmlns:a16="http://schemas.microsoft.com/office/drawing/2014/main" id="{A393B490-C9C0-4B7B-8D89-5BC811BF1627}"/>
              </a:ext>
            </a:extLst>
          </p:cNvPr>
          <p:cNvSpPr txBox="1"/>
          <p:nvPr/>
        </p:nvSpPr>
        <p:spPr>
          <a:xfrm>
            <a:off x="17041666" y="253996"/>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157" name="Straight Connector 156">
            <a:extLst>
              <a:ext uri="{FF2B5EF4-FFF2-40B4-BE49-F238E27FC236}">
                <a16:creationId xmlns:a16="http://schemas.microsoft.com/office/drawing/2014/main" id="{36A652DC-5584-4D56-ABF7-CC0C0D005A9A}"/>
              </a:ext>
            </a:extLst>
          </p:cNvPr>
          <p:cNvCxnSpPr>
            <a:cxnSpLocks/>
          </p:cNvCxnSpPr>
          <p:nvPr/>
        </p:nvCxnSpPr>
        <p:spPr>
          <a:xfrm>
            <a:off x="16664164" y="613686"/>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62" name="Group 161">
            <a:extLst>
              <a:ext uri="{FF2B5EF4-FFF2-40B4-BE49-F238E27FC236}">
                <a16:creationId xmlns:a16="http://schemas.microsoft.com/office/drawing/2014/main" id="{4C99E330-B0BF-4D30-B00C-CF9ECA582D77}"/>
              </a:ext>
            </a:extLst>
          </p:cNvPr>
          <p:cNvGrpSpPr/>
          <p:nvPr/>
        </p:nvGrpSpPr>
        <p:grpSpPr>
          <a:xfrm>
            <a:off x="5581148" y="1825750"/>
            <a:ext cx="4313999" cy="578211"/>
            <a:chOff x="2984325" y="784386"/>
            <a:chExt cx="4313999" cy="578211"/>
          </a:xfrm>
        </p:grpSpPr>
        <p:sp>
          <p:nvSpPr>
            <p:cNvPr id="163" name="Rectangle 162">
              <a:extLst>
                <a:ext uri="{FF2B5EF4-FFF2-40B4-BE49-F238E27FC236}">
                  <a16:creationId xmlns:a16="http://schemas.microsoft.com/office/drawing/2014/main" id="{70145FBA-649C-449C-A38E-7738CE48739E}"/>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64" name="Rectangle 163">
              <a:extLst>
                <a:ext uri="{FF2B5EF4-FFF2-40B4-BE49-F238E27FC236}">
                  <a16:creationId xmlns:a16="http://schemas.microsoft.com/office/drawing/2014/main" id="{5FBBE94E-2B61-4496-B4AA-9F9DDD1BD1E0}"/>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65" name="Diamond 164">
              <a:extLst>
                <a:ext uri="{FF2B5EF4-FFF2-40B4-BE49-F238E27FC236}">
                  <a16:creationId xmlns:a16="http://schemas.microsoft.com/office/drawing/2014/main" id="{6F4BB526-75BC-40E1-B8FE-9A1D7104E291}"/>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66" name="Group 165">
            <a:extLst>
              <a:ext uri="{FF2B5EF4-FFF2-40B4-BE49-F238E27FC236}">
                <a16:creationId xmlns:a16="http://schemas.microsoft.com/office/drawing/2014/main" id="{14AE5BBB-A055-49B1-808C-010FACDA845E}"/>
              </a:ext>
            </a:extLst>
          </p:cNvPr>
          <p:cNvGrpSpPr/>
          <p:nvPr/>
        </p:nvGrpSpPr>
        <p:grpSpPr>
          <a:xfrm>
            <a:off x="6624121" y="2855816"/>
            <a:ext cx="4313999" cy="578211"/>
            <a:chOff x="2984325" y="784386"/>
            <a:chExt cx="4313999" cy="578211"/>
          </a:xfrm>
        </p:grpSpPr>
        <p:sp>
          <p:nvSpPr>
            <p:cNvPr id="167" name="Rectangle 166">
              <a:extLst>
                <a:ext uri="{FF2B5EF4-FFF2-40B4-BE49-F238E27FC236}">
                  <a16:creationId xmlns:a16="http://schemas.microsoft.com/office/drawing/2014/main" id="{EDE81AEE-09BD-4EF4-BD85-90A1F5351D1C}"/>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68" name="Rectangle 167">
              <a:extLst>
                <a:ext uri="{FF2B5EF4-FFF2-40B4-BE49-F238E27FC236}">
                  <a16:creationId xmlns:a16="http://schemas.microsoft.com/office/drawing/2014/main" id="{426546FC-DD88-4557-AA38-D9632154CC4D}"/>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69" name="Diamond 168">
              <a:extLst>
                <a:ext uri="{FF2B5EF4-FFF2-40B4-BE49-F238E27FC236}">
                  <a16:creationId xmlns:a16="http://schemas.microsoft.com/office/drawing/2014/main" id="{A4EBF9E4-B770-4D1E-99AB-1123702E29BB}"/>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70" name="Group 169">
            <a:extLst>
              <a:ext uri="{FF2B5EF4-FFF2-40B4-BE49-F238E27FC236}">
                <a16:creationId xmlns:a16="http://schemas.microsoft.com/office/drawing/2014/main" id="{4B283818-F26E-4BB8-82FC-28E15EE489DF}"/>
              </a:ext>
            </a:extLst>
          </p:cNvPr>
          <p:cNvGrpSpPr/>
          <p:nvPr/>
        </p:nvGrpSpPr>
        <p:grpSpPr>
          <a:xfrm>
            <a:off x="7403307" y="3894657"/>
            <a:ext cx="4313999" cy="578211"/>
            <a:chOff x="2984325" y="784386"/>
            <a:chExt cx="4313999" cy="578211"/>
          </a:xfrm>
        </p:grpSpPr>
        <p:sp>
          <p:nvSpPr>
            <p:cNvPr id="171" name="Rectangle 170">
              <a:extLst>
                <a:ext uri="{FF2B5EF4-FFF2-40B4-BE49-F238E27FC236}">
                  <a16:creationId xmlns:a16="http://schemas.microsoft.com/office/drawing/2014/main" id="{F6352DD5-1CE6-4DED-AC09-368E72FDF790}"/>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72" name="Rectangle 171">
              <a:extLst>
                <a:ext uri="{FF2B5EF4-FFF2-40B4-BE49-F238E27FC236}">
                  <a16:creationId xmlns:a16="http://schemas.microsoft.com/office/drawing/2014/main" id="{F4847D80-7452-41D5-9016-9EA5969C52DF}"/>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73" name="Diamond 172">
              <a:extLst>
                <a:ext uri="{FF2B5EF4-FFF2-40B4-BE49-F238E27FC236}">
                  <a16:creationId xmlns:a16="http://schemas.microsoft.com/office/drawing/2014/main" id="{F7F94D55-6829-4924-8BFE-503AAAEE436F}"/>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74" name="Group 173">
            <a:extLst>
              <a:ext uri="{FF2B5EF4-FFF2-40B4-BE49-F238E27FC236}">
                <a16:creationId xmlns:a16="http://schemas.microsoft.com/office/drawing/2014/main" id="{43666859-FF1B-4E86-A8EE-34E1604B7D59}"/>
              </a:ext>
            </a:extLst>
          </p:cNvPr>
          <p:cNvGrpSpPr/>
          <p:nvPr/>
        </p:nvGrpSpPr>
        <p:grpSpPr>
          <a:xfrm>
            <a:off x="8333259" y="4915948"/>
            <a:ext cx="4313999" cy="578211"/>
            <a:chOff x="2984325" y="784386"/>
            <a:chExt cx="4313999" cy="578211"/>
          </a:xfrm>
        </p:grpSpPr>
        <p:sp>
          <p:nvSpPr>
            <p:cNvPr id="175" name="Rectangle 174">
              <a:extLst>
                <a:ext uri="{FF2B5EF4-FFF2-40B4-BE49-F238E27FC236}">
                  <a16:creationId xmlns:a16="http://schemas.microsoft.com/office/drawing/2014/main" id="{6973C500-1AA3-4C2F-A59A-85050DDA72CA}"/>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76" name="Rectangle 175">
              <a:extLst>
                <a:ext uri="{FF2B5EF4-FFF2-40B4-BE49-F238E27FC236}">
                  <a16:creationId xmlns:a16="http://schemas.microsoft.com/office/drawing/2014/main" id="{1D9EDA60-DD37-41F7-BF46-ED64D1922A60}"/>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77" name="Diamond 176">
              <a:extLst>
                <a:ext uri="{FF2B5EF4-FFF2-40B4-BE49-F238E27FC236}">
                  <a16:creationId xmlns:a16="http://schemas.microsoft.com/office/drawing/2014/main" id="{BDC139BE-25EB-4845-B102-915CDCED51E9}"/>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78" name="Group 177">
            <a:extLst>
              <a:ext uri="{FF2B5EF4-FFF2-40B4-BE49-F238E27FC236}">
                <a16:creationId xmlns:a16="http://schemas.microsoft.com/office/drawing/2014/main" id="{CE31809D-A69C-438E-BB40-A758349D4EF5}"/>
              </a:ext>
            </a:extLst>
          </p:cNvPr>
          <p:cNvGrpSpPr/>
          <p:nvPr/>
        </p:nvGrpSpPr>
        <p:grpSpPr>
          <a:xfrm>
            <a:off x="9067831" y="5946060"/>
            <a:ext cx="4313999" cy="578211"/>
            <a:chOff x="2984325" y="784386"/>
            <a:chExt cx="4313999" cy="578211"/>
          </a:xfrm>
        </p:grpSpPr>
        <p:sp>
          <p:nvSpPr>
            <p:cNvPr id="179" name="Rectangle 178">
              <a:extLst>
                <a:ext uri="{FF2B5EF4-FFF2-40B4-BE49-F238E27FC236}">
                  <a16:creationId xmlns:a16="http://schemas.microsoft.com/office/drawing/2014/main" id="{3F8A872F-40B5-4FA5-82E9-04E38B52D9B0}"/>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80" name="Rectangle 179">
              <a:extLst>
                <a:ext uri="{FF2B5EF4-FFF2-40B4-BE49-F238E27FC236}">
                  <a16:creationId xmlns:a16="http://schemas.microsoft.com/office/drawing/2014/main" id="{EA09B640-402E-4A92-BA8A-B6C51F68081B}"/>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81" name="Diamond 180">
              <a:extLst>
                <a:ext uri="{FF2B5EF4-FFF2-40B4-BE49-F238E27FC236}">
                  <a16:creationId xmlns:a16="http://schemas.microsoft.com/office/drawing/2014/main" id="{1A3B3C1D-A552-40C5-9880-0310AAD08898}"/>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82" name="Group 181">
            <a:extLst>
              <a:ext uri="{FF2B5EF4-FFF2-40B4-BE49-F238E27FC236}">
                <a16:creationId xmlns:a16="http://schemas.microsoft.com/office/drawing/2014/main" id="{8E54E331-FEDE-44F4-A7DF-10A7B85A2165}"/>
              </a:ext>
            </a:extLst>
          </p:cNvPr>
          <p:cNvGrpSpPr/>
          <p:nvPr/>
        </p:nvGrpSpPr>
        <p:grpSpPr>
          <a:xfrm>
            <a:off x="11696679" y="6994526"/>
            <a:ext cx="4313999" cy="578211"/>
            <a:chOff x="2984325" y="784386"/>
            <a:chExt cx="4313999" cy="578211"/>
          </a:xfrm>
        </p:grpSpPr>
        <p:sp>
          <p:nvSpPr>
            <p:cNvPr id="183" name="Rectangle 182">
              <a:extLst>
                <a:ext uri="{FF2B5EF4-FFF2-40B4-BE49-F238E27FC236}">
                  <a16:creationId xmlns:a16="http://schemas.microsoft.com/office/drawing/2014/main" id="{197CA7C7-17C6-4D6E-BE77-E5ABCBF3190E}"/>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84" name="Rectangle 183">
              <a:extLst>
                <a:ext uri="{FF2B5EF4-FFF2-40B4-BE49-F238E27FC236}">
                  <a16:creationId xmlns:a16="http://schemas.microsoft.com/office/drawing/2014/main" id="{E2F0D81F-3DAB-492E-B9B1-77D6D446349E}"/>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85" name="Diamond 184">
              <a:extLst>
                <a:ext uri="{FF2B5EF4-FFF2-40B4-BE49-F238E27FC236}">
                  <a16:creationId xmlns:a16="http://schemas.microsoft.com/office/drawing/2014/main" id="{FB2B0959-29C4-4AFB-BD82-1C1BA7D84872}"/>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127292609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alpha val="0"/>
          </a:srgbClr>
        </a:solidFill>
        <a:effectLst/>
      </p:bgPr>
    </p:bg>
    <p:spTree>
      <p:nvGrpSpPr>
        <p:cNvPr id="1" name=""/>
        <p:cNvGrpSpPr/>
        <p:nvPr/>
      </p:nvGrpSpPr>
      <p:grpSpPr>
        <a:xfrm>
          <a:off x="0" y="0"/>
          <a:ext cx="0" cy="0"/>
          <a:chOff x="0" y="0"/>
          <a:chExt cx="0" cy="0"/>
        </a:xfrm>
      </p:grpSpPr>
      <p:sp>
        <p:nvSpPr>
          <p:cNvPr id="35" name="Rectangle 34"/>
          <p:cNvSpPr/>
          <p:nvPr/>
        </p:nvSpPr>
        <p:spPr bwMode="auto">
          <a:xfrm>
            <a:off x="2374903" y="1183727"/>
            <a:ext cx="10761654"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Rectangle 36">
            <a:extLst>
              <a:ext uri="{FF2B5EF4-FFF2-40B4-BE49-F238E27FC236}">
                <a16:creationId xmlns:a16="http://schemas.microsoft.com/office/drawing/2014/main" id="{F4E30BC9-DC80-4992-BDC2-2974064176BD}"/>
              </a:ext>
            </a:extLst>
          </p:cNvPr>
          <p:cNvSpPr/>
          <p:nvPr/>
        </p:nvSpPr>
        <p:spPr bwMode="auto">
          <a:xfrm>
            <a:off x="2374903" y="2213793"/>
            <a:ext cx="10761654"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Rectangle 54">
            <a:extLst>
              <a:ext uri="{FF2B5EF4-FFF2-40B4-BE49-F238E27FC236}">
                <a16:creationId xmlns:a16="http://schemas.microsoft.com/office/drawing/2014/main" id="{054602D8-A89D-489A-B823-E652F12DFA66}"/>
              </a:ext>
            </a:extLst>
          </p:cNvPr>
          <p:cNvSpPr/>
          <p:nvPr/>
        </p:nvSpPr>
        <p:spPr bwMode="auto">
          <a:xfrm>
            <a:off x="2374903" y="3243859"/>
            <a:ext cx="10761654"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Rectangle 55">
            <a:extLst>
              <a:ext uri="{FF2B5EF4-FFF2-40B4-BE49-F238E27FC236}">
                <a16:creationId xmlns:a16="http://schemas.microsoft.com/office/drawing/2014/main" id="{FEF5780C-BF53-437F-AEEC-FDB67C025AFA}"/>
              </a:ext>
            </a:extLst>
          </p:cNvPr>
          <p:cNvSpPr/>
          <p:nvPr/>
        </p:nvSpPr>
        <p:spPr bwMode="auto">
          <a:xfrm>
            <a:off x="2374903" y="4273925"/>
            <a:ext cx="10761654"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Rectangle 111">
            <a:extLst>
              <a:ext uri="{FF2B5EF4-FFF2-40B4-BE49-F238E27FC236}">
                <a16:creationId xmlns:a16="http://schemas.microsoft.com/office/drawing/2014/main" id="{4316E862-BBE6-4F4D-9E61-3A3519B96670}"/>
              </a:ext>
            </a:extLst>
          </p:cNvPr>
          <p:cNvSpPr/>
          <p:nvPr/>
        </p:nvSpPr>
        <p:spPr bwMode="auto">
          <a:xfrm>
            <a:off x="2374903" y="5303989"/>
            <a:ext cx="10761654"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TextBox 27"/>
          <p:cNvSpPr txBox="1"/>
          <p:nvPr/>
        </p:nvSpPr>
        <p:spPr>
          <a:xfrm>
            <a:off x="2849375" y="781060"/>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29" name="TextBox 28"/>
          <p:cNvSpPr txBox="1"/>
          <p:nvPr/>
        </p:nvSpPr>
        <p:spPr>
          <a:xfrm>
            <a:off x="3892368" y="794294"/>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sp>
        <p:nvSpPr>
          <p:cNvPr id="30" name="TextBox 29"/>
          <p:cNvSpPr txBox="1"/>
          <p:nvPr/>
        </p:nvSpPr>
        <p:spPr>
          <a:xfrm>
            <a:off x="4935361" y="80312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31" name="TextBox 30"/>
          <p:cNvSpPr txBox="1"/>
          <p:nvPr/>
        </p:nvSpPr>
        <p:spPr>
          <a:xfrm>
            <a:off x="5978354" y="794145"/>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sp>
        <p:nvSpPr>
          <p:cNvPr id="32" name="TextBox 31"/>
          <p:cNvSpPr txBox="1"/>
          <p:nvPr/>
        </p:nvSpPr>
        <p:spPr>
          <a:xfrm>
            <a:off x="7021347" y="781059"/>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57" name="TextBox 56"/>
          <p:cNvSpPr txBox="1"/>
          <p:nvPr/>
        </p:nvSpPr>
        <p:spPr>
          <a:xfrm>
            <a:off x="4949847" y="50027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2018</a:t>
            </a:r>
          </a:p>
        </p:txBody>
      </p:sp>
      <p:sp>
        <p:nvSpPr>
          <p:cNvPr id="75" name="TextBox 74"/>
          <p:cNvSpPr txBox="1"/>
          <p:nvPr/>
        </p:nvSpPr>
        <p:spPr>
          <a:xfrm>
            <a:off x="7035880" y="50027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2019</a:t>
            </a:r>
          </a:p>
        </p:txBody>
      </p:sp>
      <p:sp>
        <p:nvSpPr>
          <p:cNvPr id="38" name="TextBox 37"/>
          <p:cNvSpPr txBox="1"/>
          <p:nvPr/>
        </p:nvSpPr>
        <p:spPr>
          <a:xfrm>
            <a:off x="2863814" y="50027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2017</a:t>
            </a:r>
          </a:p>
        </p:txBody>
      </p:sp>
      <p:cxnSp>
        <p:nvCxnSpPr>
          <p:cNvPr id="49" name="Straight Connector 48">
            <a:extLst>
              <a:ext uri="{FF2B5EF4-FFF2-40B4-BE49-F238E27FC236}">
                <a16:creationId xmlns:a16="http://schemas.microsoft.com/office/drawing/2014/main" id="{8DDDD963-603A-4EFC-8427-94A09E2849DE}"/>
              </a:ext>
            </a:extLst>
          </p:cNvPr>
          <p:cNvCxnSpPr>
            <a:cxnSpLocks/>
          </p:cNvCxnSpPr>
          <p:nvPr/>
        </p:nvCxnSpPr>
        <p:spPr>
          <a:xfrm>
            <a:off x="8729886" y="1173340"/>
            <a:ext cx="0" cy="5045055"/>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4" name="TextBox 53">
            <a:extLst>
              <a:ext uri="{FF2B5EF4-FFF2-40B4-BE49-F238E27FC236}">
                <a16:creationId xmlns:a16="http://schemas.microsoft.com/office/drawing/2014/main" id="{CFA73A88-8855-45EE-9639-5B054E952F99}"/>
              </a:ext>
            </a:extLst>
          </p:cNvPr>
          <p:cNvSpPr txBox="1"/>
          <p:nvPr/>
        </p:nvSpPr>
        <p:spPr>
          <a:xfrm>
            <a:off x="8064340" y="80006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12" name="Straight Connector 11"/>
          <p:cNvCxnSpPr>
            <a:cxnSpLocks/>
          </p:cNvCxnSpPr>
          <p:nvPr/>
        </p:nvCxnSpPr>
        <p:spPr>
          <a:xfrm>
            <a:off x="3515026" y="1155470"/>
            <a:ext cx="0" cy="5062925"/>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p:cNvCxnSpPr>
            <a:cxnSpLocks/>
          </p:cNvCxnSpPr>
          <p:nvPr/>
        </p:nvCxnSpPr>
        <p:spPr>
          <a:xfrm>
            <a:off x="6643942" y="1166192"/>
            <a:ext cx="0" cy="5052203"/>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p:cNvCxnSpPr>
            <a:cxnSpLocks/>
          </p:cNvCxnSpPr>
          <p:nvPr/>
        </p:nvCxnSpPr>
        <p:spPr>
          <a:xfrm>
            <a:off x="4557998" y="1159043"/>
            <a:ext cx="0" cy="5059351"/>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p:cNvCxnSpPr>
            <a:cxnSpLocks/>
          </p:cNvCxnSpPr>
          <p:nvPr/>
        </p:nvCxnSpPr>
        <p:spPr>
          <a:xfrm>
            <a:off x="5600970" y="1162618"/>
            <a:ext cx="0" cy="5055777"/>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p:cNvCxnSpPr>
            <a:cxnSpLocks/>
          </p:cNvCxnSpPr>
          <p:nvPr/>
        </p:nvCxnSpPr>
        <p:spPr>
          <a:xfrm>
            <a:off x="7686914" y="1169765"/>
            <a:ext cx="0" cy="5048629"/>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TextBox 35"/>
          <p:cNvSpPr txBox="1"/>
          <p:nvPr/>
        </p:nvSpPr>
        <p:spPr>
          <a:xfrm>
            <a:off x="2374903" y="1351782"/>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9.0.1</a:t>
            </a:r>
          </a:p>
        </p:txBody>
      </p:sp>
      <p:sp>
        <p:nvSpPr>
          <p:cNvPr id="43" name="TextBox 42">
            <a:extLst>
              <a:ext uri="{FF2B5EF4-FFF2-40B4-BE49-F238E27FC236}">
                <a16:creationId xmlns:a16="http://schemas.microsoft.com/office/drawing/2014/main" id="{D6022DB0-C905-477D-9AE0-CA7BB3A48125}"/>
              </a:ext>
            </a:extLst>
          </p:cNvPr>
          <p:cNvSpPr txBox="1"/>
          <p:nvPr/>
        </p:nvSpPr>
        <p:spPr>
          <a:xfrm>
            <a:off x="2374903" y="2381847"/>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9.1.0</a:t>
            </a:r>
          </a:p>
        </p:txBody>
      </p:sp>
      <p:sp>
        <p:nvSpPr>
          <p:cNvPr id="110" name="TextBox 109">
            <a:extLst>
              <a:ext uri="{FF2B5EF4-FFF2-40B4-BE49-F238E27FC236}">
                <a16:creationId xmlns:a16="http://schemas.microsoft.com/office/drawing/2014/main" id="{9C5BE032-A45A-4FDC-9B39-2E599261C083}"/>
              </a:ext>
            </a:extLst>
          </p:cNvPr>
          <p:cNvSpPr txBox="1"/>
          <p:nvPr/>
        </p:nvSpPr>
        <p:spPr>
          <a:xfrm>
            <a:off x="2374903" y="3411913"/>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9.2.1</a:t>
            </a:r>
          </a:p>
        </p:txBody>
      </p:sp>
      <p:sp>
        <p:nvSpPr>
          <p:cNvPr id="111" name="TextBox 110">
            <a:extLst>
              <a:ext uri="{FF2B5EF4-FFF2-40B4-BE49-F238E27FC236}">
                <a16:creationId xmlns:a16="http://schemas.microsoft.com/office/drawing/2014/main" id="{A24FA9E2-0B84-42C0-8A12-F07BEA765F01}"/>
              </a:ext>
            </a:extLst>
          </p:cNvPr>
          <p:cNvSpPr txBox="1"/>
          <p:nvPr/>
        </p:nvSpPr>
        <p:spPr>
          <a:xfrm>
            <a:off x="2374903" y="4456120"/>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9.3.0</a:t>
            </a:r>
          </a:p>
        </p:txBody>
      </p:sp>
      <p:sp>
        <p:nvSpPr>
          <p:cNvPr id="113" name="TextBox 112">
            <a:extLst>
              <a:ext uri="{FF2B5EF4-FFF2-40B4-BE49-F238E27FC236}">
                <a16:creationId xmlns:a16="http://schemas.microsoft.com/office/drawing/2014/main" id="{CD68FCB4-2496-4052-BFBD-80CE7B6EE3FD}"/>
              </a:ext>
            </a:extLst>
          </p:cNvPr>
          <p:cNvSpPr txBox="1"/>
          <p:nvPr/>
        </p:nvSpPr>
        <p:spPr>
          <a:xfrm>
            <a:off x="2374903" y="5486184"/>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a:solidFill>
                  <a:srgbClr val="505050"/>
                </a:solidFill>
                <a:latin typeface="Segoe UI"/>
              </a:rPr>
              <a:t>9.4.7</a:t>
            </a:r>
            <a:endParaRPr lang="en-US" sz="2000" b="1" kern="0" dirty="0">
              <a:solidFill>
                <a:srgbClr val="505050"/>
              </a:solidFill>
              <a:latin typeface="Segoe UI"/>
            </a:endParaRPr>
          </a:p>
        </p:txBody>
      </p:sp>
      <p:sp>
        <p:nvSpPr>
          <p:cNvPr id="148" name="TextBox 147">
            <a:extLst>
              <a:ext uri="{FF2B5EF4-FFF2-40B4-BE49-F238E27FC236}">
                <a16:creationId xmlns:a16="http://schemas.microsoft.com/office/drawing/2014/main" id="{C991AB96-8CE3-4ACA-8D31-B55DC1C34AFB}"/>
              </a:ext>
            </a:extLst>
          </p:cNvPr>
          <p:cNvSpPr txBox="1"/>
          <p:nvPr/>
        </p:nvSpPr>
        <p:spPr>
          <a:xfrm>
            <a:off x="9107333" y="78867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149" name="TextBox 148">
            <a:extLst>
              <a:ext uri="{FF2B5EF4-FFF2-40B4-BE49-F238E27FC236}">
                <a16:creationId xmlns:a16="http://schemas.microsoft.com/office/drawing/2014/main" id="{CC83D838-5777-4420-8563-E178FA4C6938}"/>
              </a:ext>
            </a:extLst>
          </p:cNvPr>
          <p:cNvSpPr txBox="1"/>
          <p:nvPr/>
        </p:nvSpPr>
        <p:spPr>
          <a:xfrm>
            <a:off x="9121913" y="50027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2020</a:t>
            </a:r>
          </a:p>
        </p:txBody>
      </p:sp>
      <p:cxnSp>
        <p:nvCxnSpPr>
          <p:cNvPr id="150" name="Straight Connector 149">
            <a:extLst>
              <a:ext uri="{FF2B5EF4-FFF2-40B4-BE49-F238E27FC236}">
                <a16:creationId xmlns:a16="http://schemas.microsoft.com/office/drawing/2014/main" id="{E9758350-08BC-4AD7-9BAF-C74AA73C1C56}"/>
              </a:ext>
            </a:extLst>
          </p:cNvPr>
          <p:cNvCxnSpPr>
            <a:cxnSpLocks/>
          </p:cNvCxnSpPr>
          <p:nvPr/>
        </p:nvCxnSpPr>
        <p:spPr>
          <a:xfrm>
            <a:off x="10815830" y="1174567"/>
            <a:ext cx="0" cy="5043827"/>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1" name="TextBox 150">
            <a:extLst>
              <a:ext uri="{FF2B5EF4-FFF2-40B4-BE49-F238E27FC236}">
                <a16:creationId xmlns:a16="http://schemas.microsoft.com/office/drawing/2014/main" id="{76D91CD7-982D-41A3-AA83-53C515804F44}"/>
              </a:ext>
            </a:extLst>
          </p:cNvPr>
          <p:cNvSpPr txBox="1"/>
          <p:nvPr/>
        </p:nvSpPr>
        <p:spPr>
          <a:xfrm>
            <a:off x="10150326" y="807677"/>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152" name="Straight Connector 151">
            <a:extLst>
              <a:ext uri="{FF2B5EF4-FFF2-40B4-BE49-F238E27FC236}">
                <a16:creationId xmlns:a16="http://schemas.microsoft.com/office/drawing/2014/main" id="{9AFB3FE3-702E-45E9-BA52-8C6081286A8A}"/>
              </a:ext>
            </a:extLst>
          </p:cNvPr>
          <p:cNvCxnSpPr>
            <a:cxnSpLocks/>
          </p:cNvCxnSpPr>
          <p:nvPr/>
        </p:nvCxnSpPr>
        <p:spPr>
          <a:xfrm>
            <a:off x="9772858" y="1170996"/>
            <a:ext cx="0" cy="5047399"/>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3" name="TextBox 152">
            <a:extLst>
              <a:ext uri="{FF2B5EF4-FFF2-40B4-BE49-F238E27FC236}">
                <a16:creationId xmlns:a16="http://schemas.microsoft.com/office/drawing/2014/main" id="{2600D24B-A832-4D5B-9570-D1E24CACB231}"/>
              </a:ext>
            </a:extLst>
          </p:cNvPr>
          <p:cNvSpPr txBox="1"/>
          <p:nvPr/>
        </p:nvSpPr>
        <p:spPr>
          <a:xfrm>
            <a:off x="11193319" y="767115"/>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154" name="TextBox 153">
            <a:extLst>
              <a:ext uri="{FF2B5EF4-FFF2-40B4-BE49-F238E27FC236}">
                <a16:creationId xmlns:a16="http://schemas.microsoft.com/office/drawing/2014/main" id="{573CACBF-E91B-4FF0-B1A1-D9EE7E747986}"/>
              </a:ext>
            </a:extLst>
          </p:cNvPr>
          <p:cNvSpPr txBox="1"/>
          <p:nvPr/>
        </p:nvSpPr>
        <p:spPr>
          <a:xfrm>
            <a:off x="11207948" y="50027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2021</a:t>
            </a:r>
          </a:p>
        </p:txBody>
      </p:sp>
      <p:cxnSp>
        <p:nvCxnSpPr>
          <p:cNvPr id="155" name="Straight Connector 154">
            <a:extLst>
              <a:ext uri="{FF2B5EF4-FFF2-40B4-BE49-F238E27FC236}">
                <a16:creationId xmlns:a16="http://schemas.microsoft.com/office/drawing/2014/main" id="{189A2BA4-7C8C-4692-A2EF-3DE85599D807}"/>
              </a:ext>
            </a:extLst>
          </p:cNvPr>
          <p:cNvCxnSpPr>
            <a:cxnSpLocks/>
          </p:cNvCxnSpPr>
          <p:nvPr/>
        </p:nvCxnSpPr>
        <p:spPr>
          <a:xfrm>
            <a:off x="12901772" y="1150665"/>
            <a:ext cx="0" cy="5067729"/>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6" name="TextBox 155">
            <a:extLst>
              <a:ext uri="{FF2B5EF4-FFF2-40B4-BE49-F238E27FC236}">
                <a16:creationId xmlns:a16="http://schemas.microsoft.com/office/drawing/2014/main" id="{A393B490-C9C0-4B7B-8D89-5BC811BF1627}"/>
              </a:ext>
            </a:extLst>
          </p:cNvPr>
          <p:cNvSpPr txBox="1"/>
          <p:nvPr/>
        </p:nvSpPr>
        <p:spPr>
          <a:xfrm>
            <a:off x="12236310" y="787396"/>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157" name="Straight Connector 156">
            <a:extLst>
              <a:ext uri="{FF2B5EF4-FFF2-40B4-BE49-F238E27FC236}">
                <a16:creationId xmlns:a16="http://schemas.microsoft.com/office/drawing/2014/main" id="{36A652DC-5584-4D56-ABF7-CC0C0D005A9A}"/>
              </a:ext>
            </a:extLst>
          </p:cNvPr>
          <p:cNvCxnSpPr>
            <a:cxnSpLocks/>
          </p:cNvCxnSpPr>
          <p:nvPr/>
        </p:nvCxnSpPr>
        <p:spPr>
          <a:xfrm>
            <a:off x="11858802" y="1147092"/>
            <a:ext cx="0" cy="5071303"/>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66" name="Group 165">
            <a:extLst>
              <a:ext uri="{FF2B5EF4-FFF2-40B4-BE49-F238E27FC236}">
                <a16:creationId xmlns:a16="http://schemas.microsoft.com/office/drawing/2014/main" id="{14AE5BBB-A055-49B1-808C-010FACDA845E}"/>
              </a:ext>
            </a:extLst>
          </p:cNvPr>
          <p:cNvGrpSpPr/>
          <p:nvPr/>
        </p:nvGrpSpPr>
        <p:grpSpPr>
          <a:xfrm>
            <a:off x="3372921" y="1351781"/>
            <a:ext cx="4313999" cy="578211"/>
            <a:chOff x="2984325" y="784386"/>
            <a:chExt cx="4313999" cy="578211"/>
          </a:xfrm>
        </p:grpSpPr>
        <p:sp>
          <p:nvSpPr>
            <p:cNvPr id="167" name="Rectangle 166">
              <a:extLst>
                <a:ext uri="{FF2B5EF4-FFF2-40B4-BE49-F238E27FC236}">
                  <a16:creationId xmlns:a16="http://schemas.microsoft.com/office/drawing/2014/main" id="{EDE81AEE-09BD-4EF4-BD85-90A1F5351D1C}"/>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68" name="Rectangle 167">
              <a:extLst>
                <a:ext uri="{FF2B5EF4-FFF2-40B4-BE49-F238E27FC236}">
                  <a16:creationId xmlns:a16="http://schemas.microsoft.com/office/drawing/2014/main" id="{426546FC-DD88-4557-AA38-D9632154CC4D}"/>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69" name="Diamond 168">
              <a:extLst>
                <a:ext uri="{FF2B5EF4-FFF2-40B4-BE49-F238E27FC236}">
                  <a16:creationId xmlns:a16="http://schemas.microsoft.com/office/drawing/2014/main" id="{A4EBF9E4-B770-4D1E-99AB-1123702E29BB}"/>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70" name="Group 169">
            <a:extLst>
              <a:ext uri="{FF2B5EF4-FFF2-40B4-BE49-F238E27FC236}">
                <a16:creationId xmlns:a16="http://schemas.microsoft.com/office/drawing/2014/main" id="{4B283818-F26E-4BB8-82FC-28E15EE489DF}"/>
              </a:ext>
            </a:extLst>
          </p:cNvPr>
          <p:cNvGrpSpPr/>
          <p:nvPr/>
        </p:nvGrpSpPr>
        <p:grpSpPr>
          <a:xfrm>
            <a:off x="4152107" y="2390622"/>
            <a:ext cx="4313999" cy="578211"/>
            <a:chOff x="2984325" y="784386"/>
            <a:chExt cx="4313999" cy="578211"/>
          </a:xfrm>
        </p:grpSpPr>
        <p:sp>
          <p:nvSpPr>
            <p:cNvPr id="171" name="Rectangle 170">
              <a:extLst>
                <a:ext uri="{FF2B5EF4-FFF2-40B4-BE49-F238E27FC236}">
                  <a16:creationId xmlns:a16="http://schemas.microsoft.com/office/drawing/2014/main" id="{F6352DD5-1CE6-4DED-AC09-368E72FDF790}"/>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72" name="Rectangle 171">
              <a:extLst>
                <a:ext uri="{FF2B5EF4-FFF2-40B4-BE49-F238E27FC236}">
                  <a16:creationId xmlns:a16="http://schemas.microsoft.com/office/drawing/2014/main" id="{F4847D80-7452-41D5-9016-9EA5969C52DF}"/>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73" name="Diamond 172">
              <a:extLst>
                <a:ext uri="{FF2B5EF4-FFF2-40B4-BE49-F238E27FC236}">
                  <a16:creationId xmlns:a16="http://schemas.microsoft.com/office/drawing/2014/main" id="{F7F94D55-6829-4924-8BFE-503AAAEE436F}"/>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74" name="Group 173">
            <a:extLst>
              <a:ext uri="{FF2B5EF4-FFF2-40B4-BE49-F238E27FC236}">
                <a16:creationId xmlns:a16="http://schemas.microsoft.com/office/drawing/2014/main" id="{43666859-FF1B-4E86-A8EE-34E1604B7D59}"/>
              </a:ext>
            </a:extLst>
          </p:cNvPr>
          <p:cNvGrpSpPr/>
          <p:nvPr/>
        </p:nvGrpSpPr>
        <p:grpSpPr>
          <a:xfrm>
            <a:off x="5082059" y="3411913"/>
            <a:ext cx="4313999" cy="578211"/>
            <a:chOff x="2984325" y="784386"/>
            <a:chExt cx="4313999" cy="578211"/>
          </a:xfrm>
        </p:grpSpPr>
        <p:sp>
          <p:nvSpPr>
            <p:cNvPr id="175" name="Rectangle 174">
              <a:extLst>
                <a:ext uri="{FF2B5EF4-FFF2-40B4-BE49-F238E27FC236}">
                  <a16:creationId xmlns:a16="http://schemas.microsoft.com/office/drawing/2014/main" id="{6973C500-1AA3-4C2F-A59A-85050DDA72CA}"/>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76" name="Rectangle 175">
              <a:extLst>
                <a:ext uri="{FF2B5EF4-FFF2-40B4-BE49-F238E27FC236}">
                  <a16:creationId xmlns:a16="http://schemas.microsoft.com/office/drawing/2014/main" id="{1D9EDA60-DD37-41F7-BF46-ED64D1922A60}"/>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77" name="Diamond 176">
              <a:extLst>
                <a:ext uri="{FF2B5EF4-FFF2-40B4-BE49-F238E27FC236}">
                  <a16:creationId xmlns:a16="http://schemas.microsoft.com/office/drawing/2014/main" id="{BDC139BE-25EB-4845-B102-915CDCED51E9}"/>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78" name="Group 177">
            <a:extLst>
              <a:ext uri="{FF2B5EF4-FFF2-40B4-BE49-F238E27FC236}">
                <a16:creationId xmlns:a16="http://schemas.microsoft.com/office/drawing/2014/main" id="{CE31809D-A69C-438E-BB40-A758349D4EF5}"/>
              </a:ext>
            </a:extLst>
          </p:cNvPr>
          <p:cNvGrpSpPr/>
          <p:nvPr/>
        </p:nvGrpSpPr>
        <p:grpSpPr>
          <a:xfrm>
            <a:off x="5816631" y="4442025"/>
            <a:ext cx="4313999" cy="578211"/>
            <a:chOff x="2984325" y="784386"/>
            <a:chExt cx="4313999" cy="578211"/>
          </a:xfrm>
        </p:grpSpPr>
        <p:sp>
          <p:nvSpPr>
            <p:cNvPr id="179" name="Rectangle 178">
              <a:extLst>
                <a:ext uri="{FF2B5EF4-FFF2-40B4-BE49-F238E27FC236}">
                  <a16:creationId xmlns:a16="http://schemas.microsoft.com/office/drawing/2014/main" id="{3F8A872F-40B5-4FA5-82E9-04E38B52D9B0}"/>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80" name="Rectangle 179">
              <a:extLst>
                <a:ext uri="{FF2B5EF4-FFF2-40B4-BE49-F238E27FC236}">
                  <a16:creationId xmlns:a16="http://schemas.microsoft.com/office/drawing/2014/main" id="{EA09B640-402E-4A92-BA8A-B6C51F68081B}"/>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81" name="Diamond 180">
              <a:extLst>
                <a:ext uri="{FF2B5EF4-FFF2-40B4-BE49-F238E27FC236}">
                  <a16:creationId xmlns:a16="http://schemas.microsoft.com/office/drawing/2014/main" id="{1A3B3C1D-A552-40C5-9880-0310AAD08898}"/>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82" name="Group 181">
            <a:extLst>
              <a:ext uri="{FF2B5EF4-FFF2-40B4-BE49-F238E27FC236}">
                <a16:creationId xmlns:a16="http://schemas.microsoft.com/office/drawing/2014/main" id="{8E54E331-FEDE-44F4-A7DF-10A7B85A2165}"/>
              </a:ext>
            </a:extLst>
          </p:cNvPr>
          <p:cNvGrpSpPr/>
          <p:nvPr/>
        </p:nvGrpSpPr>
        <p:grpSpPr>
          <a:xfrm>
            <a:off x="8596070" y="5490496"/>
            <a:ext cx="4313999" cy="578211"/>
            <a:chOff x="2984325" y="784386"/>
            <a:chExt cx="4313999" cy="578211"/>
          </a:xfrm>
        </p:grpSpPr>
        <p:sp>
          <p:nvSpPr>
            <p:cNvPr id="183" name="Rectangle 182">
              <a:extLst>
                <a:ext uri="{FF2B5EF4-FFF2-40B4-BE49-F238E27FC236}">
                  <a16:creationId xmlns:a16="http://schemas.microsoft.com/office/drawing/2014/main" id="{197CA7C7-17C6-4D6E-BE77-E5ABCBF3190E}"/>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84" name="Rectangle 183">
              <a:extLst>
                <a:ext uri="{FF2B5EF4-FFF2-40B4-BE49-F238E27FC236}">
                  <a16:creationId xmlns:a16="http://schemas.microsoft.com/office/drawing/2014/main" id="{E2F0D81F-3DAB-492E-B9B1-77D6D446349E}"/>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85" name="Diamond 184">
              <a:extLst>
                <a:ext uri="{FF2B5EF4-FFF2-40B4-BE49-F238E27FC236}">
                  <a16:creationId xmlns:a16="http://schemas.microsoft.com/office/drawing/2014/main" id="{FB2B0959-29C4-4AFB-BD82-1C1BA7D84872}"/>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148250293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5F2FED-076E-4E6B-8660-DE0ECA91FA35}"/>
              </a:ext>
            </a:extLst>
          </p:cNvPr>
          <p:cNvSpPr/>
          <p:nvPr/>
        </p:nvSpPr>
        <p:spPr bwMode="auto">
          <a:xfrm>
            <a:off x="820744" y="1183727"/>
            <a:ext cx="1276319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B730B3A7-54FD-4591-A8B8-81C7D84D0D32}"/>
              </a:ext>
            </a:extLst>
          </p:cNvPr>
          <p:cNvSpPr/>
          <p:nvPr/>
        </p:nvSpPr>
        <p:spPr bwMode="auto">
          <a:xfrm>
            <a:off x="820744" y="2213793"/>
            <a:ext cx="1276319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Rectangle 3">
            <a:extLst>
              <a:ext uri="{FF2B5EF4-FFF2-40B4-BE49-F238E27FC236}">
                <a16:creationId xmlns:a16="http://schemas.microsoft.com/office/drawing/2014/main" id="{A98CC287-8662-4B4F-A74F-CE672D431B2D}"/>
              </a:ext>
            </a:extLst>
          </p:cNvPr>
          <p:cNvSpPr/>
          <p:nvPr/>
        </p:nvSpPr>
        <p:spPr bwMode="auto">
          <a:xfrm>
            <a:off x="820744" y="3243859"/>
            <a:ext cx="1276319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D6A94CBF-17E9-4E1B-8F3D-CD50906C3D3F}"/>
              </a:ext>
            </a:extLst>
          </p:cNvPr>
          <p:cNvSpPr/>
          <p:nvPr/>
        </p:nvSpPr>
        <p:spPr bwMode="auto">
          <a:xfrm>
            <a:off x="820744" y="4273925"/>
            <a:ext cx="1276319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00766A13-676B-4ACF-BA2E-3C8B0D42C05B}"/>
              </a:ext>
            </a:extLst>
          </p:cNvPr>
          <p:cNvSpPr/>
          <p:nvPr/>
        </p:nvSpPr>
        <p:spPr bwMode="auto">
          <a:xfrm>
            <a:off x="820744" y="5303989"/>
            <a:ext cx="1276319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TextBox 6">
            <a:extLst>
              <a:ext uri="{FF2B5EF4-FFF2-40B4-BE49-F238E27FC236}">
                <a16:creationId xmlns:a16="http://schemas.microsoft.com/office/drawing/2014/main" id="{BE38A88B-ED9D-4EBC-92CE-BD9FEDB2ACC2}"/>
              </a:ext>
            </a:extLst>
          </p:cNvPr>
          <p:cNvSpPr txBox="1"/>
          <p:nvPr/>
        </p:nvSpPr>
        <p:spPr>
          <a:xfrm>
            <a:off x="1295211" y="781060"/>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8" name="TextBox 7">
            <a:extLst>
              <a:ext uri="{FF2B5EF4-FFF2-40B4-BE49-F238E27FC236}">
                <a16:creationId xmlns:a16="http://schemas.microsoft.com/office/drawing/2014/main" id="{CD82A5B3-0CA3-4797-8FFC-BB93E84D5A28}"/>
              </a:ext>
            </a:extLst>
          </p:cNvPr>
          <p:cNvSpPr txBox="1"/>
          <p:nvPr/>
        </p:nvSpPr>
        <p:spPr>
          <a:xfrm>
            <a:off x="2338204" y="794294"/>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sp>
        <p:nvSpPr>
          <p:cNvPr id="9" name="TextBox 8">
            <a:extLst>
              <a:ext uri="{FF2B5EF4-FFF2-40B4-BE49-F238E27FC236}">
                <a16:creationId xmlns:a16="http://schemas.microsoft.com/office/drawing/2014/main" id="{BF220A0F-CE7C-40A8-9526-0D827D0EED07}"/>
              </a:ext>
            </a:extLst>
          </p:cNvPr>
          <p:cNvSpPr txBox="1"/>
          <p:nvPr/>
        </p:nvSpPr>
        <p:spPr>
          <a:xfrm>
            <a:off x="3381197" y="80312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10" name="TextBox 9">
            <a:extLst>
              <a:ext uri="{FF2B5EF4-FFF2-40B4-BE49-F238E27FC236}">
                <a16:creationId xmlns:a16="http://schemas.microsoft.com/office/drawing/2014/main" id="{9C2FA930-4B79-40FF-9530-A685FFA0A3A9}"/>
              </a:ext>
            </a:extLst>
          </p:cNvPr>
          <p:cNvSpPr txBox="1"/>
          <p:nvPr/>
        </p:nvSpPr>
        <p:spPr>
          <a:xfrm>
            <a:off x="4424190" y="794145"/>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sp>
        <p:nvSpPr>
          <p:cNvPr id="11" name="TextBox 10">
            <a:extLst>
              <a:ext uri="{FF2B5EF4-FFF2-40B4-BE49-F238E27FC236}">
                <a16:creationId xmlns:a16="http://schemas.microsoft.com/office/drawing/2014/main" id="{7794418B-89A9-445A-97FE-BF75201CFA0B}"/>
              </a:ext>
            </a:extLst>
          </p:cNvPr>
          <p:cNvSpPr txBox="1"/>
          <p:nvPr/>
        </p:nvSpPr>
        <p:spPr>
          <a:xfrm>
            <a:off x="5467183" y="781059"/>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12" name="TextBox 11">
            <a:extLst>
              <a:ext uri="{FF2B5EF4-FFF2-40B4-BE49-F238E27FC236}">
                <a16:creationId xmlns:a16="http://schemas.microsoft.com/office/drawing/2014/main" id="{A5C72F63-B0AE-4841-932B-F02102A2570F}"/>
              </a:ext>
            </a:extLst>
          </p:cNvPr>
          <p:cNvSpPr txBox="1"/>
          <p:nvPr/>
        </p:nvSpPr>
        <p:spPr>
          <a:xfrm>
            <a:off x="3395683" y="50027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2018</a:t>
            </a:r>
          </a:p>
        </p:txBody>
      </p:sp>
      <p:sp>
        <p:nvSpPr>
          <p:cNvPr id="13" name="TextBox 12">
            <a:extLst>
              <a:ext uri="{FF2B5EF4-FFF2-40B4-BE49-F238E27FC236}">
                <a16:creationId xmlns:a16="http://schemas.microsoft.com/office/drawing/2014/main" id="{5BD30129-9DEF-4CEC-9EE1-95512A4075A5}"/>
              </a:ext>
            </a:extLst>
          </p:cNvPr>
          <p:cNvSpPr txBox="1"/>
          <p:nvPr/>
        </p:nvSpPr>
        <p:spPr>
          <a:xfrm>
            <a:off x="5481716" y="50027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2019</a:t>
            </a:r>
          </a:p>
        </p:txBody>
      </p:sp>
      <p:sp>
        <p:nvSpPr>
          <p:cNvPr id="14" name="TextBox 13">
            <a:extLst>
              <a:ext uri="{FF2B5EF4-FFF2-40B4-BE49-F238E27FC236}">
                <a16:creationId xmlns:a16="http://schemas.microsoft.com/office/drawing/2014/main" id="{78DA7C72-DC0B-46CB-9CB4-85EDA34EE04D}"/>
              </a:ext>
            </a:extLst>
          </p:cNvPr>
          <p:cNvSpPr txBox="1"/>
          <p:nvPr/>
        </p:nvSpPr>
        <p:spPr>
          <a:xfrm>
            <a:off x="1309650" y="50027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2017</a:t>
            </a:r>
          </a:p>
        </p:txBody>
      </p:sp>
      <p:cxnSp>
        <p:nvCxnSpPr>
          <p:cNvPr id="15" name="Straight Connector 14">
            <a:extLst>
              <a:ext uri="{FF2B5EF4-FFF2-40B4-BE49-F238E27FC236}">
                <a16:creationId xmlns:a16="http://schemas.microsoft.com/office/drawing/2014/main" id="{EEBEEE1A-BECE-4313-80BC-3D85A418328D}"/>
              </a:ext>
            </a:extLst>
          </p:cNvPr>
          <p:cNvCxnSpPr>
            <a:cxnSpLocks/>
          </p:cNvCxnSpPr>
          <p:nvPr/>
        </p:nvCxnSpPr>
        <p:spPr>
          <a:xfrm>
            <a:off x="7175723" y="1173339"/>
            <a:ext cx="0" cy="5045055"/>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TextBox 15">
            <a:extLst>
              <a:ext uri="{FF2B5EF4-FFF2-40B4-BE49-F238E27FC236}">
                <a16:creationId xmlns:a16="http://schemas.microsoft.com/office/drawing/2014/main" id="{2CB7555E-7848-4424-9252-2F55494EF2E8}"/>
              </a:ext>
            </a:extLst>
          </p:cNvPr>
          <p:cNvSpPr txBox="1"/>
          <p:nvPr/>
        </p:nvSpPr>
        <p:spPr>
          <a:xfrm>
            <a:off x="6510176" y="80006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17" name="Straight Connector 16">
            <a:extLst>
              <a:ext uri="{FF2B5EF4-FFF2-40B4-BE49-F238E27FC236}">
                <a16:creationId xmlns:a16="http://schemas.microsoft.com/office/drawing/2014/main" id="{5CF8338A-8236-45C3-9FE1-E6A42A1B1D0D}"/>
              </a:ext>
            </a:extLst>
          </p:cNvPr>
          <p:cNvCxnSpPr>
            <a:cxnSpLocks/>
          </p:cNvCxnSpPr>
          <p:nvPr/>
        </p:nvCxnSpPr>
        <p:spPr>
          <a:xfrm>
            <a:off x="1960863" y="1155469"/>
            <a:ext cx="0" cy="5062925"/>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9BB41CB1-2FB7-43DB-9390-0E802B01DDDD}"/>
              </a:ext>
            </a:extLst>
          </p:cNvPr>
          <p:cNvCxnSpPr>
            <a:cxnSpLocks/>
          </p:cNvCxnSpPr>
          <p:nvPr/>
        </p:nvCxnSpPr>
        <p:spPr>
          <a:xfrm>
            <a:off x="5089779" y="1166191"/>
            <a:ext cx="0" cy="5052203"/>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C8F34368-C921-4A9E-A839-E27623A7CC74}"/>
              </a:ext>
            </a:extLst>
          </p:cNvPr>
          <p:cNvCxnSpPr>
            <a:cxnSpLocks/>
          </p:cNvCxnSpPr>
          <p:nvPr/>
        </p:nvCxnSpPr>
        <p:spPr>
          <a:xfrm>
            <a:off x="3003835" y="1159042"/>
            <a:ext cx="0" cy="5059351"/>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02F35EEC-9966-449A-AA3C-5D71B3F09A54}"/>
              </a:ext>
            </a:extLst>
          </p:cNvPr>
          <p:cNvCxnSpPr>
            <a:cxnSpLocks/>
          </p:cNvCxnSpPr>
          <p:nvPr/>
        </p:nvCxnSpPr>
        <p:spPr>
          <a:xfrm>
            <a:off x="4046807" y="1162617"/>
            <a:ext cx="0" cy="5055777"/>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0C718FC5-B5E5-439E-9F74-8965B9E83FFC}"/>
              </a:ext>
            </a:extLst>
          </p:cNvPr>
          <p:cNvCxnSpPr>
            <a:cxnSpLocks/>
          </p:cNvCxnSpPr>
          <p:nvPr/>
        </p:nvCxnSpPr>
        <p:spPr>
          <a:xfrm>
            <a:off x="6132751" y="1169764"/>
            <a:ext cx="0" cy="5048629"/>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ACAD1B3E-9E35-4DA7-86D5-526FA1E09C69}"/>
              </a:ext>
            </a:extLst>
          </p:cNvPr>
          <p:cNvSpPr txBox="1"/>
          <p:nvPr/>
        </p:nvSpPr>
        <p:spPr>
          <a:xfrm>
            <a:off x="820740" y="1351781"/>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9.0.1</a:t>
            </a:r>
          </a:p>
        </p:txBody>
      </p:sp>
      <p:sp>
        <p:nvSpPr>
          <p:cNvPr id="23" name="TextBox 22">
            <a:extLst>
              <a:ext uri="{FF2B5EF4-FFF2-40B4-BE49-F238E27FC236}">
                <a16:creationId xmlns:a16="http://schemas.microsoft.com/office/drawing/2014/main" id="{B7135CBF-3844-4CAD-AACF-58444713841F}"/>
              </a:ext>
            </a:extLst>
          </p:cNvPr>
          <p:cNvSpPr txBox="1"/>
          <p:nvPr/>
        </p:nvSpPr>
        <p:spPr>
          <a:xfrm>
            <a:off x="820740" y="2381846"/>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9.1.0</a:t>
            </a:r>
          </a:p>
        </p:txBody>
      </p:sp>
      <p:sp>
        <p:nvSpPr>
          <p:cNvPr id="24" name="TextBox 23">
            <a:extLst>
              <a:ext uri="{FF2B5EF4-FFF2-40B4-BE49-F238E27FC236}">
                <a16:creationId xmlns:a16="http://schemas.microsoft.com/office/drawing/2014/main" id="{5E81E286-2DB6-4195-AE55-1C5B47A0CB19}"/>
              </a:ext>
            </a:extLst>
          </p:cNvPr>
          <p:cNvSpPr txBox="1"/>
          <p:nvPr/>
        </p:nvSpPr>
        <p:spPr>
          <a:xfrm>
            <a:off x="820740" y="3411912"/>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9.2.1</a:t>
            </a:r>
          </a:p>
        </p:txBody>
      </p:sp>
      <p:sp>
        <p:nvSpPr>
          <p:cNvPr id="25" name="TextBox 24">
            <a:extLst>
              <a:ext uri="{FF2B5EF4-FFF2-40B4-BE49-F238E27FC236}">
                <a16:creationId xmlns:a16="http://schemas.microsoft.com/office/drawing/2014/main" id="{88ED0259-F487-472D-8A56-DB599F7786A7}"/>
              </a:ext>
            </a:extLst>
          </p:cNvPr>
          <p:cNvSpPr txBox="1"/>
          <p:nvPr/>
        </p:nvSpPr>
        <p:spPr>
          <a:xfrm>
            <a:off x="820740" y="4456119"/>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9.3.0</a:t>
            </a:r>
          </a:p>
        </p:txBody>
      </p:sp>
      <p:sp>
        <p:nvSpPr>
          <p:cNvPr id="26" name="TextBox 25">
            <a:extLst>
              <a:ext uri="{FF2B5EF4-FFF2-40B4-BE49-F238E27FC236}">
                <a16:creationId xmlns:a16="http://schemas.microsoft.com/office/drawing/2014/main" id="{D7B0F745-E354-40AE-9725-C7CD4FEE88BD}"/>
              </a:ext>
            </a:extLst>
          </p:cNvPr>
          <p:cNvSpPr txBox="1"/>
          <p:nvPr/>
        </p:nvSpPr>
        <p:spPr>
          <a:xfrm>
            <a:off x="820740" y="5486183"/>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a:solidFill>
                  <a:srgbClr val="505050"/>
                </a:solidFill>
                <a:latin typeface="Segoe UI"/>
              </a:rPr>
              <a:t>9.4.7</a:t>
            </a:r>
            <a:endParaRPr lang="en-US" sz="2000" b="1" kern="0" dirty="0">
              <a:solidFill>
                <a:srgbClr val="505050"/>
              </a:solidFill>
              <a:latin typeface="Segoe UI"/>
            </a:endParaRPr>
          </a:p>
        </p:txBody>
      </p:sp>
      <p:sp>
        <p:nvSpPr>
          <p:cNvPr id="27" name="TextBox 26">
            <a:extLst>
              <a:ext uri="{FF2B5EF4-FFF2-40B4-BE49-F238E27FC236}">
                <a16:creationId xmlns:a16="http://schemas.microsoft.com/office/drawing/2014/main" id="{6B12002B-20BC-4F11-83EF-1456227771FA}"/>
              </a:ext>
            </a:extLst>
          </p:cNvPr>
          <p:cNvSpPr txBox="1"/>
          <p:nvPr/>
        </p:nvSpPr>
        <p:spPr>
          <a:xfrm>
            <a:off x="7553169" y="78867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28" name="TextBox 27">
            <a:extLst>
              <a:ext uri="{FF2B5EF4-FFF2-40B4-BE49-F238E27FC236}">
                <a16:creationId xmlns:a16="http://schemas.microsoft.com/office/drawing/2014/main" id="{73A1E409-F7ED-4F8B-B34B-7306523FCC87}"/>
              </a:ext>
            </a:extLst>
          </p:cNvPr>
          <p:cNvSpPr txBox="1"/>
          <p:nvPr/>
        </p:nvSpPr>
        <p:spPr>
          <a:xfrm>
            <a:off x="7567749" y="50027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2020</a:t>
            </a:r>
          </a:p>
        </p:txBody>
      </p:sp>
      <p:cxnSp>
        <p:nvCxnSpPr>
          <p:cNvPr id="29" name="Straight Connector 28">
            <a:extLst>
              <a:ext uri="{FF2B5EF4-FFF2-40B4-BE49-F238E27FC236}">
                <a16:creationId xmlns:a16="http://schemas.microsoft.com/office/drawing/2014/main" id="{189CDF83-AC30-4821-B0BA-DE72794A9EB7}"/>
              </a:ext>
            </a:extLst>
          </p:cNvPr>
          <p:cNvCxnSpPr>
            <a:cxnSpLocks/>
          </p:cNvCxnSpPr>
          <p:nvPr/>
        </p:nvCxnSpPr>
        <p:spPr>
          <a:xfrm>
            <a:off x="9261667" y="1174566"/>
            <a:ext cx="0" cy="5043827"/>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8D09C5A8-8AF9-4270-83AB-974461DB11EB}"/>
              </a:ext>
            </a:extLst>
          </p:cNvPr>
          <p:cNvSpPr txBox="1"/>
          <p:nvPr/>
        </p:nvSpPr>
        <p:spPr>
          <a:xfrm>
            <a:off x="8596162" y="807677"/>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31" name="Straight Connector 30">
            <a:extLst>
              <a:ext uri="{FF2B5EF4-FFF2-40B4-BE49-F238E27FC236}">
                <a16:creationId xmlns:a16="http://schemas.microsoft.com/office/drawing/2014/main" id="{368B91FB-4873-4088-83D6-969FD9306B40}"/>
              </a:ext>
            </a:extLst>
          </p:cNvPr>
          <p:cNvCxnSpPr>
            <a:cxnSpLocks/>
          </p:cNvCxnSpPr>
          <p:nvPr/>
        </p:nvCxnSpPr>
        <p:spPr>
          <a:xfrm>
            <a:off x="8218695" y="1170995"/>
            <a:ext cx="0" cy="5047399"/>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C756FC94-F718-4E7D-883B-96E1866748AE}"/>
              </a:ext>
            </a:extLst>
          </p:cNvPr>
          <p:cNvSpPr txBox="1"/>
          <p:nvPr/>
        </p:nvSpPr>
        <p:spPr>
          <a:xfrm>
            <a:off x="9639155" y="767115"/>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33" name="TextBox 32">
            <a:extLst>
              <a:ext uri="{FF2B5EF4-FFF2-40B4-BE49-F238E27FC236}">
                <a16:creationId xmlns:a16="http://schemas.microsoft.com/office/drawing/2014/main" id="{4513B62B-DED4-4854-B425-D6189FFC2B4C}"/>
              </a:ext>
            </a:extLst>
          </p:cNvPr>
          <p:cNvSpPr txBox="1"/>
          <p:nvPr/>
        </p:nvSpPr>
        <p:spPr>
          <a:xfrm>
            <a:off x="9653784" y="50027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2021</a:t>
            </a:r>
          </a:p>
        </p:txBody>
      </p:sp>
      <p:cxnSp>
        <p:nvCxnSpPr>
          <p:cNvPr id="34" name="Straight Connector 33">
            <a:extLst>
              <a:ext uri="{FF2B5EF4-FFF2-40B4-BE49-F238E27FC236}">
                <a16:creationId xmlns:a16="http://schemas.microsoft.com/office/drawing/2014/main" id="{CBDBF9AA-CE35-4202-831D-E28016F75ACA}"/>
              </a:ext>
            </a:extLst>
          </p:cNvPr>
          <p:cNvCxnSpPr>
            <a:cxnSpLocks/>
          </p:cNvCxnSpPr>
          <p:nvPr/>
        </p:nvCxnSpPr>
        <p:spPr>
          <a:xfrm>
            <a:off x="11347609" y="1150664"/>
            <a:ext cx="0" cy="5067729"/>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5" name="TextBox 34">
            <a:extLst>
              <a:ext uri="{FF2B5EF4-FFF2-40B4-BE49-F238E27FC236}">
                <a16:creationId xmlns:a16="http://schemas.microsoft.com/office/drawing/2014/main" id="{82D8F723-0143-4D45-8C3B-DB0A37AD9BF4}"/>
              </a:ext>
            </a:extLst>
          </p:cNvPr>
          <p:cNvSpPr txBox="1"/>
          <p:nvPr/>
        </p:nvSpPr>
        <p:spPr>
          <a:xfrm>
            <a:off x="10682146" y="787396"/>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36" name="Straight Connector 35">
            <a:extLst>
              <a:ext uri="{FF2B5EF4-FFF2-40B4-BE49-F238E27FC236}">
                <a16:creationId xmlns:a16="http://schemas.microsoft.com/office/drawing/2014/main" id="{9AFC4F75-4C21-4B89-B846-D65D09B9BDFD}"/>
              </a:ext>
            </a:extLst>
          </p:cNvPr>
          <p:cNvCxnSpPr>
            <a:cxnSpLocks/>
          </p:cNvCxnSpPr>
          <p:nvPr/>
        </p:nvCxnSpPr>
        <p:spPr>
          <a:xfrm>
            <a:off x="10304639" y="1147091"/>
            <a:ext cx="0" cy="5071303"/>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7" name="Group 36">
            <a:extLst>
              <a:ext uri="{FF2B5EF4-FFF2-40B4-BE49-F238E27FC236}">
                <a16:creationId xmlns:a16="http://schemas.microsoft.com/office/drawing/2014/main" id="{0A6B135C-53F4-4F8A-8701-AA75A35E0183}"/>
              </a:ext>
            </a:extLst>
          </p:cNvPr>
          <p:cNvGrpSpPr/>
          <p:nvPr/>
        </p:nvGrpSpPr>
        <p:grpSpPr>
          <a:xfrm>
            <a:off x="1818757" y="1351780"/>
            <a:ext cx="4313999" cy="578211"/>
            <a:chOff x="2984325" y="784386"/>
            <a:chExt cx="4313999" cy="578211"/>
          </a:xfrm>
        </p:grpSpPr>
        <p:sp>
          <p:nvSpPr>
            <p:cNvPr id="38" name="Rectangle 37">
              <a:extLst>
                <a:ext uri="{FF2B5EF4-FFF2-40B4-BE49-F238E27FC236}">
                  <a16:creationId xmlns:a16="http://schemas.microsoft.com/office/drawing/2014/main" id="{88F42B1A-C7A5-492E-A48A-3CE87F54E278}"/>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39" name="Rectangle 38">
              <a:extLst>
                <a:ext uri="{FF2B5EF4-FFF2-40B4-BE49-F238E27FC236}">
                  <a16:creationId xmlns:a16="http://schemas.microsoft.com/office/drawing/2014/main" id="{1730E6D8-5373-4AD7-91C2-5732EF55579C}"/>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40" name="Diamond 39">
              <a:extLst>
                <a:ext uri="{FF2B5EF4-FFF2-40B4-BE49-F238E27FC236}">
                  <a16:creationId xmlns:a16="http://schemas.microsoft.com/office/drawing/2014/main" id="{D8733A2A-1578-4183-9D66-73A7BC8608BE}"/>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1" name="Group 40">
            <a:extLst>
              <a:ext uri="{FF2B5EF4-FFF2-40B4-BE49-F238E27FC236}">
                <a16:creationId xmlns:a16="http://schemas.microsoft.com/office/drawing/2014/main" id="{EFA5D62C-D041-4BAF-91B5-F2E0E34D5F3C}"/>
              </a:ext>
            </a:extLst>
          </p:cNvPr>
          <p:cNvGrpSpPr/>
          <p:nvPr/>
        </p:nvGrpSpPr>
        <p:grpSpPr>
          <a:xfrm>
            <a:off x="2597943" y="2390621"/>
            <a:ext cx="4313999" cy="578211"/>
            <a:chOff x="2984325" y="784386"/>
            <a:chExt cx="4313999" cy="578211"/>
          </a:xfrm>
        </p:grpSpPr>
        <p:sp>
          <p:nvSpPr>
            <p:cNvPr id="42" name="Rectangle 41">
              <a:extLst>
                <a:ext uri="{FF2B5EF4-FFF2-40B4-BE49-F238E27FC236}">
                  <a16:creationId xmlns:a16="http://schemas.microsoft.com/office/drawing/2014/main" id="{F0EAFB04-2DB0-4814-8673-A3EBA3FE410C}"/>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43" name="Rectangle 42">
              <a:extLst>
                <a:ext uri="{FF2B5EF4-FFF2-40B4-BE49-F238E27FC236}">
                  <a16:creationId xmlns:a16="http://schemas.microsoft.com/office/drawing/2014/main" id="{C654CA9C-4C81-4F5A-8694-0F89AC66FDB8}"/>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44" name="Diamond 43">
              <a:extLst>
                <a:ext uri="{FF2B5EF4-FFF2-40B4-BE49-F238E27FC236}">
                  <a16:creationId xmlns:a16="http://schemas.microsoft.com/office/drawing/2014/main" id="{1C43E170-B206-4127-B708-C13FE94EED21}"/>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5" name="Group 44">
            <a:extLst>
              <a:ext uri="{FF2B5EF4-FFF2-40B4-BE49-F238E27FC236}">
                <a16:creationId xmlns:a16="http://schemas.microsoft.com/office/drawing/2014/main" id="{C46C0DDC-DBD9-4BB7-9CF5-BF14A4A2E966}"/>
              </a:ext>
            </a:extLst>
          </p:cNvPr>
          <p:cNvGrpSpPr/>
          <p:nvPr/>
        </p:nvGrpSpPr>
        <p:grpSpPr>
          <a:xfrm>
            <a:off x="3527895" y="3411912"/>
            <a:ext cx="4313999" cy="578211"/>
            <a:chOff x="2984325" y="784386"/>
            <a:chExt cx="4313999" cy="578211"/>
          </a:xfrm>
        </p:grpSpPr>
        <p:sp>
          <p:nvSpPr>
            <p:cNvPr id="46" name="Rectangle 45">
              <a:extLst>
                <a:ext uri="{FF2B5EF4-FFF2-40B4-BE49-F238E27FC236}">
                  <a16:creationId xmlns:a16="http://schemas.microsoft.com/office/drawing/2014/main" id="{276E6435-0E84-4E88-BC2A-6E33AEF5C97A}"/>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47" name="Rectangle 46">
              <a:extLst>
                <a:ext uri="{FF2B5EF4-FFF2-40B4-BE49-F238E27FC236}">
                  <a16:creationId xmlns:a16="http://schemas.microsoft.com/office/drawing/2014/main" id="{8A74173C-DE2E-4A60-BC70-E627D288BED0}"/>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48" name="Diamond 47">
              <a:extLst>
                <a:ext uri="{FF2B5EF4-FFF2-40B4-BE49-F238E27FC236}">
                  <a16:creationId xmlns:a16="http://schemas.microsoft.com/office/drawing/2014/main" id="{1962A8FB-87AA-4E5D-9E98-13D337DE6ABA}"/>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9" name="Group 48">
            <a:extLst>
              <a:ext uri="{FF2B5EF4-FFF2-40B4-BE49-F238E27FC236}">
                <a16:creationId xmlns:a16="http://schemas.microsoft.com/office/drawing/2014/main" id="{631286C5-0CBA-4834-AB94-B1F429A6E21F}"/>
              </a:ext>
            </a:extLst>
          </p:cNvPr>
          <p:cNvGrpSpPr/>
          <p:nvPr/>
        </p:nvGrpSpPr>
        <p:grpSpPr>
          <a:xfrm>
            <a:off x="4262467" y="4442024"/>
            <a:ext cx="4313999" cy="578211"/>
            <a:chOff x="2984325" y="784386"/>
            <a:chExt cx="4313999" cy="578211"/>
          </a:xfrm>
        </p:grpSpPr>
        <p:sp>
          <p:nvSpPr>
            <p:cNvPr id="50" name="Rectangle 49">
              <a:extLst>
                <a:ext uri="{FF2B5EF4-FFF2-40B4-BE49-F238E27FC236}">
                  <a16:creationId xmlns:a16="http://schemas.microsoft.com/office/drawing/2014/main" id="{6347B625-1C27-40DE-AA24-4D6418EA2189}"/>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51" name="Rectangle 50">
              <a:extLst>
                <a:ext uri="{FF2B5EF4-FFF2-40B4-BE49-F238E27FC236}">
                  <a16:creationId xmlns:a16="http://schemas.microsoft.com/office/drawing/2014/main" id="{18F95F68-A728-4242-8A59-6DA6D03DF1BC}"/>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52" name="Diamond 51">
              <a:extLst>
                <a:ext uri="{FF2B5EF4-FFF2-40B4-BE49-F238E27FC236}">
                  <a16:creationId xmlns:a16="http://schemas.microsoft.com/office/drawing/2014/main" id="{5C2E73FB-297E-40BA-B7B0-0265FD8788D0}"/>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53" name="Rectangle 52">
            <a:extLst>
              <a:ext uri="{FF2B5EF4-FFF2-40B4-BE49-F238E27FC236}">
                <a16:creationId xmlns:a16="http://schemas.microsoft.com/office/drawing/2014/main" id="{6412A8A7-1DB9-4E33-8177-EF3517AE8D3D}"/>
              </a:ext>
            </a:extLst>
          </p:cNvPr>
          <p:cNvSpPr/>
          <p:nvPr/>
        </p:nvSpPr>
        <p:spPr bwMode="auto">
          <a:xfrm>
            <a:off x="7183704" y="5490490"/>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54" name="Rectangle 53">
            <a:extLst>
              <a:ext uri="{FF2B5EF4-FFF2-40B4-BE49-F238E27FC236}">
                <a16:creationId xmlns:a16="http://schemas.microsoft.com/office/drawing/2014/main" id="{276CF657-8788-4E65-A193-C641FB3D91B3}"/>
              </a:ext>
            </a:extLst>
          </p:cNvPr>
          <p:cNvSpPr/>
          <p:nvPr/>
        </p:nvSpPr>
        <p:spPr bwMode="auto">
          <a:xfrm>
            <a:off x="9269960" y="5490491"/>
            <a:ext cx="4036465"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600" kern="0" dirty="0">
                <a:solidFill>
                  <a:srgbClr val="FFFFFF"/>
                </a:solidFill>
                <a:latin typeface="Segoe UI"/>
                <a:ea typeface="Segoe UI" pitchFamily="34" charset="0"/>
                <a:cs typeface="Segoe UI" pitchFamily="34" charset="0"/>
              </a:rPr>
              <a:t>Security Updates</a:t>
            </a:r>
          </a:p>
        </p:txBody>
      </p:sp>
      <p:sp>
        <p:nvSpPr>
          <p:cNvPr id="55" name="Diamond 54">
            <a:extLst>
              <a:ext uri="{FF2B5EF4-FFF2-40B4-BE49-F238E27FC236}">
                <a16:creationId xmlns:a16="http://schemas.microsoft.com/office/drawing/2014/main" id="{7BE094B7-671D-403B-9D50-1F3D00743F45}"/>
              </a:ext>
            </a:extLst>
          </p:cNvPr>
          <p:cNvSpPr/>
          <p:nvPr/>
        </p:nvSpPr>
        <p:spPr bwMode="auto">
          <a:xfrm>
            <a:off x="7041906" y="5639708"/>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TextBox 55">
            <a:extLst>
              <a:ext uri="{FF2B5EF4-FFF2-40B4-BE49-F238E27FC236}">
                <a16:creationId xmlns:a16="http://schemas.microsoft.com/office/drawing/2014/main" id="{112F0F33-4EFF-43A9-9608-8B001AD52EDF}"/>
              </a:ext>
            </a:extLst>
          </p:cNvPr>
          <p:cNvSpPr txBox="1"/>
          <p:nvPr/>
        </p:nvSpPr>
        <p:spPr>
          <a:xfrm>
            <a:off x="10683769" y="790537"/>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sp>
        <p:nvSpPr>
          <p:cNvPr id="57" name="TextBox 56">
            <a:extLst>
              <a:ext uri="{FF2B5EF4-FFF2-40B4-BE49-F238E27FC236}">
                <a16:creationId xmlns:a16="http://schemas.microsoft.com/office/drawing/2014/main" id="{55772C64-CE55-4D13-B4A1-513BD6D33060}"/>
              </a:ext>
            </a:extLst>
          </p:cNvPr>
          <p:cNvSpPr txBox="1"/>
          <p:nvPr/>
        </p:nvSpPr>
        <p:spPr>
          <a:xfrm>
            <a:off x="11726762" y="749975"/>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58" name="TextBox 57">
            <a:extLst>
              <a:ext uri="{FF2B5EF4-FFF2-40B4-BE49-F238E27FC236}">
                <a16:creationId xmlns:a16="http://schemas.microsoft.com/office/drawing/2014/main" id="{E5494601-404E-4310-8468-6D6B4EEAD97A}"/>
              </a:ext>
            </a:extLst>
          </p:cNvPr>
          <p:cNvSpPr txBox="1"/>
          <p:nvPr/>
        </p:nvSpPr>
        <p:spPr>
          <a:xfrm>
            <a:off x="11741391" y="48313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2022</a:t>
            </a:r>
          </a:p>
        </p:txBody>
      </p:sp>
      <p:sp>
        <p:nvSpPr>
          <p:cNvPr id="59" name="TextBox 58">
            <a:extLst>
              <a:ext uri="{FF2B5EF4-FFF2-40B4-BE49-F238E27FC236}">
                <a16:creationId xmlns:a16="http://schemas.microsoft.com/office/drawing/2014/main" id="{51A3FB2C-5315-45FB-B500-2D9B0539F2EA}"/>
              </a:ext>
            </a:extLst>
          </p:cNvPr>
          <p:cNvSpPr txBox="1"/>
          <p:nvPr/>
        </p:nvSpPr>
        <p:spPr>
          <a:xfrm>
            <a:off x="12769748" y="770256"/>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60" name="Straight Connector 59">
            <a:extLst>
              <a:ext uri="{FF2B5EF4-FFF2-40B4-BE49-F238E27FC236}">
                <a16:creationId xmlns:a16="http://schemas.microsoft.com/office/drawing/2014/main" id="{ED8534A6-92BB-4ACC-B63D-5505F63AB518}"/>
              </a:ext>
            </a:extLst>
          </p:cNvPr>
          <p:cNvCxnSpPr>
            <a:cxnSpLocks/>
          </p:cNvCxnSpPr>
          <p:nvPr/>
        </p:nvCxnSpPr>
        <p:spPr>
          <a:xfrm>
            <a:off x="11347168" y="1149471"/>
            <a:ext cx="0" cy="5043827"/>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 name="Straight Connector 60">
            <a:extLst>
              <a:ext uri="{FF2B5EF4-FFF2-40B4-BE49-F238E27FC236}">
                <a16:creationId xmlns:a16="http://schemas.microsoft.com/office/drawing/2014/main" id="{F51E8E2B-0EDD-488E-9A6D-2BC4AA63395C}"/>
              </a:ext>
            </a:extLst>
          </p:cNvPr>
          <p:cNvCxnSpPr>
            <a:cxnSpLocks/>
          </p:cNvCxnSpPr>
          <p:nvPr/>
        </p:nvCxnSpPr>
        <p:spPr>
          <a:xfrm>
            <a:off x="13433110" y="1125565"/>
            <a:ext cx="0" cy="5067729"/>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 name="Straight Connector 61">
            <a:extLst>
              <a:ext uri="{FF2B5EF4-FFF2-40B4-BE49-F238E27FC236}">
                <a16:creationId xmlns:a16="http://schemas.microsoft.com/office/drawing/2014/main" id="{D65C894A-A474-48C2-9982-F3D510F24868}"/>
              </a:ext>
            </a:extLst>
          </p:cNvPr>
          <p:cNvCxnSpPr>
            <a:cxnSpLocks/>
          </p:cNvCxnSpPr>
          <p:nvPr/>
        </p:nvCxnSpPr>
        <p:spPr>
          <a:xfrm>
            <a:off x="12390140" y="1121996"/>
            <a:ext cx="0" cy="5071303"/>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91701170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alpha val="0"/>
          </a:srgb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Version History</a:t>
            </a:r>
          </a:p>
        </p:txBody>
      </p:sp>
      <p:graphicFrame>
        <p:nvGraphicFramePr>
          <p:cNvPr id="6" name="Table 5"/>
          <p:cNvGraphicFramePr>
            <a:graphicFrameLocks noGrp="1"/>
          </p:cNvGraphicFramePr>
          <p:nvPr>
            <p:extLst>
              <p:ext uri="{D42A27DB-BD31-4B8C-83A1-F6EECF244321}">
                <p14:modId xmlns:p14="http://schemas.microsoft.com/office/powerpoint/2010/main" val="4210659148"/>
              </p:ext>
            </p:extLst>
          </p:nvPr>
        </p:nvGraphicFramePr>
        <p:xfrm>
          <a:off x="1828802" y="1527492"/>
          <a:ext cx="11887200" cy="2194560"/>
        </p:xfrm>
        <a:graphic>
          <a:graphicData uri="http://schemas.openxmlformats.org/drawingml/2006/table">
            <a:tbl>
              <a:tblPr/>
              <a:tblGrid>
                <a:gridCol w="3962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gridCol w="3962400">
                  <a:extLst>
                    <a:ext uri="{9D8B030D-6E8A-4147-A177-3AD203B41FA5}">
                      <a16:colId xmlns:a16="http://schemas.microsoft.com/office/drawing/2014/main" val="20002"/>
                    </a:ext>
                  </a:extLst>
                </a:gridCol>
              </a:tblGrid>
              <a:tr h="365760">
                <a:tc>
                  <a:txBody>
                    <a:bodyPr/>
                    <a:lstStyle/>
                    <a:p>
                      <a:r>
                        <a:rPr lang="en-US" sz="1800" b="1" cap="all" baseline="0" dirty="0"/>
                        <a:t>Version</a:t>
                      </a: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r>
                        <a:rPr lang="en-US" sz="1800" b="1" cap="all" baseline="0" dirty="0"/>
                        <a:t>Availability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r>
                        <a:rPr lang="en-US" sz="1800" b="1" cap="all" baseline="0" dirty="0"/>
                        <a:t>Support End Date</a:t>
                      </a:r>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760">
                <a:tc>
                  <a:txBody>
                    <a:bodyPr/>
                    <a:lstStyle/>
                    <a:p>
                      <a:r>
                        <a:rPr lang="en-US" sz="1800" dirty="0"/>
                        <a:t>8.0.0</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1/1/2016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1/1/2018</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5760">
                <a:tc>
                  <a:txBody>
                    <a:bodyPr/>
                    <a:lstStyle/>
                    <a:p>
                      <a:r>
                        <a:rPr lang="en-US" sz="1800" dirty="0"/>
                        <a:t>8.0.5</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7/1/2016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7/1/2018</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5760">
                <a:tc>
                  <a:txBody>
                    <a:bodyPr/>
                    <a:lstStyle/>
                    <a:p>
                      <a:r>
                        <a:rPr lang="en-US" sz="1800" dirty="0"/>
                        <a:t>9.0.1</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1/1/2017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1/1/2019</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0001321"/>
                  </a:ext>
                </a:extLst>
              </a:tr>
              <a:tr h="365760">
                <a:tc>
                  <a:txBody>
                    <a:bodyPr/>
                    <a:lstStyle/>
                    <a:p>
                      <a:r>
                        <a:rPr lang="en-US" sz="1800" dirty="0"/>
                        <a:t>9.1.0</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5/1/2017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5/1/2019</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5617310"/>
                  </a:ext>
                </a:extLst>
              </a:tr>
              <a:tr h="365760">
                <a:tc>
                  <a:txBody>
                    <a:bodyPr/>
                    <a:lstStyle/>
                    <a:p>
                      <a:r>
                        <a:rPr lang="en-US" sz="1800" dirty="0"/>
                        <a:t>Final (end of support for ML Server)</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6/1/2021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6/1/2022</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2399394"/>
                  </a:ext>
                </a:extLst>
              </a:tr>
            </a:tbl>
          </a:graphicData>
        </a:graphic>
      </p:graphicFrame>
    </p:spTree>
    <p:extLst>
      <p:ext uri="{BB962C8B-B14F-4D97-AF65-F5344CB8AC3E}">
        <p14:creationId xmlns:p14="http://schemas.microsoft.com/office/powerpoint/2010/main" val="4083824468"/>
      </p:ext>
    </p:extLst>
  </p:cSld>
  <p:clrMapOvr>
    <a:masterClrMapping/>
  </p:clrMapOvr>
  <p:transition>
    <p:fade/>
  </p:transition>
</p:sld>
</file>

<file path=ppt/theme/theme1.xml><?xml version="1.0" encoding="utf-8"?>
<a:theme xmlns:a="http://schemas.openxmlformats.org/drawingml/2006/main" name="Windows 10">
  <a:themeElements>
    <a:clrScheme name="Custom 19">
      <a:dk1>
        <a:srgbClr val="505050"/>
      </a:dk1>
      <a:lt1>
        <a:srgbClr val="FFFFFF"/>
      </a:lt1>
      <a:dk2>
        <a:srgbClr val="0078D7"/>
      </a:dk2>
      <a:lt2>
        <a:srgbClr val="EAEAEA"/>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LIGHT_Oct_2014.potx" id="{01585BF9-DAFB-4D05-AB61-D5E973BF12D0}" vid="{F7B22F6B-F826-443B-8C90-7F7D36D644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b1dcf5e4-b140-464e-ad28-2eb3e755d828">
      <UserInfo>
        <DisplayName>Nati Nimni</DisplayName>
        <AccountId>5713</AccountId>
        <AccountType/>
      </UserInfo>
      <UserInfo>
        <DisplayName>Heheng Li</DisplayName>
        <AccountId>1938</AccountId>
        <AccountType/>
      </UserInfo>
      <UserInfo>
        <DisplayName>Josee Martens</DisplayName>
        <AccountId>58</AccountId>
        <AccountType/>
      </UserInfo>
    </SharedWithUsers>
    <LastSharedByUser xmlns="ed478a9f-b709-4468-8a86-34ec96f55872">zhnan@microsoft.com</LastSharedByUser>
    <LastSharedByTime xmlns="b1dcf5e4-b140-464e-ad28-2eb3e755d828">2017-04-22T00:50:26+00:00</LastSharedByTim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7F04871385379499F2DE2943CF3F531" ma:contentTypeVersion="8" ma:contentTypeDescription="Create a new document." ma:contentTypeScope="" ma:versionID="23ba5913d9e36477a641533005753569">
  <xsd:schema xmlns:xsd="http://www.w3.org/2001/XMLSchema" xmlns:xs="http://www.w3.org/2001/XMLSchema" xmlns:p="http://schemas.microsoft.com/office/2006/metadata/properties" xmlns:ns1="http://schemas.microsoft.com/sharepoint/v3" xmlns:ns2="b1dcf5e4-b140-464e-ad28-2eb3e755d828" xmlns:ns3="ed478a9f-b709-4468-8a86-34ec96f55872" xmlns:ns4="1f5ecd6e-98aa-4646-bfe6-99acd4bfa1f2" targetNamespace="http://schemas.microsoft.com/office/2006/metadata/properties" ma:root="true" ma:fieldsID="7a6cd43b5496def1ba34c7eaf1d46397" ns1:_="" ns2:_="" ns3:_="" ns4:_="">
    <xsd:import namespace="http://schemas.microsoft.com/sharepoint/v3"/>
    <xsd:import namespace="b1dcf5e4-b140-464e-ad28-2eb3e755d828"/>
    <xsd:import namespace="ed478a9f-b709-4468-8a86-34ec96f55872"/>
    <xsd:import namespace="1f5ecd6e-98aa-4646-bfe6-99acd4bfa1f2"/>
    <xsd:element name="properties">
      <xsd:complexType>
        <xsd:sequence>
          <xsd:element name="documentManagement">
            <xsd:complexType>
              <xsd:all>
                <xsd:element ref="ns2:SharedWithUsers" minOccurs="0"/>
                <xsd:element ref="ns2:SharedWithDetails" minOccurs="0"/>
                <xsd:element ref="ns1:_ip_UnifiedCompliancePolicyProperties" minOccurs="0"/>
                <xsd:element ref="ns1:_ip_UnifiedCompliancePolicyUIAction" minOccurs="0"/>
                <xsd:element ref="ns3:LastSharedByUser" minOccurs="0"/>
                <xsd:element ref="ns2:LastSharedByTime"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dcf5e4-b140-464e-ad28-2eb3e755d8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d478a9f-b709-4468-8a86-34ec96f55872" elementFormDefault="qualified">
    <xsd:import namespace="http://schemas.microsoft.com/office/2006/documentManagement/types"/>
    <xsd:import namespace="http://schemas.microsoft.com/office/infopath/2007/PartnerControls"/>
    <xsd:element name="LastSharedByUser" ma:index="12" nillable="true" ma:displayName="Last Shared By User" ma:description="" ma:internalName="LastSharedByUse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f5ecd6e-98aa-4646-bfe6-99acd4bfa1f2" elementFormDefault="qualified">
    <xsd:import namespace="http://schemas.microsoft.com/office/2006/documentManagement/types"/>
    <xsd:import namespace="http://schemas.microsoft.com/office/infopath/2007/PartnerControls"/>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dcmitype/"/>
    <ds:schemaRef ds:uri="b1dcf5e4-b140-464e-ad28-2eb3e755d828"/>
    <ds:schemaRef ds:uri="http://schemas.microsoft.com/office/2006/metadata/properties"/>
    <ds:schemaRef ds:uri="ed478a9f-b709-4468-8a86-34ec96f55872"/>
    <ds:schemaRef ds:uri="http://purl.org/dc/terms/"/>
    <ds:schemaRef ds:uri="http://schemas.microsoft.com/sharepoint/v3"/>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1f5ecd6e-98aa-4646-bfe6-99acd4bfa1f2"/>
    <ds:schemaRef ds:uri="http://www.w3.org/XML/1998/namespace"/>
  </ds:schemaRefs>
</ds:datastoreItem>
</file>

<file path=customXml/itemProps2.xml><?xml version="1.0" encoding="utf-8"?>
<ds:datastoreItem xmlns:ds="http://schemas.openxmlformats.org/officeDocument/2006/customXml" ds:itemID="{D6A11D20-54FC-4878-9A84-9CD43625A8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1dcf5e4-b140-464e-ad28-2eb3e755d828"/>
    <ds:schemaRef ds:uri="ed478a9f-b709-4468-8a86-34ec96f55872"/>
    <ds:schemaRef ds:uri="1f5ecd6e-98aa-4646-bfe6-99acd4bfa1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PRISMFY16 General Session Template_v2</Template>
  <TotalTime>10101</TotalTime>
  <Words>465</Words>
  <Application>Microsoft Office PowerPoint</Application>
  <PresentationFormat>Custom</PresentationFormat>
  <Paragraphs>166</Paragraphs>
  <Slides>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Calibri</vt:lpstr>
      <vt:lpstr>Consolas</vt:lpstr>
      <vt:lpstr>Segoe UI</vt:lpstr>
      <vt:lpstr>Segoe UI Light</vt:lpstr>
      <vt:lpstr>Segoe UI Semibold</vt:lpstr>
      <vt:lpstr>Segoe UI Semilight</vt:lpstr>
      <vt:lpstr>Wingdings</vt:lpstr>
      <vt:lpstr>Windows 10</vt:lpstr>
      <vt:lpstr>PowerPoint Presentation</vt:lpstr>
      <vt:lpstr>PowerPoint Presentation</vt:lpstr>
      <vt:lpstr>PowerPoint Presentation</vt:lpstr>
      <vt:lpstr>PowerPoint Presentation</vt:lpstr>
      <vt:lpstr>Version History</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10 Staying Current with Windows as a service (IT Pro, NDA)</dc:title>
  <dc:subject>Windows 10 Staying Current with Windows as a service</dc:subject>
  <dc:creator>Michael.Niehaus@microsoft.com</dc:creator>
  <cp:keywords/>
  <dc:description>Template: _x000d_
Formatting: _x000d_
Audience Type:</dc:description>
  <cp:lastModifiedBy>Gary Ericson</cp:lastModifiedBy>
  <cp:revision>522</cp:revision>
  <cp:lastPrinted>2015-04-14T15:06:12Z</cp:lastPrinted>
  <dcterms:created xsi:type="dcterms:W3CDTF">2015-03-30T20:55:11Z</dcterms:created>
  <dcterms:modified xsi:type="dcterms:W3CDTF">2021-05-20T17:52:09Z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0x01010087F04871385379499F2DE2943CF3F531</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Audience1">
    <vt:lpwstr/>
  </property>
  <property fmtid="{D5CDD505-2E9C-101B-9397-08002B2CF9AE}" pid="13" name="Event Name">
    <vt:lpwstr/>
  </property>
  <property fmtid="{D5CDD505-2E9C-101B-9397-08002B2CF9AE}" pid="14" name="RatedBy">
    <vt:lpwstr>44;#i:0#.f|membership|aliciat@microsoft.com</vt:lpwstr>
  </property>
  <property fmtid="{D5CDD505-2E9C-101B-9397-08002B2CF9AE}" pid="15" name="Ratings">
    <vt:lpwstr>5,</vt:lpwstr>
  </property>
  <property fmtid="{D5CDD505-2E9C-101B-9397-08002B2CF9AE}" pid="16" name="WW Comms Activity Name">
    <vt:lpwstr/>
  </property>
  <property fmtid="{D5CDD505-2E9C-101B-9397-08002B2CF9AE}" pid="17" name="WW Comms Asset Type">
    <vt:lpwstr/>
  </property>
  <property fmtid="{D5CDD505-2E9C-101B-9397-08002B2CF9AE}" pid="18" name="WW Comms Segment">
    <vt:lpwstr>287;#Corporate|0beeef6d-4e21-4b8f-8d5e-44fbbb51e9a9</vt:lpwstr>
  </property>
  <property fmtid="{D5CDD505-2E9C-101B-9397-08002B2CF9AE}" pid="19" name="WW Comms Activity">
    <vt:lpwstr>53;#One Microsoft Story|eee7120e-7abd-44cc-a0b5-3df2998df547</vt:lpwstr>
  </property>
  <property fmtid="{D5CDD505-2E9C-101B-9397-08002B2CF9AE}" pid="20" name="jd3834176c424f3ab326511d8f330ea7">
    <vt:lpwstr/>
  </property>
  <property fmtid="{D5CDD505-2E9C-101B-9397-08002B2CF9AE}" pid="21" name="_dlc_DocIdItemGuid">
    <vt:lpwstr>247b9b87-d9f3-4915-87fc-d16007373428</vt:lpwstr>
  </property>
  <property fmtid="{D5CDD505-2E9C-101B-9397-08002B2CF9AE}" pid="22" name="WW Comms Best Practices Category">
    <vt:lpwstr/>
  </property>
  <property fmtid="{D5CDD505-2E9C-101B-9397-08002B2CF9AE}" pid="23" name="WW Comms Topic">
    <vt:lpwstr/>
  </property>
  <property fmtid="{D5CDD505-2E9C-101B-9397-08002B2CF9AE}" pid="24" name="WW Comms Region">
    <vt:lpwstr>3;#Worldwide|6b3e9e9d-e463-4f2a-87d5-d2e3a97a6133</vt:lpwstr>
  </property>
  <property fmtid="{D5CDD505-2E9C-101B-9397-08002B2CF9AE}" pid="25" name="WWComms Business Unit">
    <vt:lpwstr/>
  </property>
  <property fmtid="{D5CDD505-2E9C-101B-9397-08002B2CF9AE}" pid="26" name="WWComms Microsoft Products">
    <vt:lpwstr/>
  </property>
  <property fmtid="{D5CDD505-2E9C-101B-9397-08002B2CF9AE}" pid="27" name="NewsType">
    <vt:lpwstr/>
  </property>
  <property fmtid="{D5CDD505-2E9C-101B-9397-08002B2CF9AE}" pid="28" name="DocVizPreviewMetadata_Count">
    <vt:i4>21</vt:i4>
  </property>
  <property fmtid="{D5CDD505-2E9C-101B-9397-08002B2CF9AE}" pid="29" name="_dlc_policyId">
    <vt:lpwstr/>
  </property>
  <property fmtid="{D5CDD505-2E9C-101B-9397-08002B2CF9AE}" pid="30" name="Region">
    <vt:lpwstr/>
  </property>
  <property fmtid="{D5CDD505-2E9C-101B-9397-08002B2CF9AE}" pid="31" name="Confidentiality">
    <vt:lpwstr>59;#non-disclosure|bbbc96b5-28db-4fa8-9b87-269e6dfb4878</vt:lpwstr>
  </property>
  <property fmtid="{D5CDD505-2E9C-101B-9397-08002B2CF9AE}" pid="32" name="ItemType">
    <vt:lpwstr>54;#presentations|317da5a4-398e-4c38-b265-afd519770055;#200;#feedback requests|00ce1828-98a3-430e-af54-eda270e1be04</vt:lpwstr>
  </property>
  <property fmtid="{D5CDD505-2E9C-101B-9397-08002B2CF9AE}" pid="33" name="bc28b5f076654a3b96073bbbebfeb8c9">
    <vt:lpwstr/>
  </property>
  <property fmtid="{D5CDD505-2E9C-101B-9397-08002B2CF9AE}" pid="34" name="ga0c0bf70a6644469c61b3efa7025301">
    <vt:lpwstr/>
  </property>
  <property fmtid="{D5CDD505-2E9C-101B-9397-08002B2CF9AE}" pid="35" name="Industries">
    <vt:lpwstr>99;#education|669797e6-c8de-4586-8c17-ef56161a07cf</vt:lpwstr>
  </property>
  <property fmtid="{D5CDD505-2E9C-101B-9397-08002B2CF9AE}" pid="36" name="j4d667fb28274e85b2214f6e751c8d1f">
    <vt:lpwstr/>
  </property>
  <property fmtid="{D5CDD505-2E9C-101B-9397-08002B2CF9AE}" pid="37" name="MSProducts">
    <vt:lpwstr/>
  </property>
  <property fmtid="{D5CDD505-2E9C-101B-9397-08002B2CF9AE}" pid="38" name="Competitors">
    <vt:lpwstr/>
  </property>
  <property fmtid="{D5CDD505-2E9C-101B-9397-08002B2CF9AE}" pid="39" name="SMSGDomain">
    <vt:lpwstr>22;#Windows Division|02060bcf-ed70-4849-aa5b-8abb20bff174;#21;#Windows Domain|394afea1-7a30-43aa-ba56-b48b78e065b4;#23;#Marketing and Operations|4e55053f-00bf-4a09-94d0-fbe9f56e7b2c;#114;#Public Sector Domain|4a30387b-538a-401d-a52e-c8859ed72771;#91;#Sale</vt:lpwstr>
  </property>
  <property fmtid="{D5CDD505-2E9C-101B-9397-08002B2CF9AE}" pid="40" name="ExperienceContentType">
    <vt:lpwstr/>
  </property>
  <property fmtid="{D5CDD505-2E9C-101B-9397-08002B2CF9AE}" pid="41" name="BusinessArchitecture">
    <vt:lpwstr/>
  </property>
  <property fmtid="{D5CDD505-2E9C-101B-9397-08002B2CF9AE}" pid="42" name="j031aa32f4154c8c9a646efae715ebde">
    <vt:lpwstr/>
  </property>
  <property fmtid="{D5CDD505-2E9C-101B-9397-08002B2CF9AE}" pid="43" name="Products">
    <vt:lpwstr>24;#Windows|11182676-d3c8-405d-bf7b-bf8604ca2c9e;#25;#Windows 10|d367191d-72a3-43b9-a75c-4ec35baf2ce8</vt:lpwstr>
  </property>
  <property fmtid="{D5CDD505-2E9C-101B-9397-08002B2CF9AE}" pid="44" name="WorkflowChangePath">
    <vt:lpwstr>e929cdc8-ef5a-4aed-ad88-a2076c847023,26;e929cdc8-ef5a-4aed-ad88-a2076c847023,30;e929cdc8-ef5a-4aed-ad88-a2076c847023,42;e929cdc8-ef5a-4aed-ad88-a2076c847023,50;e929cdc8-ef5a-4aed-ad88-a2076c847023,63;e929cdc8-ef5a-4aed-ad88-a2076c847023,71;e929cdc8-ef5a-4</vt:lpwstr>
  </property>
  <property fmtid="{D5CDD505-2E9C-101B-9397-08002B2CF9AE}" pid="45" name="ContentExtensions">
    <vt:lpwstr/>
  </property>
  <property fmtid="{D5CDD505-2E9C-101B-9397-08002B2CF9AE}" pid="46" name="l6f004f21209409da86a713c0f24627d">
    <vt:lpwstr/>
  </property>
  <property fmtid="{D5CDD505-2E9C-101B-9397-08002B2CF9AE}" pid="47" name="DocVizMetadataToken">
    <vt:lpwstr>300x317x1</vt:lpwstr>
  </property>
  <property fmtid="{D5CDD505-2E9C-101B-9397-08002B2CF9AE}" pid="48" name="MSProductsTaxHTField0">
    <vt:lpwstr/>
  </property>
  <property fmtid="{D5CDD505-2E9C-101B-9397-08002B2CF9AE}" pid="49" name="_docset_NoMedatataSyncRequired">
    <vt:lpwstr>False</vt:lpwstr>
  </property>
  <property fmtid="{D5CDD505-2E9C-101B-9397-08002B2CF9AE}" pid="50" name="MSLanguage">
    <vt:lpwstr/>
  </property>
  <property fmtid="{D5CDD505-2E9C-101B-9397-08002B2CF9AE}" pid="51" name="e8080b0481964c759b2c36ae49591b31">
    <vt:lpwstr/>
  </property>
  <property fmtid="{D5CDD505-2E9C-101B-9397-08002B2CF9AE}" pid="52" name="TechnicalLevel">
    <vt:lpwstr/>
  </property>
  <property fmtid="{D5CDD505-2E9C-101B-9397-08002B2CF9AE}" pid="53" name="Audiences">
    <vt:lpwstr>1020;#enterprise|7be59b63-9a97-4305-8844-189a14408896;#1027;#IT professionals|f9d20670-fa9a-45b8-a017-ba71db81a534</vt:lpwstr>
  </property>
  <property fmtid="{D5CDD505-2E9C-101B-9397-08002B2CF9AE}" pid="54" name="LearningOrganization">
    <vt:lpwstr/>
  </property>
  <property fmtid="{D5CDD505-2E9C-101B-9397-08002B2CF9AE}" pid="55" name="ldac8aee9d1f469e8cd8c3f8d6a615f2">
    <vt:lpwstr/>
  </property>
  <property fmtid="{D5CDD505-2E9C-101B-9397-08002B2CF9AE}" pid="56" name="EmployeeRole">
    <vt:lpwstr/>
  </property>
  <property fmtid="{D5CDD505-2E9C-101B-9397-08002B2CF9AE}" pid="57" name="NewsTopic">
    <vt:lpwstr/>
  </property>
  <property fmtid="{D5CDD505-2E9C-101B-9397-08002B2CF9AE}" pid="58" name="SharedWithUsers">
    <vt:lpwstr>5713;#Alfredo Mendoza (Adecco Servicios Colombia S.A);#15257;#Daniel Cerinza;#1938;#Silvia Cuello</vt:lpwstr>
  </property>
  <property fmtid="{D5CDD505-2E9C-101B-9397-08002B2CF9AE}" pid="59" name="LearningDeliveryMethod">
    <vt:lpwstr/>
  </property>
  <property fmtid="{D5CDD505-2E9C-101B-9397-08002B2CF9AE}" pid="60" name="SalesGeography">
    <vt:lpwstr/>
  </property>
  <property fmtid="{D5CDD505-2E9C-101B-9397-08002B2CF9AE}" pid="61" name="DocVizPreviewMetadata_0">
    <vt:lpwstr>300x200x1</vt:lpwstr>
  </property>
  <property fmtid="{D5CDD505-2E9C-101B-9397-08002B2CF9AE}" pid="62" name="Roles">
    <vt:lpwstr/>
  </property>
  <property fmtid="{D5CDD505-2E9C-101B-9397-08002B2CF9AE}" pid="63" name="ItemRetentionFormula">
    <vt:lpwstr/>
  </property>
  <property fmtid="{D5CDD505-2E9C-101B-9397-08002B2CF9AE}" pid="64" name="NewsSource">
    <vt:lpwstr/>
  </property>
  <property fmtid="{D5CDD505-2E9C-101B-9397-08002B2CF9AE}" pid="65" name="SMSGTags">
    <vt:lpwstr/>
  </property>
  <property fmtid="{D5CDD505-2E9C-101B-9397-08002B2CF9AE}" pid="66" name="MSPhysicalGeography">
    <vt:lpwstr/>
  </property>
  <property fmtid="{D5CDD505-2E9C-101B-9397-08002B2CF9AE}" pid="67" name="l311460e3fdf46688abc31ddb7bdc05a">
    <vt:lpwstr/>
  </property>
  <property fmtid="{D5CDD505-2E9C-101B-9397-08002B2CF9AE}" pid="68" name="EnterpriseDomainTags">
    <vt:lpwstr/>
  </property>
  <property fmtid="{D5CDD505-2E9C-101B-9397-08002B2CF9AE}" pid="69" name="j3562c58ee414e028925bc902cfc01a1">
    <vt:lpwstr/>
  </property>
  <property fmtid="{D5CDD505-2E9C-101B-9397-08002B2CF9AE}" pid="70" name="ActivitiesAndPrograms">
    <vt:lpwstr>29;#Microsoft product launch campaigns|e634bb7f-b77b-4305-b346-03da1c4c6f6e</vt:lpwstr>
  </property>
  <property fmtid="{D5CDD505-2E9C-101B-9397-08002B2CF9AE}" pid="71" name="Segments">
    <vt:lpwstr/>
  </property>
  <property fmtid="{D5CDD505-2E9C-101B-9397-08002B2CF9AE}" pid="72" name="Partners">
    <vt:lpwstr/>
  </property>
  <property fmtid="{D5CDD505-2E9C-101B-9397-08002B2CF9AE}" pid="73" name="la4444b61d19467597d63190b69ac227">
    <vt:lpwstr/>
  </property>
  <property fmtid="{D5CDD505-2E9C-101B-9397-08002B2CF9AE}" pid="74" name="Topics">
    <vt:lpwstr>53;#hub subset|c6bfd112-b986-4a0a-aa8d-90e767bfdfa6</vt:lpwstr>
  </property>
  <property fmtid="{D5CDD505-2E9C-101B-9397-08002B2CF9AE}" pid="75" name="Groups">
    <vt:lpwstr>28;#Windows Business Group|0345b95b-a01a-476d-9ed3-4bc6428075b5;#27;#SMSG Readiness|c6595b84-b463-470a-bb46-2a47364645be</vt:lpwstr>
  </property>
  <property fmtid="{D5CDD505-2E9C-101B-9397-08002B2CF9AE}" pid="76" name="Languages">
    <vt:lpwstr/>
  </property>
  <property fmtid="{D5CDD505-2E9C-101B-9397-08002B2CF9AE}" pid="77" name="messageframeworktype">
    <vt:lpwstr/>
  </property>
  <property fmtid="{D5CDD505-2E9C-101B-9397-08002B2CF9AE}" pid="78" name="cb7870d3641f4a52807a63577a9c1b08">
    <vt:lpwstr/>
  </property>
  <property fmtid="{D5CDD505-2E9C-101B-9397-08002B2CF9AE}" pid="79" name="p1cd454bacc149bfbcfd764edd279de7">
    <vt:lpwstr/>
  </property>
  <property fmtid="{D5CDD505-2E9C-101B-9397-08002B2CF9AE}" pid="80" name="of67e5d4b76f4a9db8769983fda9cec0">
    <vt:lpwstr/>
  </property>
  <property fmtid="{D5CDD505-2E9C-101B-9397-08002B2CF9AE}" pid="81" name="MSIP_Label_f42aa342-8706-4288-bd11-ebb85995028c_Enabled">
    <vt:lpwstr>True</vt:lpwstr>
  </property>
  <property fmtid="{D5CDD505-2E9C-101B-9397-08002B2CF9AE}" pid="82" name="MSIP_Label_f42aa342-8706-4288-bd11-ebb85995028c_SiteId">
    <vt:lpwstr>72f988bf-86f1-41af-91ab-2d7cd011db47</vt:lpwstr>
  </property>
  <property fmtid="{D5CDD505-2E9C-101B-9397-08002B2CF9AE}" pid="83" name="MSIP_Label_f42aa342-8706-4288-bd11-ebb85995028c_Owner">
    <vt:lpwstr>jterh@microsoft.com</vt:lpwstr>
  </property>
  <property fmtid="{D5CDD505-2E9C-101B-9397-08002B2CF9AE}" pid="84" name="MSIP_Label_f42aa342-8706-4288-bd11-ebb85995028c_SetDate">
    <vt:lpwstr>2019-05-23T17:57:48.1623771Z</vt:lpwstr>
  </property>
  <property fmtid="{D5CDD505-2E9C-101B-9397-08002B2CF9AE}" pid="85" name="MSIP_Label_f42aa342-8706-4288-bd11-ebb85995028c_Name">
    <vt:lpwstr>General</vt:lpwstr>
  </property>
  <property fmtid="{D5CDD505-2E9C-101B-9397-08002B2CF9AE}" pid="86" name="MSIP_Label_f42aa342-8706-4288-bd11-ebb85995028c_Application">
    <vt:lpwstr>Microsoft Azure Information Protection</vt:lpwstr>
  </property>
  <property fmtid="{D5CDD505-2E9C-101B-9397-08002B2CF9AE}" pid="87" name="MSIP_Label_f42aa342-8706-4288-bd11-ebb85995028c_ActionId">
    <vt:lpwstr>686c639f-d4ea-4af9-8b40-b27b019f8ed0</vt:lpwstr>
  </property>
  <property fmtid="{D5CDD505-2E9C-101B-9397-08002B2CF9AE}" pid="88" name="MSIP_Label_f42aa342-8706-4288-bd11-ebb85995028c_Extended_MSFT_Method">
    <vt:lpwstr>Automatic</vt:lpwstr>
  </property>
  <property fmtid="{D5CDD505-2E9C-101B-9397-08002B2CF9AE}" pid="89" name="Sensitivity">
    <vt:lpwstr>General</vt:lpwstr>
  </property>
</Properties>
</file>