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3" r:id="rId4"/>
  </p:sldMasterIdLst>
  <p:notesMasterIdLst>
    <p:notesMasterId r:id="rId10"/>
  </p:notesMasterIdLst>
  <p:handoutMasterIdLst>
    <p:handoutMasterId r:id="rId11"/>
  </p:handoutMasterIdLst>
  <p:sldIdLst>
    <p:sldId id="1693" r:id="rId5"/>
    <p:sldId id="1697" r:id="rId6"/>
    <p:sldId id="1698" r:id="rId7"/>
    <p:sldId id="1700" r:id="rId8"/>
    <p:sldId id="1696" r:id="rId9"/>
  </p:sldIdLst>
  <p:sldSz cx="15544800"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orient="horz" pos="1747" userDrawn="1">
          <p15:clr>
            <a:srgbClr val="FDE53C"/>
          </p15:clr>
        </p15:guide>
        <p15:guide id="3" pos="48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Dawn Hagen" initials="DH" lastIdx="1" clrIdx="7"/>
  <p:cmAuthor id="1" name="Mary Feil-Jacobs" initials="MFJ" lastIdx="43" clrIdx="1"/>
  <p:cmAuthor id="8" name="Mark" initials="M" lastIdx="1" clrIdx="8"/>
  <p:cmAuthor id="2" name="Monica Lueder" initials="ML" lastIdx="22" clrIdx="2"/>
  <p:cmAuthor id="3" name="Mary Feil-Jacobs" initials="MF" lastIdx="22" clrIdx="3"/>
  <p:cmAuthor id="4" name="Caitlin McCabe" initials="CM" lastIdx="9" clrIdx="4"/>
  <p:cmAuthor id="5" name="Sylvia Tedjo (Silver Fox)" initials="ST(F" lastIdx="9" clrIdx="5"/>
  <p:cmAuthor id="6" name="Stephanie Cohen Glass" initials="SCG"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8FF"/>
    <a:srgbClr val="E1E1E1"/>
    <a:srgbClr val="CDCDCD"/>
    <a:srgbClr val="D7D7D7"/>
    <a:srgbClr val="D2D2D2"/>
    <a:srgbClr val="93CEFF"/>
    <a:srgbClr val="AFDBFF"/>
    <a:srgbClr val="454953"/>
    <a:srgbClr val="33363D"/>
    <a:srgbClr val="323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0" autoAdjust="0"/>
    <p:restoredTop sz="93439" autoAdjust="0"/>
  </p:normalViewPr>
  <p:slideViewPr>
    <p:cSldViewPr snapToGrid="0">
      <p:cViewPr>
        <p:scale>
          <a:sx n="75" d="100"/>
          <a:sy n="75" d="100"/>
        </p:scale>
        <p:origin x="984" y="654"/>
      </p:cViewPr>
      <p:guideLst>
        <p:guide orient="horz" pos="2203"/>
        <p:guide orient="horz" pos="1747"/>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5" d="100"/>
          <a:sy n="65" d="100"/>
        </p:scale>
        <p:origin x="277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Nan" userId="ad042ce3-0492-4912-9515-1242776021df" providerId="ADAL" clId="{52ABC6F7-7DB6-442F-9129-3650E16AB1D4}"/>
    <pc:docChg chg="modSld">
      <pc:chgData name="Carl Nan" userId="ad042ce3-0492-4912-9515-1242776021df" providerId="ADAL" clId="{52ABC6F7-7DB6-442F-9129-3650E16AB1D4}" dt="2017-04-21T17:49:27.644" v="34" actId="20577"/>
      <pc:docMkLst>
        <pc:docMk/>
      </pc:docMkLst>
      <pc:sldChg chg="addSp modSp">
        <pc:chgData name="Carl Nan" userId="ad042ce3-0492-4912-9515-1242776021df" providerId="ADAL" clId="{52ABC6F7-7DB6-442F-9129-3650E16AB1D4}" dt="2017-04-21T17:48:58.605" v="12" actId="20577"/>
        <pc:sldMkLst>
          <pc:docMk/>
          <pc:sldMk cId="46538873" sldId="1693"/>
        </pc:sldMkLst>
        <pc:spChg chg="mod">
          <ac:chgData name="Carl Nan" userId="ad042ce3-0492-4912-9515-1242776021df" providerId="ADAL" clId="{52ABC6F7-7DB6-442F-9129-3650E16AB1D4}" dt="2017-04-21T17:47:46.814" v="1" actId="14100"/>
          <ac:spMkLst>
            <pc:docMk/>
            <pc:sldMk cId="46538873" sldId="1693"/>
            <ac:spMk id="6" creationId="{00000000-0000-0000-0000-000000000000}"/>
          </ac:spMkLst>
        </pc:spChg>
        <pc:spChg chg="mod">
          <ac:chgData name="Carl Nan" userId="ad042ce3-0492-4912-9515-1242776021df" providerId="ADAL" clId="{52ABC6F7-7DB6-442F-9129-3650E16AB1D4}" dt="2017-04-21T17:47:43.623" v="0" actId="14100"/>
          <ac:spMkLst>
            <pc:docMk/>
            <pc:sldMk cId="46538873" sldId="1693"/>
            <ac:spMk id="7" creationId="{00000000-0000-0000-0000-000000000000}"/>
          </ac:spMkLst>
        </pc:spChg>
        <pc:spChg chg="mod">
          <ac:chgData name="Carl Nan" userId="ad042ce3-0492-4912-9515-1242776021df" providerId="ADAL" clId="{52ABC6F7-7DB6-442F-9129-3650E16AB1D4}" dt="2017-04-21T17:47:49.902" v="2" actId="14100"/>
          <ac:spMkLst>
            <pc:docMk/>
            <pc:sldMk cId="46538873" sldId="1693"/>
            <ac:spMk id="35" creationId="{00000000-0000-0000-0000-000000000000}"/>
          </ac:spMkLst>
        </pc:spChg>
        <pc:spChg chg="add mod">
          <ac:chgData name="Carl Nan" userId="ad042ce3-0492-4912-9515-1242776021df" providerId="ADAL" clId="{52ABC6F7-7DB6-442F-9129-3650E16AB1D4}" dt="2017-04-21T17:48:06.350" v="4" actId="1076"/>
          <ac:spMkLst>
            <pc:docMk/>
            <pc:sldMk cId="46538873" sldId="1693"/>
            <ac:spMk id="37" creationId="{F4E30BC9-DC80-4992-BDC2-2974064176BD}"/>
          </ac:spMkLst>
        </pc:spChg>
        <pc:spChg chg="add mod">
          <ac:chgData name="Carl Nan" userId="ad042ce3-0492-4912-9515-1242776021df" providerId="ADAL" clId="{52ABC6F7-7DB6-442F-9129-3650E16AB1D4}" dt="2017-04-21T17:48:58.605" v="12" actId="20577"/>
          <ac:spMkLst>
            <pc:docMk/>
            <pc:sldMk cId="46538873" sldId="1693"/>
            <ac:spMk id="43" creationId="{D6022DB0-C905-477D-9AE0-CA7BB3A48125}"/>
          </ac:spMkLst>
        </pc:spChg>
        <pc:spChg chg="add mod">
          <ac:chgData name="Carl Nan" userId="ad042ce3-0492-4912-9515-1242776021df" providerId="ADAL" clId="{52ABC6F7-7DB6-442F-9129-3650E16AB1D4}" dt="2017-04-21T17:48:28.263" v="6" actId="1076"/>
          <ac:spMkLst>
            <pc:docMk/>
            <pc:sldMk cId="46538873" sldId="1693"/>
            <ac:spMk id="46" creationId="{0C679DF2-5EEA-4329-BA9E-661966A5F739}"/>
          </ac:spMkLst>
        </pc:spChg>
        <pc:spChg chg="add mod">
          <ac:chgData name="Carl Nan" userId="ad042ce3-0492-4912-9515-1242776021df" providerId="ADAL" clId="{52ABC6F7-7DB6-442F-9129-3650E16AB1D4}" dt="2017-04-21T17:48:28.263" v="6" actId="1076"/>
          <ac:spMkLst>
            <pc:docMk/>
            <pc:sldMk cId="46538873" sldId="1693"/>
            <ac:spMk id="47" creationId="{D037EDAA-0C51-412F-82D6-C31539AC49EE}"/>
          </ac:spMkLst>
        </pc:spChg>
        <pc:spChg chg="add mod">
          <ac:chgData name="Carl Nan" userId="ad042ce3-0492-4912-9515-1242776021df" providerId="ADAL" clId="{52ABC6F7-7DB6-442F-9129-3650E16AB1D4}" dt="2017-04-21T17:48:28.263" v="6" actId="1076"/>
          <ac:spMkLst>
            <pc:docMk/>
            <pc:sldMk cId="46538873" sldId="1693"/>
            <ac:spMk id="48" creationId="{1DDB5FDB-ABC9-4480-9817-18435570BD6D}"/>
          </ac:spMkLst>
        </pc:spChg>
        <pc:spChg chg="mod">
          <ac:chgData name="Carl Nan" userId="ad042ce3-0492-4912-9515-1242776021df" providerId="ADAL" clId="{52ABC6F7-7DB6-442F-9129-3650E16AB1D4}" dt="2017-04-21T17:48:14.342" v="5" actId="14100"/>
          <ac:spMkLst>
            <pc:docMk/>
            <pc:sldMk cId="46538873" sldId="1693"/>
            <ac:spMk id="50" creationId="{00000000-0000-0000-0000-000000000000}"/>
          </ac:spMkLst>
        </pc:spChg>
        <pc:spChg chg="add mod">
          <ac:chgData name="Carl Nan" userId="ad042ce3-0492-4912-9515-1242776021df" providerId="ADAL" clId="{52ABC6F7-7DB6-442F-9129-3650E16AB1D4}" dt="2017-04-21T17:48:46.350" v="8" actId="1076"/>
          <ac:spMkLst>
            <pc:docMk/>
            <pc:sldMk cId="46538873" sldId="1693"/>
            <ac:spMk id="54" creationId="{CFA73A88-8855-45EE-9639-5B054E952F99}"/>
          </ac:spMkLst>
        </pc:spChg>
        <pc:cxnChg chg="add mod">
          <ac:chgData name="Carl Nan" userId="ad042ce3-0492-4912-9515-1242776021df" providerId="ADAL" clId="{52ABC6F7-7DB6-442F-9129-3650E16AB1D4}" dt="2017-04-21T17:48:46.350" v="8" actId="1076"/>
          <ac:cxnSpMkLst>
            <pc:docMk/>
            <pc:sldMk cId="46538873" sldId="1693"/>
            <ac:cxnSpMk id="49" creationId="{8DDDD963-603A-4EFC-8427-94A09E2849DE}"/>
          </ac:cxnSpMkLst>
        </pc:cxnChg>
      </pc:sldChg>
      <pc:sldChg chg="modSp">
        <pc:chgData name="Carl Nan" userId="ad042ce3-0492-4912-9515-1242776021df" providerId="ADAL" clId="{52ABC6F7-7DB6-442F-9129-3650E16AB1D4}" dt="2017-04-21T17:49:27.644" v="34" actId="20577"/>
        <pc:sldMkLst>
          <pc:docMk/>
          <pc:sldMk cId="4083824468" sldId="1696"/>
        </pc:sldMkLst>
        <pc:graphicFrameChg chg="modGraphic">
          <ac:chgData name="Carl Nan" userId="ad042ce3-0492-4912-9515-1242776021df" providerId="ADAL" clId="{52ABC6F7-7DB6-442F-9129-3650E16AB1D4}" dt="2017-04-21T17:49:27.644" v="34" actId="20577"/>
          <ac:graphicFrameMkLst>
            <pc:docMk/>
            <pc:sldMk cId="4083824468" sldId="1696"/>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67" tIns="46584" rIns="93167" bIns="46584" rtlCol="0"/>
          <a:lstStyle>
            <a:lvl1pPr algn="l">
              <a:defRPr sz="1200"/>
            </a:lvl1pPr>
          </a:lstStyle>
          <a:p>
            <a:r>
              <a:rPr lang="en-US" dirty="0"/>
              <a:t>MS Story</a:t>
            </a:r>
          </a:p>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67" tIns="46584" rIns="93167" bIns="46584" rtlCol="0"/>
          <a:lstStyle>
            <a:lvl1pPr algn="r">
              <a:defRPr sz="1200"/>
            </a:lvl1pPr>
          </a:lstStyle>
          <a:p>
            <a:fld id="{8C8D045D-9A66-44E7-900A-FC6D0BD4E54A}" type="datetime8">
              <a:rPr lang="en-US" smtClean="0">
                <a:latin typeface="Segoe UI" pitchFamily="34" charset="0"/>
              </a:rPr>
              <a:t>5/20/2021 9:53 AM</a:t>
            </a:fld>
            <a:endParaRPr lang="en-US" dirty="0">
              <a:latin typeface="Segoe UI" pitchFamily="34" charset="0"/>
            </a:endParaRPr>
          </a:p>
        </p:txBody>
      </p:sp>
      <p:sp>
        <p:nvSpPr>
          <p:cNvPr id="8" name="Footer Placeholder 7"/>
          <p:cNvSpPr>
            <a:spLocks noGrp="1"/>
          </p:cNvSpPr>
          <p:nvPr>
            <p:ph type="ftr" sz="quarter" idx="2"/>
          </p:nvPr>
        </p:nvSpPr>
        <p:spPr>
          <a:xfrm>
            <a:off x="1" y="8829966"/>
            <a:ext cx="5923788" cy="337975"/>
          </a:xfrm>
          <a:prstGeom prst="rect">
            <a:avLst/>
          </a:prstGeom>
        </p:spPr>
        <p:txBody>
          <a:bodyPr vert="horz" lIns="93167" tIns="46584" rIns="93167" bIns="46584" rtlCol="0" anchor="b"/>
          <a:lstStyle>
            <a:lvl1pPr algn="l">
              <a:defRPr sz="1200"/>
            </a:lvl1pPr>
          </a:lstStyle>
          <a:p>
            <a:pPr marL="405989" defTabSz="93136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4" y="8829967"/>
            <a:ext cx="1096674" cy="464820"/>
          </a:xfrm>
          <a:prstGeom prst="rect">
            <a:avLst/>
          </a:prstGeom>
        </p:spPr>
        <p:txBody>
          <a:bodyPr vert="horz" lIns="93167" tIns="46584" rIns="93167" bIns="46584"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67" tIns="46584" rIns="93167" bIns="46584" rtlCol="0"/>
          <a:lstStyle>
            <a:lvl1pPr algn="l">
              <a:defRPr sz="1200">
                <a:latin typeface="Segoe UI" pitchFamily="34" charset="0"/>
              </a:defRPr>
            </a:lvl1pPr>
          </a:lstStyle>
          <a:p>
            <a:r>
              <a:rPr lang="en-US" dirty="0"/>
              <a:t>MS Story</a:t>
            </a:r>
          </a:p>
        </p:txBody>
      </p:sp>
      <p:sp>
        <p:nvSpPr>
          <p:cNvPr id="9" name="Slide Image Placeholder 8"/>
          <p:cNvSpPr>
            <a:spLocks noGrp="1" noRot="1" noChangeAspect="1"/>
          </p:cNvSpPr>
          <p:nvPr>
            <p:ph type="sldImg" idx="2"/>
          </p:nvPr>
        </p:nvSpPr>
        <p:spPr>
          <a:xfrm>
            <a:off x="-368300" y="696913"/>
            <a:ext cx="7747000" cy="3486150"/>
          </a:xfrm>
          <a:prstGeom prst="rect">
            <a:avLst/>
          </a:prstGeom>
          <a:noFill/>
          <a:ln w="12700">
            <a:solidFill>
              <a:prstClr val="black"/>
            </a:solidFill>
          </a:ln>
        </p:spPr>
        <p:txBody>
          <a:bodyPr vert="horz" lIns="93167" tIns="46584" rIns="93167" bIns="46584"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67" tIns="46584" rIns="93167" bIns="46584" rtlCol="0" anchor="b"/>
          <a:lstStyle>
            <a:lvl1pPr marL="582296" indent="0" algn="l">
              <a:defRPr sz="1200"/>
            </a:lvl1p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67" tIns="46584" rIns="93167" bIns="46584" rtlCol="0"/>
          <a:lstStyle>
            <a:lvl1pPr algn="r">
              <a:defRPr sz="1200">
                <a:latin typeface="Segoe UI" pitchFamily="34" charset="0"/>
              </a:defRPr>
            </a:lvl1pPr>
          </a:lstStyle>
          <a:p>
            <a:fld id="{38EEC551-8CDA-4EB6-89BB-2A86C9F091C8}" type="datetime8">
              <a:rPr lang="en-US" smtClean="0"/>
              <a:t>5/20/2021 9:52 AM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67" tIns="46584" rIns="93167" bIns="46584"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5/20/2021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9615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5/20/2021 9:52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302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5/20/2021 9:52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86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5/20/2021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4342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343285" y="2508639"/>
            <a:ext cx="14030077"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355911"/>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02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1323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2759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3280" y="2125663"/>
            <a:ext cx="14858241" cy="1181734"/>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252773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Windows 10"/>
          <p:cNvSpPr>
            <a:spLocks noChangeAspect="1" noEditPoints="1"/>
          </p:cNvSpPr>
          <p:nvPr userDrawn="1"/>
        </p:nvSpPr>
        <p:spPr bwMode="auto">
          <a:xfrm>
            <a:off x="571947" y="6245511"/>
            <a:ext cx="1835049" cy="27432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 name="Title 1"/>
          <p:cNvSpPr>
            <a:spLocks noGrp="1"/>
          </p:cNvSpPr>
          <p:nvPr>
            <p:ph type="title" hasCustomPrompt="1"/>
          </p:nvPr>
        </p:nvSpPr>
        <p:spPr>
          <a:xfrm>
            <a:off x="343280" y="2125669"/>
            <a:ext cx="14858241" cy="932435"/>
          </a:xfrm>
          <a:noFill/>
        </p:spPr>
        <p:txBody>
          <a:bodyPr tIns="91440" bIns="91440" anchor="t" anchorCtr="0">
            <a:spAutoFit/>
          </a:bodyPr>
          <a:lstStyle>
            <a:lvl1pPr>
              <a:defRPr sz="53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30904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1027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64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332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283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5544800"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43283" y="1221164"/>
            <a:ext cx="14858240"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8034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te Layout">
    <p:bg bwMode="ltGray">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43280" y="1212850"/>
            <a:ext cx="14858241" cy="1511183"/>
          </a:xfrm>
          <a:prstGeom prst="rect">
            <a:avLst/>
          </a:prstGeom>
        </p:spPr>
        <p:txBody>
          <a:bodyPr/>
          <a:lstStyle>
            <a:lvl1pPr marL="290490" indent="-290490">
              <a:buClr>
                <a:schemeClr val="tx1"/>
              </a:buClr>
              <a:buSzPct val="90000"/>
              <a:buFont typeface="Arial" pitchFamily="34" charset="0"/>
              <a:buChar char="•"/>
              <a:defRPr sz="20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571454" indent="-280966">
              <a:buClr>
                <a:schemeClr val="tx1"/>
              </a:buClr>
              <a:buSzPct val="90000"/>
              <a:buFont typeface="Arial" pitchFamily="34" charset="0"/>
              <a:buChar char="•"/>
              <a:defRPr sz="18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2pPr>
            <a:lvl3pPr marL="861944" indent="-290490">
              <a:buClr>
                <a:schemeClr val="tx1"/>
              </a:buClr>
              <a:buSzPct val="90000"/>
              <a:buFont typeface="Arial" pitchFamily="34" charset="0"/>
              <a:buChar char="•"/>
              <a:defRPr sz="16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3pPr>
            <a:lvl4pPr marL="1090526"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4pPr>
            <a:lvl5pPr marL="1319107"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a:xfrm>
            <a:off x="343281" y="295281"/>
            <a:ext cx="14861196" cy="917575"/>
          </a:xfrm>
        </p:spPr>
        <p:txBody>
          <a:bodyPr/>
          <a:lstStyle>
            <a:lvl1pPr>
              <a:defRPr sz="5999">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71474" y="6250250"/>
            <a:ext cx="1537035" cy="264857"/>
          </a:xfrm>
          <a:prstGeom prst="rect">
            <a:avLst/>
          </a:prstGeom>
        </p:spPr>
      </p:pic>
    </p:spTree>
    <p:extLst>
      <p:ext uri="{BB962C8B-B14F-4D97-AF65-F5344CB8AC3E}">
        <p14:creationId xmlns:p14="http://schemas.microsoft.com/office/powerpoint/2010/main" val="379645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6" y="1206"/>
            <a:ext cx="15544006" cy="6992112"/>
          </a:xfrm>
          <a:prstGeom prst="rect">
            <a:avLst/>
          </a:prstGeom>
        </p:spPr>
      </p:pic>
      <p:sp>
        <p:nvSpPr>
          <p:cNvPr id="7" name="Rectangle 6"/>
          <p:cNvSpPr/>
          <p:nvPr userDrawn="1"/>
        </p:nvSpPr>
        <p:spPr bwMode="auto">
          <a:xfrm>
            <a:off x="197" y="7"/>
            <a:ext cx="15544404" cy="6994525"/>
          </a:xfrm>
          <a:prstGeom prst="rect">
            <a:avLst/>
          </a:prstGeom>
          <a:gradFill>
            <a:gsLst>
              <a:gs pos="0">
                <a:srgbClr val="000000">
                  <a:alpha val="60000"/>
                </a:srgbClr>
              </a:gs>
              <a:gs pos="54000">
                <a:srgbClr val="000000">
                  <a:alpha val="50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43281" y="2831840"/>
            <a:ext cx="8000591"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679112"/>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585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45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9825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7345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767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2050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2085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3359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3281" y="295281"/>
            <a:ext cx="14861196"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43282" y="1212857"/>
            <a:ext cx="14858239"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12615946" y="2938775"/>
            <a:ext cx="6995160" cy="1117610"/>
          </a:xfrm>
          <a:prstGeom prst="rect">
            <a:avLst/>
          </a:prstGeom>
        </p:spPr>
      </p:pic>
    </p:spTree>
    <p:extLst>
      <p:ext uri="{BB962C8B-B14F-4D97-AF65-F5344CB8AC3E}">
        <p14:creationId xmlns:p14="http://schemas.microsoft.com/office/powerpoint/2010/main" val="2074347752"/>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9" r:id="rId12"/>
    <p:sldLayoutId id="2147484510" r:id="rId13"/>
    <p:sldLayoutId id="2147484514" r:id="rId14"/>
    <p:sldLayoutId id="2147484515" r:id="rId15"/>
    <p:sldLayoutId id="2147484516" r:id="rId16"/>
    <p:sldLayoutId id="2147484517" r:id="rId17"/>
    <p:sldLayoutId id="2147484518" r:id="rId18"/>
    <p:sldLayoutId id="2147484521" r:id="rId19"/>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16" userDrawn="1">
          <p15:clr>
            <a:srgbClr val="5ACBF0"/>
          </p15:clr>
        </p15:guide>
        <p15:guide id="3" pos="936" userDrawn="1">
          <p15:clr>
            <a:srgbClr val="5ACBF0"/>
          </p15:clr>
        </p15:guide>
        <p15:guide id="4" pos="1656" userDrawn="1">
          <p15:clr>
            <a:srgbClr val="5ACBF0"/>
          </p15:clr>
        </p15:guide>
        <p15:guide id="5" pos="2376" userDrawn="1">
          <p15:clr>
            <a:srgbClr val="5ACBF0"/>
          </p15:clr>
        </p15:guide>
        <p15:guide id="6" pos="3096" userDrawn="1">
          <p15:clr>
            <a:srgbClr val="5ACBF0"/>
          </p15:clr>
        </p15:guide>
        <p15:guide id="7" pos="3816" userDrawn="1">
          <p15:clr>
            <a:srgbClr val="5ACBF0"/>
          </p15:clr>
        </p15:guide>
        <p15:guide id="8" pos="4536" userDrawn="1">
          <p15:clr>
            <a:srgbClr val="5ACBF0"/>
          </p15:clr>
        </p15:guide>
        <p15:guide id="9" pos="5256" userDrawn="1">
          <p15:clr>
            <a:srgbClr val="5ACBF0"/>
          </p15:clr>
        </p15:guide>
        <p15:guide id="10" pos="5976" userDrawn="1">
          <p15:clr>
            <a:srgbClr val="5ACBF0"/>
          </p15:clr>
        </p15:guide>
        <p15:guide id="11" pos="6696" userDrawn="1">
          <p15:clr>
            <a:srgbClr val="5ACBF0"/>
          </p15:clr>
        </p15:guide>
        <p15:guide id="12" pos="7416" userDrawn="1">
          <p15:clr>
            <a:srgbClr val="5ACBF0"/>
          </p15:clr>
        </p15:guide>
        <p15:guide id="13" pos="8136" userDrawn="1">
          <p15:clr>
            <a:srgbClr val="5ACBF0"/>
          </p15:clr>
        </p15:guide>
        <p15:guide id="14" pos="8856" userDrawn="1">
          <p15:clr>
            <a:srgbClr val="5ACBF0"/>
          </p15:clr>
        </p15:guide>
        <p15:guide id="15" pos="9576" userDrawn="1">
          <p15:clr>
            <a:srgbClr val="5ACBF0"/>
          </p15:clr>
        </p15:guide>
        <p15:guide id="16" pos="360" userDrawn="1">
          <p15:clr>
            <a:srgbClr val="C35EA4"/>
          </p15:clr>
        </p15:guide>
        <p15:guide id="17" pos="9432"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1554164" y="4385307"/>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54486" y="3372175"/>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54486" y="2380920"/>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594421" y="256036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8.0.0</a:t>
            </a:r>
          </a:p>
        </p:txBody>
      </p:sp>
      <p:sp>
        <p:nvSpPr>
          <p:cNvPr id="21" name="TextBox 20"/>
          <p:cNvSpPr txBox="1"/>
          <p:nvPr/>
        </p:nvSpPr>
        <p:spPr>
          <a:xfrm>
            <a:off x="3594421" y="35516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8.0.5</a:t>
            </a:r>
          </a:p>
        </p:txBody>
      </p:sp>
      <p:sp>
        <p:nvSpPr>
          <p:cNvPr id="26" name="TextBox 25"/>
          <p:cNvSpPr txBox="1"/>
          <p:nvPr/>
        </p:nvSpPr>
        <p:spPr>
          <a:xfrm>
            <a:off x="3986697"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7" name="TextBox 26"/>
          <p:cNvSpPr txBox="1"/>
          <p:nvPr/>
        </p:nvSpPr>
        <p:spPr>
          <a:xfrm>
            <a:off x="5106656" y="200992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28" name="TextBox 27"/>
          <p:cNvSpPr txBox="1"/>
          <p:nvPr/>
        </p:nvSpPr>
        <p:spPr>
          <a:xfrm>
            <a:off x="6214075" y="200095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9" name="TextBox 28"/>
          <p:cNvSpPr txBox="1"/>
          <p:nvPr/>
        </p:nvSpPr>
        <p:spPr>
          <a:xfrm>
            <a:off x="7290790" y="201418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0" name="TextBox 29"/>
          <p:cNvSpPr txBox="1"/>
          <p:nvPr/>
        </p:nvSpPr>
        <p:spPr>
          <a:xfrm>
            <a:off x="8360624" y="202301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31" name="TextBox 30"/>
          <p:cNvSpPr txBox="1"/>
          <p:nvPr/>
        </p:nvSpPr>
        <p:spPr>
          <a:xfrm>
            <a:off x="9371366" y="201403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2" name="TextBox 31"/>
          <p:cNvSpPr txBox="1"/>
          <p:nvPr/>
        </p:nvSpPr>
        <p:spPr>
          <a:xfrm>
            <a:off x="10459318" y="200094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57" name="TextBox 56"/>
          <p:cNvSpPr txBox="1"/>
          <p:nvPr/>
        </p:nvSpPr>
        <p:spPr>
          <a:xfrm>
            <a:off x="8360624" y="175329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488258" y="176627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3997479" y="176225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2016</a:t>
            </a:r>
          </a:p>
        </p:txBody>
      </p:sp>
      <p:sp>
        <p:nvSpPr>
          <p:cNvPr id="4" name="Rectangle 3"/>
          <p:cNvSpPr/>
          <p:nvPr/>
        </p:nvSpPr>
        <p:spPr>
          <a:xfrm>
            <a:off x="1601122" y="6594196"/>
            <a:ext cx="4111125" cy="369332"/>
          </a:xfrm>
          <a:prstGeom prst="rect">
            <a:avLst/>
          </a:prstGeom>
        </p:spPr>
        <p:txBody>
          <a:bodyPr wrap="none">
            <a:spAutoFit/>
          </a:bodyPr>
          <a:lstStyle/>
          <a:p>
            <a:r>
              <a:rPr lang="en-US" dirty="0"/>
              <a:t>Figure 1. Example of servicing support.</a:t>
            </a:r>
          </a:p>
        </p:txBody>
      </p:sp>
      <p:sp>
        <p:nvSpPr>
          <p:cNvPr id="38" name="TextBox 37"/>
          <p:cNvSpPr txBox="1"/>
          <p:nvPr/>
        </p:nvSpPr>
        <p:spPr>
          <a:xfrm>
            <a:off x="6272712" y="1761131"/>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2017</a:t>
            </a:r>
          </a:p>
        </p:txBody>
      </p:sp>
      <p:sp>
        <p:nvSpPr>
          <p:cNvPr id="36" name="TextBox 35"/>
          <p:cNvSpPr txBox="1"/>
          <p:nvPr/>
        </p:nvSpPr>
        <p:spPr>
          <a:xfrm>
            <a:off x="3594103" y="45647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9.0.1</a:t>
            </a:r>
          </a:p>
        </p:txBody>
      </p:sp>
      <p:sp>
        <p:nvSpPr>
          <p:cNvPr id="53" name="Rectangle 52"/>
          <p:cNvSpPr/>
          <p:nvPr/>
        </p:nvSpPr>
        <p:spPr>
          <a:xfrm>
            <a:off x="1635361" y="140321"/>
            <a:ext cx="11920772" cy="1569660"/>
          </a:xfrm>
          <a:prstGeom prst="rect">
            <a:avLst/>
          </a:prstGeom>
        </p:spPr>
        <p:txBody>
          <a:bodyPr wrap="square">
            <a:spAutoFit/>
          </a:bodyPr>
          <a:lstStyle/>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Microsoft R Server</a:t>
            </a:r>
            <a:r>
              <a:rPr lang="en-US" altLang="en-US" sz="1600" b="1" dirty="0">
                <a:solidFill>
                  <a:prstClr val="black"/>
                </a:solidFill>
                <a:latin typeface="Segoe UI" panose="020B0502040204020203" pitchFamily="34" charset="0"/>
                <a:cs typeface="Segoe UI" panose="020B0502040204020203" pitchFamily="34" charset="0"/>
              </a:rPr>
              <a:t> </a:t>
            </a:r>
            <a:r>
              <a:rPr lang="en-US" altLang="en-US" sz="1600" dirty="0">
                <a:solidFill>
                  <a:prstClr val="black"/>
                </a:solidFill>
                <a:latin typeface="Segoe UI" panose="020B0502040204020203" pitchFamily="34" charset="0"/>
                <a:cs typeface="Segoe UI" panose="020B0502040204020203" pitchFamily="34" charset="0"/>
              </a:rPr>
              <a:t>will be released a few times per year with each update version supported for two (2) years from its general availability (GA) release date. Furthermore, customers will also receive critical updates for the first year from general availability (GA) of each release as shown in the diagram below. </a:t>
            </a:r>
          </a:p>
          <a:p>
            <a:pPr defTabSz="914327" eaLnBrk="0" fontAlgn="base" hangingPunct="0">
              <a:spcBef>
                <a:spcPct val="0"/>
              </a:spcBef>
              <a:spcAft>
                <a:spcPct val="0"/>
              </a:spcAft>
              <a:defRPr/>
            </a:pPr>
            <a:endParaRPr lang="en-US" altLang="en-US" sz="1600" dirty="0">
              <a:solidFill>
                <a:prstClr val="black"/>
              </a:solidFill>
              <a:latin typeface="Segoe UI" panose="020B0502040204020203" pitchFamily="34" charset="0"/>
              <a:cs typeface="Segoe UI" panose="020B0502040204020203" pitchFamily="34" charset="0"/>
            </a:endParaRPr>
          </a:p>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This support policy allows us to deliver innovation to customers at a rapid rate while providing flexibility for customers to adopt the innovation at their pace. </a:t>
            </a: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4" y="5398439"/>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55778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9.1.0</a:t>
            </a:r>
          </a:p>
        </p:txBody>
      </p:sp>
      <p:cxnSp>
        <p:nvCxnSpPr>
          <p:cNvPr id="49" name="Straight Connector 48">
            <a:extLst>
              <a:ext uri="{FF2B5EF4-FFF2-40B4-BE49-F238E27FC236}">
                <a16:creationId xmlns:a16="http://schemas.microsoft.com/office/drawing/2014/main" id="{8DDDD963-603A-4EFC-8427-94A09E2849DE}"/>
              </a:ext>
            </a:extLst>
          </p:cNvPr>
          <p:cNvCxnSpPr/>
          <p:nvPr/>
        </p:nvCxnSpPr>
        <p:spPr>
          <a:xfrm>
            <a:off x="12182081" y="2386839"/>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473503"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cxnSp>
        <p:nvCxnSpPr>
          <p:cNvPr id="13" name="Straight Connector 12"/>
          <p:cNvCxnSpPr/>
          <p:nvPr/>
        </p:nvCxnSpPr>
        <p:spPr>
          <a:xfrm>
            <a:off x="4680282"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p:nvPr/>
        </p:nvCxnSpPr>
        <p:spPr>
          <a:xfrm>
            <a:off x="5768168"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a:off x="687826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10079944"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a:off x="7964330"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9022137"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1116063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p:cNvSpPr/>
          <p:nvPr/>
        </p:nvSpPr>
        <p:spPr bwMode="auto">
          <a:xfrm>
            <a:off x="4680287" y="2537676"/>
            <a:ext cx="2197976"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0" name="Rectangle 39"/>
          <p:cNvSpPr/>
          <p:nvPr/>
        </p:nvSpPr>
        <p:spPr bwMode="auto">
          <a:xfrm>
            <a:off x="6878269" y="2537682"/>
            <a:ext cx="2153121" cy="58168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Updates</a:t>
            </a:r>
          </a:p>
        </p:txBody>
      </p:sp>
      <p:sp>
        <p:nvSpPr>
          <p:cNvPr id="44" name="Rectangle 43"/>
          <p:cNvSpPr/>
          <p:nvPr/>
        </p:nvSpPr>
        <p:spPr bwMode="auto">
          <a:xfrm>
            <a:off x="7958957" y="3542734"/>
            <a:ext cx="2120670" cy="56440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0" name="Rectangle 49"/>
          <p:cNvSpPr/>
          <p:nvPr/>
        </p:nvSpPr>
        <p:spPr bwMode="auto">
          <a:xfrm>
            <a:off x="5760200" y="3542734"/>
            <a:ext cx="2197976" cy="561216"/>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51" name="Rectangle 50"/>
          <p:cNvSpPr/>
          <p:nvPr/>
        </p:nvSpPr>
        <p:spPr bwMode="auto">
          <a:xfrm>
            <a:off x="9022137" y="4561365"/>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2" name="Rectangle 51"/>
          <p:cNvSpPr/>
          <p:nvPr/>
        </p:nvSpPr>
        <p:spPr bwMode="auto">
          <a:xfrm>
            <a:off x="6859194" y="4564837"/>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6" name="Rectangle 45">
            <a:extLst>
              <a:ext uri="{FF2B5EF4-FFF2-40B4-BE49-F238E27FC236}">
                <a16:creationId xmlns:a16="http://schemas.microsoft.com/office/drawing/2014/main" id="{0C679DF2-5EEA-4329-BA9E-661966A5F739}"/>
              </a:ext>
            </a:extLst>
          </p:cNvPr>
          <p:cNvSpPr/>
          <p:nvPr/>
        </p:nvSpPr>
        <p:spPr bwMode="auto">
          <a:xfrm>
            <a:off x="9874135" y="5574403"/>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47" name="Rectangle 46">
            <a:extLst>
              <a:ext uri="{FF2B5EF4-FFF2-40B4-BE49-F238E27FC236}">
                <a16:creationId xmlns:a16="http://schemas.microsoft.com/office/drawing/2014/main" id="{D037EDAA-0C51-412F-82D6-C31539AC49EE}"/>
              </a:ext>
            </a:extLst>
          </p:cNvPr>
          <p:cNvSpPr/>
          <p:nvPr/>
        </p:nvSpPr>
        <p:spPr bwMode="auto">
          <a:xfrm>
            <a:off x="7711192" y="5577874"/>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1" name="Diamond 40"/>
          <p:cNvSpPr/>
          <p:nvPr/>
        </p:nvSpPr>
        <p:spPr bwMode="auto">
          <a:xfrm>
            <a:off x="4551194" y="2686895"/>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5625293" y="368949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iamond 41"/>
          <p:cNvSpPr/>
          <p:nvPr/>
        </p:nvSpPr>
        <p:spPr bwMode="auto">
          <a:xfrm>
            <a:off x="6743754" y="471232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Diamond 47">
            <a:extLst>
              <a:ext uri="{FF2B5EF4-FFF2-40B4-BE49-F238E27FC236}">
                <a16:creationId xmlns:a16="http://schemas.microsoft.com/office/drawing/2014/main" id="{1DDB5FDB-ABC9-4480-9817-18435570BD6D}"/>
              </a:ext>
            </a:extLst>
          </p:cNvPr>
          <p:cNvSpPr/>
          <p:nvPr/>
        </p:nvSpPr>
        <p:spPr bwMode="auto">
          <a:xfrm>
            <a:off x="7595752" y="572535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5388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7" name="Rectangle 6"/>
          <p:cNvSpPr/>
          <p:nvPr/>
        </p:nvSpPr>
        <p:spPr bwMode="auto">
          <a:xfrm>
            <a:off x="1554167" y="627630"/>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1554167" y="1657696"/>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1554168" y="2687762"/>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8" y="3717828"/>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1554168" y="474789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1554168" y="5777960"/>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1554167" y="680802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p:cNvSpPr txBox="1"/>
          <p:nvPr/>
        </p:nvSpPr>
        <p:spPr>
          <a:xfrm>
            <a:off x="4014588"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7" name="TextBox 26"/>
          <p:cNvSpPr txBox="1"/>
          <p:nvPr/>
        </p:nvSpPr>
        <p:spPr>
          <a:xfrm>
            <a:off x="5057581"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28" name="TextBox 27"/>
          <p:cNvSpPr txBox="1"/>
          <p:nvPr/>
        </p:nvSpPr>
        <p:spPr>
          <a:xfrm>
            <a:off x="6100574" y="2476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7143567" y="2608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8186560" y="2697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9229553" y="2607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10272546" y="2476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8201043"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287076"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4028977"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2016</a:t>
            </a:r>
          </a:p>
        </p:txBody>
      </p:sp>
      <p:sp>
        <p:nvSpPr>
          <p:cNvPr id="38" name="TextBox 37"/>
          <p:cNvSpPr txBox="1"/>
          <p:nvPr/>
        </p:nvSpPr>
        <p:spPr>
          <a:xfrm>
            <a:off x="6115010"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11981086" y="639934"/>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315539"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3" name="Straight Connector 12"/>
          <p:cNvCxnSpPr>
            <a:cxnSpLocks/>
          </p:cNvCxnSpPr>
          <p:nvPr/>
        </p:nvCxnSpPr>
        <p:spPr>
          <a:xfrm>
            <a:off x="4680282" y="61491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cxnSpLocks/>
          </p:cNvCxnSpPr>
          <p:nvPr/>
        </p:nvCxnSpPr>
        <p:spPr>
          <a:xfrm>
            <a:off x="5723254" y="6184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cxnSpLocks/>
          </p:cNvCxnSpPr>
          <p:nvPr/>
        </p:nvCxnSpPr>
        <p:spPr>
          <a:xfrm>
            <a:off x="6766226" y="622064"/>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9895142" y="6327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7809198" y="625638"/>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8852170" y="629212"/>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10938114" y="63636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3594102" y="79568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8.0.0</a:t>
            </a:r>
          </a:p>
        </p:txBody>
      </p:sp>
      <p:grpSp>
        <p:nvGrpSpPr>
          <p:cNvPr id="132" name="Group 131">
            <a:extLst>
              <a:ext uri="{FF2B5EF4-FFF2-40B4-BE49-F238E27FC236}">
                <a16:creationId xmlns:a16="http://schemas.microsoft.com/office/drawing/2014/main" id="{B1A663DA-376D-4E34-8E90-FDB2D706F1FC}"/>
              </a:ext>
            </a:extLst>
          </p:cNvPr>
          <p:cNvGrpSpPr/>
          <p:nvPr/>
        </p:nvGrpSpPr>
        <p:grpSpPr>
          <a:xfrm>
            <a:off x="4538176" y="793996"/>
            <a:ext cx="4313999" cy="578211"/>
            <a:chOff x="2984325" y="784386"/>
            <a:chExt cx="4313999" cy="578211"/>
          </a:xfrm>
        </p:grpSpPr>
        <p:sp>
          <p:nvSpPr>
            <p:cNvPr id="39" name="Rectangle 38"/>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0" name="Rectangle 39"/>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1" name="Diamond 40"/>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1" name="TextBox 20"/>
          <p:cNvSpPr txBox="1"/>
          <p:nvPr/>
        </p:nvSpPr>
        <p:spPr>
          <a:xfrm>
            <a:off x="3594102" y="182575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8.0.5</a:t>
            </a:r>
          </a:p>
        </p:txBody>
      </p:sp>
      <p:sp>
        <p:nvSpPr>
          <p:cNvPr id="36" name="TextBox 35"/>
          <p:cNvSpPr txBox="1"/>
          <p:nvPr/>
        </p:nvSpPr>
        <p:spPr>
          <a:xfrm>
            <a:off x="3594103" y="28558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38858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3594103" y="49159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3594103" y="596015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3594103" y="699021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9.4.0</a:t>
            </a:r>
          </a:p>
        </p:txBody>
      </p:sp>
      <p:sp>
        <p:nvSpPr>
          <p:cNvPr id="148" name="TextBox 147">
            <a:extLst>
              <a:ext uri="{FF2B5EF4-FFF2-40B4-BE49-F238E27FC236}">
                <a16:creationId xmlns:a16="http://schemas.microsoft.com/office/drawing/2014/main" id="{C991AB96-8CE3-4ACA-8D31-B55DC1C34AFB}"/>
              </a:ext>
            </a:extLst>
          </p:cNvPr>
          <p:cNvSpPr txBox="1"/>
          <p:nvPr/>
        </p:nvSpPr>
        <p:spPr>
          <a:xfrm>
            <a:off x="12358532"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12373109"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5621192" y="641162"/>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3401525" y="2742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13024058" y="6375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5998675" y="2337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6013305"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7707134" y="617260"/>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7041666" y="2539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6664164" y="6136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2" name="Group 161">
            <a:extLst>
              <a:ext uri="{FF2B5EF4-FFF2-40B4-BE49-F238E27FC236}">
                <a16:creationId xmlns:a16="http://schemas.microsoft.com/office/drawing/2014/main" id="{4C99E330-B0BF-4D30-B00C-CF9ECA582D77}"/>
              </a:ext>
            </a:extLst>
          </p:cNvPr>
          <p:cNvGrpSpPr/>
          <p:nvPr/>
        </p:nvGrpSpPr>
        <p:grpSpPr>
          <a:xfrm>
            <a:off x="5581148" y="1825750"/>
            <a:ext cx="4313999" cy="578211"/>
            <a:chOff x="2984325" y="784386"/>
            <a:chExt cx="4313999" cy="578211"/>
          </a:xfrm>
        </p:grpSpPr>
        <p:sp>
          <p:nvSpPr>
            <p:cNvPr id="163" name="Rectangle 162">
              <a:extLst>
                <a:ext uri="{FF2B5EF4-FFF2-40B4-BE49-F238E27FC236}">
                  <a16:creationId xmlns:a16="http://schemas.microsoft.com/office/drawing/2014/main" id="{70145FBA-649C-449C-A38E-7738CE48739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4" name="Rectangle 163">
              <a:extLst>
                <a:ext uri="{FF2B5EF4-FFF2-40B4-BE49-F238E27FC236}">
                  <a16:creationId xmlns:a16="http://schemas.microsoft.com/office/drawing/2014/main" id="{5FBBE94E-2B61-4496-B4AA-9F9DDD1BD1E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5" name="Diamond 164">
              <a:extLst>
                <a:ext uri="{FF2B5EF4-FFF2-40B4-BE49-F238E27FC236}">
                  <a16:creationId xmlns:a16="http://schemas.microsoft.com/office/drawing/2014/main" id="{6F4BB526-75BC-40E1-B8FE-9A1D7104E29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6" name="Group 165">
            <a:extLst>
              <a:ext uri="{FF2B5EF4-FFF2-40B4-BE49-F238E27FC236}">
                <a16:creationId xmlns:a16="http://schemas.microsoft.com/office/drawing/2014/main" id="{14AE5BBB-A055-49B1-808C-010FACDA845E}"/>
              </a:ext>
            </a:extLst>
          </p:cNvPr>
          <p:cNvGrpSpPr/>
          <p:nvPr/>
        </p:nvGrpSpPr>
        <p:grpSpPr>
          <a:xfrm>
            <a:off x="6624121" y="2855816"/>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7403307" y="3894657"/>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8333259" y="4915948"/>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9067831" y="5946060"/>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11696679" y="699452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272926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2374903" y="1183727"/>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2374903" y="2213793"/>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2374903" y="324385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2374903" y="4273925"/>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2374903" y="530398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2849375"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3892368"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4935361"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5978354"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7021347"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4949847"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703588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38" name="TextBox 37"/>
          <p:cNvSpPr txBox="1"/>
          <p:nvPr/>
        </p:nvSpPr>
        <p:spPr>
          <a:xfrm>
            <a:off x="286381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8729886" y="1173340"/>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8064340"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2" name="Straight Connector 11"/>
          <p:cNvCxnSpPr>
            <a:cxnSpLocks/>
          </p:cNvCxnSpPr>
          <p:nvPr/>
        </p:nvCxnSpPr>
        <p:spPr>
          <a:xfrm>
            <a:off x="3515026" y="1155470"/>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6643942" y="1166192"/>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4557998" y="1159043"/>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5600970" y="1162618"/>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7686914" y="1169765"/>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2374903" y="13517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2374903" y="2381847"/>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2374903" y="341191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2374903" y="4456120"/>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2374903" y="5486184"/>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148" name="TextBox 147">
            <a:extLst>
              <a:ext uri="{FF2B5EF4-FFF2-40B4-BE49-F238E27FC236}">
                <a16:creationId xmlns:a16="http://schemas.microsoft.com/office/drawing/2014/main" id="{C991AB96-8CE3-4ACA-8D31-B55DC1C34AFB}"/>
              </a:ext>
            </a:extLst>
          </p:cNvPr>
          <p:cNvSpPr txBox="1"/>
          <p:nvPr/>
        </p:nvSpPr>
        <p:spPr>
          <a:xfrm>
            <a:off x="9107333"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912191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0815830" y="1174567"/>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0150326"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9772858" y="1170996"/>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1193319"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1207948"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2901772" y="11506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2236310"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1858802" y="1147092"/>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6" name="Group 165">
            <a:extLst>
              <a:ext uri="{FF2B5EF4-FFF2-40B4-BE49-F238E27FC236}">
                <a16:creationId xmlns:a16="http://schemas.microsoft.com/office/drawing/2014/main" id="{14AE5BBB-A055-49B1-808C-010FACDA845E}"/>
              </a:ext>
            </a:extLst>
          </p:cNvPr>
          <p:cNvGrpSpPr/>
          <p:nvPr/>
        </p:nvGrpSpPr>
        <p:grpSpPr>
          <a:xfrm>
            <a:off x="3372921" y="1351781"/>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4152107" y="2390622"/>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5082059" y="3411913"/>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5816631" y="4442025"/>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8596070" y="549049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825029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F2FED-076E-4E6B-8660-DE0ECA91FA35}"/>
              </a:ext>
            </a:extLst>
          </p:cNvPr>
          <p:cNvSpPr/>
          <p:nvPr/>
        </p:nvSpPr>
        <p:spPr bwMode="auto">
          <a:xfrm>
            <a:off x="820744" y="1183727"/>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B730B3A7-54FD-4591-A8B8-81C7D84D0D32}"/>
              </a:ext>
            </a:extLst>
          </p:cNvPr>
          <p:cNvSpPr/>
          <p:nvPr/>
        </p:nvSpPr>
        <p:spPr bwMode="auto">
          <a:xfrm>
            <a:off x="820744" y="2213793"/>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A98CC287-8662-4B4F-A74F-CE672D431B2D}"/>
              </a:ext>
            </a:extLst>
          </p:cNvPr>
          <p:cNvSpPr/>
          <p:nvPr/>
        </p:nvSpPr>
        <p:spPr bwMode="auto">
          <a:xfrm>
            <a:off x="820744" y="324385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6A94CBF-17E9-4E1B-8F3D-CD50906C3D3F}"/>
              </a:ext>
            </a:extLst>
          </p:cNvPr>
          <p:cNvSpPr/>
          <p:nvPr/>
        </p:nvSpPr>
        <p:spPr bwMode="auto">
          <a:xfrm>
            <a:off x="820744" y="4273925"/>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0766A13-676B-4ACF-BA2E-3C8B0D42C05B}"/>
              </a:ext>
            </a:extLst>
          </p:cNvPr>
          <p:cNvSpPr/>
          <p:nvPr/>
        </p:nvSpPr>
        <p:spPr bwMode="auto">
          <a:xfrm>
            <a:off x="820744" y="530398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BE38A88B-ED9D-4EBC-92CE-BD9FEDB2ACC2}"/>
              </a:ext>
            </a:extLst>
          </p:cNvPr>
          <p:cNvSpPr txBox="1"/>
          <p:nvPr/>
        </p:nvSpPr>
        <p:spPr>
          <a:xfrm>
            <a:off x="1295211"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8" name="TextBox 7">
            <a:extLst>
              <a:ext uri="{FF2B5EF4-FFF2-40B4-BE49-F238E27FC236}">
                <a16:creationId xmlns:a16="http://schemas.microsoft.com/office/drawing/2014/main" id="{CD82A5B3-0CA3-4797-8FFC-BB93E84D5A28}"/>
              </a:ext>
            </a:extLst>
          </p:cNvPr>
          <p:cNvSpPr txBox="1"/>
          <p:nvPr/>
        </p:nvSpPr>
        <p:spPr>
          <a:xfrm>
            <a:off x="2338204"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9" name="TextBox 8">
            <a:extLst>
              <a:ext uri="{FF2B5EF4-FFF2-40B4-BE49-F238E27FC236}">
                <a16:creationId xmlns:a16="http://schemas.microsoft.com/office/drawing/2014/main" id="{BF220A0F-CE7C-40A8-9526-0D827D0EED07}"/>
              </a:ext>
            </a:extLst>
          </p:cNvPr>
          <p:cNvSpPr txBox="1"/>
          <p:nvPr/>
        </p:nvSpPr>
        <p:spPr>
          <a:xfrm>
            <a:off x="3381197"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0" name="TextBox 9">
            <a:extLst>
              <a:ext uri="{FF2B5EF4-FFF2-40B4-BE49-F238E27FC236}">
                <a16:creationId xmlns:a16="http://schemas.microsoft.com/office/drawing/2014/main" id="{9C2FA930-4B79-40FF-9530-A685FFA0A3A9}"/>
              </a:ext>
            </a:extLst>
          </p:cNvPr>
          <p:cNvSpPr txBox="1"/>
          <p:nvPr/>
        </p:nvSpPr>
        <p:spPr>
          <a:xfrm>
            <a:off x="4424190"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11" name="TextBox 10">
            <a:extLst>
              <a:ext uri="{FF2B5EF4-FFF2-40B4-BE49-F238E27FC236}">
                <a16:creationId xmlns:a16="http://schemas.microsoft.com/office/drawing/2014/main" id="{7794418B-89A9-445A-97FE-BF75201CFA0B}"/>
              </a:ext>
            </a:extLst>
          </p:cNvPr>
          <p:cNvSpPr txBox="1"/>
          <p:nvPr/>
        </p:nvSpPr>
        <p:spPr>
          <a:xfrm>
            <a:off x="5467183"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2" name="TextBox 11">
            <a:extLst>
              <a:ext uri="{FF2B5EF4-FFF2-40B4-BE49-F238E27FC236}">
                <a16:creationId xmlns:a16="http://schemas.microsoft.com/office/drawing/2014/main" id="{A5C72F63-B0AE-4841-932B-F02102A2570F}"/>
              </a:ext>
            </a:extLst>
          </p:cNvPr>
          <p:cNvSpPr txBox="1"/>
          <p:nvPr/>
        </p:nvSpPr>
        <p:spPr>
          <a:xfrm>
            <a:off x="339568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13" name="TextBox 12">
            <a:extLst>
              <a:ext uri="{FF2B5EF4-FFF2-40B4-BE49-F238E27FC236}">
                <a16:creationId xmlns:a16="http://schemas.microsoft.com/office/drawing/2014/main" id="{5BD30129-9DEF-4CEC-9EE1-95512A4075A5}"/>
              </a:ext>
            </a:extLst>
          </p:cNvPr>
          <p:cNvSpPr txBox="1"/>
          <p:nvPr/>
        </p:nvSpPr>
        <p:spPr>
          <a:xfrm>
            <a:off x="5481716"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14" name="TextBox 13">
            <a:extLst>
              <a:ext uri="{FF2B5EF4-FFF2-40B4-BE49-F238E27FC236}">
                <a16:creationId xmlns:a16="http://schemas.microsoft.com/office/drawing/2014/main" id="{78DA7C72-DC0B-46CB-9CB4-85EDA34EE04D}"/>
              </a:ext>
            </a:extLst>
          </p:cNvPr>
          <p:cNvSpPr txBox="1"/>
          <p:nvPr/>
        </p:nvSpPr>
        <p:spPr>
          <a:xfrm>
            <a:off x="130965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15" name="Straight Connector 14">
            <a:extLst>
              <a:ext uri="{FF2B5EF4-FFF2-40B4-BE49-F238E27FC236}">
                <a16:creationId xmlns:a16="http://schemas.microsoft.com/office/drawing/2014/main" id="{EEBEEE1A-BECE-4313-80BC-3D85A418328D}"/>
              </a:ext>
            </a:extLst>
          </p:cNvPr>
          <p:cNvCxnSpPr>
            <a:cxnSpLocks/>
          </p:cNvCxnSpPr>
          <p:nvPr/>
        </p:nvCxnSpPr>
        <p:spPr>
          <a:xfrm>
            <a:off x="7175723" y="1173339"/>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2CB7555E-7848-4424-9252-2F55494EF2E8}"/>
              </a:ext>
            </a:extLst>
          </p:cNvPr>
          <p:cNvSpPr txBox="1"/>
          <p:nvPr/>
        </p:nvSpPr>
        <p:spPr>
          <a:xfrm>
            <a:off x="6510176"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7" name="Straight Connector 16">
            <a:extLst>
              <a:ext uri="{FF2B5EF4-FFF2-40B4-BE49-F238E27FC236}">
                <a16:creationId xmlns:a16="http://schemas.microsoft.com/office/drawing/2014/main" id="{5CF8338A-8236-45C3-9FE1-E6A42A1B1D0D}"/>
              </a:ext>
            </a:extLst>
          </p:cNvPr>
          <p:cNvCxnSpPr>
            <a:cxnSpLocks/>
          </p:cNvCxnSpPr>
          <p:nvPr/>
        </p:nvCxnSpPr>
        <p:spPr>
          <a:xfrm>
            <a:off x="1960863" y="1155469"/>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BB41CB1-2FB7-43DB-9390-0E802B01DDDD}"/>
              </a:ext>
            </a:extLst>
          </p:cNvPr>
          <p:cNvCxnSpPr>
            <a:cxnSpLocks/>
          </p:cNvCxnSpPr>
          <p:nvPr/>
        </p:nvCxnSpPr>
        <p:spPr>
          <a:xfrm>
            <a:off x="5089779" y="1166191"/>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C8F34368-C921-4A9E-A839-E27623A7CC74}"/>
              </a:ext>
            </a:extLst>
          </p:cNvPr>
          <p:cNvCxnSpPr>
            <a:cxnSpLocks/>
          </p:cNvCxnSpPr>
          <p:nvPr/>
        </p:nvCxnSpPr>
        <p:spPr>
          <a:xfrm>
            <a:off x="3003835" y="1159042"/>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2F35EEC-9966-449A-AA3C-5D71B3F09A54}"/>
              </a:ext>
            </a:extLst>
          </p:cNvPr>
          <p:cNvCxnSpPr>
            <a:cxnSpLocks/>
          </p:cNvCxnSpPr>
          <p:nvPr/>
        </p:nvCxnSpPr>
        <p:spPr>
          <a:xfrm>
            <a:off x="4046807" y="1162617"/>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C718FC5-B5E5-439E-9F74-8965B9E83FFC}"/>
              </a:ext>
            </a:extLst>
          </p:cNvPr>
          <p:cNvCxnSpPr>
            <a:cxnSpLocks/>
          </p:cNvCxnSpPr>
          <p:nvPr/>
        </p:nvCxnSpPr>
        <p:spPr>
          <a:xfrm>
            <a:off x="6132751" y="1169764"/>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CAD1B3E-9E35-4DA7-86D5-526FA1E09C69}"/>
              </a:ext>
            </a:extLst>
          </p:cNvPr>
          <p:cNvSpPr txBox="1"/>
          <p:nvPr/>
        </p:nvSpPr>
        <p:spPr>
          <a:xfrm>
            <a:off x="820740" y="13517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23" name="TextBox 22">
            <a:extLst>
              <a:ext uri="{FF2B5EF4-FFF2-40B4-BE49-F238E27FC236}">
                <a16:creationId xmlns:a16="http://schemas.microsoft.com/office/drawing/2014/main" id="{B7135CBF-3844-4CAD-AACF-58444713841F}"/>
              </a:ext>
            </a:extLst>
          </p:cNvPr>
          <p:cNvSpPr txBox="1"/>
          <p:nvPr/>
        </p:nvSpPr>
        <p:spPr>
          <a:xfrm>
            <a:off x="820740" y="238184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24" name="TextBox 23">
            <a:extLst>
              <a:ext uri="{FF2B5EF4-FFF2-40B4-BE49-F238E27FC236}">
                <a16:creationId xmlns:a16="http://schemas.microsoft.com/office/drawing/2014/main" id="{5E81E286-2DB6-4195-AE55-1C5B47A0CB19}"/>
              </a:ext>
            </a:extLst>
          </p:cNvPr>
          <p:cNvSpPr txBox="1"/>
          <p:nvPr/>
        </p:nvSpPr>
        <p:spPr>
          <a:xfrm>
            <a:off x="820740" y="341191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25" name="TextBox 24">
            <a:extLst>
              <a:ext uri="{FF2B5EF4-FFF2-40B4-BE49-F238E27FC236}">
                <a16:creationId xmlns:a16="http://schemas.microsoft.com/office/drawing/2014/main" id="{88ED0259-F487-472D-8A56-DB599F7786A7}"/>
              </a:ext>
            </a:extLst>
          </p:cNvPr>
          <p:cNvSpPr txBox="1"/>
          <p:nvPr/>
        </p:nvSpPr>
        <p:spPr>
          <a:xfrm>
            <a:off x="820740" y="4456119"/>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26" name="TextBox 25">
            <a:extLst>
              <a:ext uri="{FF2B5EF4-FFF2-40B4-BE49-F238E27FC236}">
                <a16:creationId xmlns:a16="http://schemas.microsoft.com/office/drawing/2014/main" id="{D7B0F745-E354-40AE-9725-C7CD4FEE88BD}"/>
              </a:ext>
            </a:extLst>
          </p:cNvPr>
          <p:cNvSpPr txBox="1"/>
          <p:nvPr/>
        </p:nvSpPr>
        <p:spPr>
          <a:xfrm>
            <a:off x="820740" y="548618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27" name="TextBox 26">
            <a:extLst>
              <a:ext uri="{FF2B5EF4-FFF2-40B4-BE49-F238E27FC236}">
                <a16:creationId xmlns:a16="http://schemas.microsoft.com/office/drawing/2014/main" id="{6B12002B-20BC-4F11-83EF-1456227771FA}"/>
              </a:ext>
            </a:extLst>
          </p:cNvPr>
          <p:cNvSpPr txBox="1"/>
          <p:nvPr/>
        </p:nvSpPr>
        <p:spPr>
          <a:xfrm>
            <a:off x="7553169"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8" name="TextBox 27">
            <a:extLst>
              <a:ext uri="{FF2B5EF4-FFF2-40B4-BE49-F238E27FC236}">
                <a16:creationId xmlns:a16="http://schemas.microsoft.com/office/drawing/2014/main" id="{73A1E409-F7ED-4F8B-B34B-7306523FCC87}"/>
              </a:ext>
            </a:extLst>
          </p:cNvPr>
          <p:cNvSpPr txBox="1"/>
          <p:nvPr/>
        </p:nvSpPr>
        <p:spPr>
          <a:xfrm>
            <a:off x="7567749"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29" name="Straight Connector 28">
            <a:extLst>
              <a:ext uri="{FF2B5EF4-FFF2-40B4-BE49-F238E27FC236}">
                <a16:creationId xmlns:a16="http://schemas.microsoft.com/office/drawing/2014/main" id="{189CDF83-AC30-4821-B0BA-DE72794A9EB7}"/>
              </a:ext>
            </a:extLst>
          </p:cNvPr>
          <p:cNvCxnSpPr>
            <a:cxnSpLocks/>
          </p:cNvCxnSpPr>
          <p:nvPr/>
        </p:nvCxnSpPr>
        <p:spPr>
          <a:xfrm>
            <a:off x="9261667" y="1174566"/>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D09C5A8-8AF9-4270-83AB-974461DB11EB}"/>
              </a:ext>
            </a:extLst>
          </p:cNvPr>
          <p:cNvSpPr txBox="1"/>
          <p:nvPr/>
        </p:nvSpPr>
        <p:spPr>
          <a:xfrm>
            <a:off x="8596162"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1" name="Straight Connector 30">
            <a:extLst>
              <a:ext uri="{FF2B5EF4-FFF2-40B4-BE49-F238E27FC236}">
                <a16:creationId xmlns:a16="http://schemas.microsoft.com/office/drawing/2014/main" id="{368B91FB-4873-4088-83D6-969FD9306B40}"/>
              </a:ext>
            </a:extLst>
          </p:cNvPr>
          <p:cNvCxnSpPr>
            <a:cxnSpLocks/>
          </p:cNvCxnSpPr>
          <p:nvPr/>
        </p:nvCxnSpPr>
        <p:spPr>
          <a:xfrm>
            <a:off x="8218695" y="1170995"/>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756FC94-F718-4E7D-883B-96E1866748AE}"/>
              </a:ext>
            </a:extLst>
          </p:cNvPr>
          <p:cNvSpPr txBox="1"/>
          <p:nvPr/>
        </p:nvSpPr>
        <p:spPr>
          <a:xfrm>
            <a:off x="9639155"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3" name="TextBox 32">
            <a:extLst>
              <a:ext uri="{FF2B5EF4-FFF2-40B4-BE49-F238E27FC236}">
                <a16:creationId xmlns:a16="http://schemas.microsoft.com/office/drawing/2014/main" id="{4513B62B-DED4-4854-B425-D6189FFC2B4C}"/>
              </a:ext>
            </a:extLst>
          </p:cNvPr>
          <p:cNvSpPr txBox="1"/>
          <p:nvPr/>
        </p:nvSpPr>
        <p:spPr>
          <a:xfrm>
            <a:off x="965378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34" name="Straight Connector 33">
            <a:extLst>
              <a:ext uri="{FF2B5EF4-FFF2-40B4-BE49-F238E27FC236}">
                <a16:creationId xmlns:a16="http://schemas.microsoft.com/office/drawing/2014/main" id="{CBDBF9AA-CE35-4202-831D-E28016F75ACA}"/>
              </a:ext>
            </a:extLst>
          </p:cNvPr>
          <p:cNvCxnSpPr>
            <a:cxnSpLocks/>
          </p:cNvCxnSpPr>
          <p:nvPr/>
        </p:nvCxnSpPr>
        <p:spPr>
          <a:xfrm>
            <a:off x="11347609" y="1150664"/>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2D8F723-0143-4D45-8C3B-DB0A37AD9BF4}"/>
              </a:ext>
            </a:extLst>
          </p:cNvPr>
          <p:cNvSpPr txBox="1"/>
          <p:nvPr/>
        </p:nvSpPr>
        <p:spPr>
          <a:xfrm>
            <a:off x="10682146"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6" name="Straight Connector 35">
            <a:extLst>
              <a:ext uri="{FF2B5EF4-FFF2-40B4-BE49-F238E27FC236}">
                <a16:creationId xmlns:a16="http://schemas.microsoft.com/office/drawing/2014/main" id="{9AFC4F75-4C21-4B89-B846-D65D09B9BDFD}"/>
              </a:ext>
            </a:extLst>
          </p:cNvPr>
          <p:cNvCxnSpPr>
            <a:cxnSpLocks/>
          </p:cNvCxnSpPr>
          <p:nvPr/>
        </p:nvCxnSpPr>
        <p:spPr>
          <a:xfrm>
            <a:off x="10304639" y="1147091"/>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0A6B135C-53F4-4F8A-8701-AA75A35E0183}"/>
              </a:ext>
            </a:extLst>
          </p:cNvPr>
          <p:cNvGrpSpPr/>
          <p:nvPr/>
        </p:nvGrpSpPr>
        <p:grpSpPr>
          <a:xfrm>
            <a:off x="1818757" y="1351780"/>
            <a:ext cx="4313999" cy="578211"/>
            <a:chOff x="2984325" y="784386"/>
            <a:chExt cx="4313999" cy="578211"/>
          </a:xfrm>
        </p:grpSpPr>
        <p:sp>
          <p:nvSpPr>
            <p:cNvPr id="38" name="Rectangle 37">
              <a:extLst>
                <a:ext uri="{FF2B5EF4-FFF2-40B4-BE49-F238E27FC236}">
                  <a16:creationId xmlns:a16="http://schemas.microsoft.com/office/drawing/2014/main" id="{88F42B1A-C7A5-492E-A48A-3CE87F54E278}"/>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39" name="Rectangle 38">
              <a:extLst>
                <a:ext uri="{FF2B5EF4-FFF2-40B4-BE49-F238E27FC236}">
                  <a16:creationId xmlns:a16="http://schemas.microsoft.com/office/drawing/2014/main" id="{1730E6D8-5373-4AD7-91C2-5732EF55579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0" name="Diamond 39">
              <a:extLst>
                <a:ext uri="{FF2B5EF4-FFF2-40B4-BE49-F238E27FC236}">
                  <a16:creationId xmlns:a16="http://schemas.microsoft.com/office/drawing/2014/main" id="{D8733A2A-1578-4183-9D66-73A7BC8608BE}"/>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1" name="Group 40">
            <a:extLst>
              <a:ext uri="{FF2B5EF4-FFF2-40B4-BE49-F238E27FC236}">
                <a16:creationId xmlns:a16="http://schemas.microsoft.com/office/drawing/2014/main" id="{EFA5D62C-D041-4BAF-91B5-F2E0E34D5F3C}"/>
              </a:ext>
            </a:extLst>
          </p:cNvPr>
          <p:cNvGrpSpPr/>
          <p:nvPr/>
        </p:nvGrpSpPr>
        <p:grpSpPr>
          <a:xfrm>
            <a:off x="2597943" y="2390621"/>
            <a:ext cx="4313999" cy="578211"/>
            <a:chOff x="2984325" y="784386"/>
            <a:chExt cx="4313999" cy="578211"/>
          </a:xfrm>
        </p:grpSpPr>
        <p:sp>
          <p:nvSpPr>
            <p:cNvPr id="42" name="Rectangle 41">
              <a:extLst>
                <a:ext uri="{FF2B5EF4-FFF2-40B4-BE49-F238E27FC236}">
                  <a16:creationId xmlns:a16="http://schemas.microsoft.com/office/drawing/2014/main" id="{F0EAFB04-2DB0-4814-8673-A3EBA3FE410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3" name="Rectangle 42">
              <a:extLst>
                <a:ext uri="{FF2B5EF4-FFF2-40B4-BE49-F238E27FC236}">
                  <a16:creationId xmlns:a16="http://schemas.microsoft.com/office/drawing/2014/main" id="{C654CA9C-4C81-4F5A-8694-0F89AC66FDB8}"/>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4" name="Diamond 43">
              <a:extLst>
                <a:ext uri="{FF2B5EF4-FFF2-40B4-BE49-F238E27FC236}">
                  <a16:creationId xmlns:a16="http://schemas.microsoft.com/office/drawing/2014/main" id="{1C43E170-B206-4127-B708-C13FE94EED2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a:extLst>
              <a:ext uri="{FF2B5EF4-FFF2-40B4-BE49-F238E27FC236}">
                <a16:creationId xmlns:a16="http://schemas.microsoft.com/office/drawing/2014/main" id="{C46C0DDC-DBD9-4BB7-9CF5-BF14A4A2E966}"/>
              </a:ext>
            </a:extLst>
          </p:cNvPr>
          <p:cNvGrpSpPr/>
          <p:nvPr/>
        </p:nvGrpSpPr>
        <p:grpSpPr>
          <a:xfrm>
            <a:off x="3527895" y="3411912"/>
            <a:ext cx="4313999" cy="578211"/>
            <a:chOff x="2984325" y="784386"/>
            <a:chExt cx="4313999" cy="578211"/>
          </a:xfrm>
        </p:grpSpPr>
        <p:sp>
          <p:nvSpPr>
            <p:cNvPr id="46" name="Rectangle 45">
              <a:extLst>
                <a:ext uri="{FF2B5EF4-FFF2-40B4-BE49-F238E27FC236}">
                  <a16:creationId xmlns:a16="http://schemas.microsoft.com/office/drawing/2014/main" id="{276E6435-0E84-4E88-BC2A-6E33AEF5C97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7" name="Rectangle 46">
              <a:extLst>
                <a:ext uri="{FF2B5EF4-FFF2-40B4-BE49-F238E27FC236}">
                  <a16:creationId xmlns:a16="http://schemas.microsoft.com/office/drawing/2014/main" id="{8A74173C-DE2E-4A60-BC70-E627D288BED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8" name="Diamond 47">
              <a:extLst>
                <a:ext uri="{FF2B5EF4-FFF2-40B4-BE49-F238E27FC236}">
                  <a16:creationId xmlns:a16="http://schemas.microsoft.com/office/drawing/2014/main" id="{1962A8FB-87AA-4E5D-9E98-13D337DE6ABA}"/>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631286C5-0CBA-4834-AB94-B1F429A6E21F}"/>
              </a:ext>
            </a:extLst>
          </p:cNvPr>
          <p:cNvGrpSpPr/>
          <p:nvPr/>
        </p:nvGrpSpPr>
        <p:grpSpPr>
          <a:xfrm>
            <a:off x="4262467" y="4442024"/>
            <a:ext cx="4313999" cy="578211"/>
            <a:chOff x="2984325" y="784386"/>
            <a:chExt cx="4313999" cy="578211"/>
          </a:xfrm>
        </p:grpSpPr>
        <p:sp>
          <p:nvSpPr>
            <p:cNvPr id="50" name="Rectangle 49">
              <a:extLst>
                <a:ext uri="{FF2B5EF4-FFF2-40B4-BE49-F238E27FC236}">
                  <a16:creationId xmlns:a16="http://schemas.microsoft.com/office/drawing/2014/main" id="{6347B625-1C27-40DE-AA24-4D6418EA2189}"/>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1" name="Rectangle 50">
              <a:extLst>
                <a:ext uri="{FF2B5EF4-FFF2-40B4-BE49-F238E27FC236}">
                  <a16:creationId xmlns:a16="http://schemas.microsoft.com/office/drawing/2014/main" id="{18F95F68-A728-4242-8A59-6DA6D03DF1B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2" name="Diamond 51">
              <a:extLst>
                <a:ext uri="{FF2B5EF4-FFF2-40B4-BE49-F238E27FC236}">
                  <a16:creationId xmlns:a16="http://schemas.microsoft.com/office/drawing/2014/main" id="{5C2E73FB-297E-40BA-B7B0-0265FD8788D0}"/>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3" name="Rectangle 52">
            <a:extLst>
              <a:ext uri="{FF2B5EF4-FFF2-40B4-BE49-F238E27FC236}">
                <a16:creationId xmlns:a16="http://schemas.microsoft.com/office/drawing/2014/main" id="{6412A8A7-1DB9-4E33-8177-EF3517AE8D3D}"/>
              </a:ext>
            </a:extLst>
          </p:cNvPr>
          <p:cNvSpPr/>
          <p:nvPr/>
        </p:nvSpPr>
        <p:spPr bwMode="auto">
          <a:xfrm>
            <a:off x="7183704" y="5490490"/>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4" name="Rectangle 53">
            <a:extLst>
              <a:ext uri="{FF2B5EF4-FFF2-40B4-BE49-F238E27FC236}">
                <a16:creationId xmlns:a16="http://schemas.microsoft.com/office/drawing/2014/main" id="{276CF657-8788-4E65-A193-C641FB3D91B3}"/>
              </a:ext>
            </a:extLst>
          </p:cNvPr>
          <p:cNvSpPr/>
          <p:nvPr/>
        </p:nvSpPr>
        <p:spPr bwMode="auto">
          <a:xfrm>
            <a:off x="9269960" y="5490491"/>
            <a:ext cx="4036465"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5" name="Diamond 54">
            <a:extLst>
              <a:ext uri="{FF2B5EF4-FFF2-40B4-BE49-F238E27FC236}">
                <a16:creationId xmlns:a16="http://schemas.microsoft.com/office/drawing/2014/main" id="{7BE094B7-671D-403B-9D50-1F3D00743F45}"/>
              </a:ext>
            </a:extLst>
          </p:cNvPr>
          <p:cNvSpPr/>
          <p:nvPr/>
        </p:nvSpPr>
        <p:spPr bwMode="auto">
          <a:xfrm>
            <a:off x="7041906" y="563970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112F0F33-4EFF-43A9-9608-8B001AD52EDF}"/>
              </a:ext>
            </a:extLst>
          </p:cNvPr>
          <p:cNvSpPr txBox="1"/>
          <p:nvPr/>
        </p:nvSpPr>
        <p:spPr>
          <a:xfrm>
            <a:off x="10683769" y="79053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57" name="TextBox 56">
            <a:extLst>
              <a:ext uri="{FF2B5EF4-FFF2-40B4-BE49-F238E27FC236}">
                <a16:creationId xmlns:a16="http://schemas.microsoft.com/office/drawing/2014/main" id="{55772C64-CE55-4D13-B4A1-513BD6D33060}"/>
              </a:ext>
            </a:extLst>
          </p:cNvPr>
          <p:cNvSpPr txBox="1"/>
          <p:nvPr/>
        </p:nvSpPr>
        <p:spPr>
          <a:xfrm>
            <a:off x="11726762" y="74997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8" name="TextBox 57">
            <a:extLst>
              <a:ext uri="{FF2B5EF4-FFF2-40B4-BE49-F238E27FC236}">
                <a16:creationId xmlns:a16="http://schemas.microsoft.com/office/drawing/2014/main" id="{E5494601-404E-4310-8468-6D6B4EEAD97A}"/>
              </a:ext>
            </a:extLst>
          </p:cNvPr>
          <p:cNvSpPr txBox="1"/>
          <p:nvPr/>
        </p:nvSpPr>
        <p:spPr>
          <a:xfrm>
            <a:off x="11741391" y="48313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2022</a:t>
            </a:r>
          </a:p>
        </p:txBody>
      </p:sp>
      <p:sp>
        <p:nvSpPr>
          <p:cNvPr id="59" name="TextBox 58">
            <a:extLst>
              <a:ext uri="{FF2B5EF4-FFF2-40B4-BE49-F238E27FC236}">
                <a16:creationId xmlns:a16="http://schemas.microsoft.com/office/drawing/2014/main" id="{51A3FB2C-5315-45FB-B500-2D9B0539F2EA}"/>
              </a:ext>
            </a:extLst>
          </p:cNvPr>
          <p:cNvSpPr txBox="1"/>
          <p:nvPr/>
        </p:nvSpPr>
        <p:spPr>
          <a:xfrm>
            <a:off x="12769748" y="77025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60" name="Straight Connector 59">
            <a:extLst>
              <a:ext uri="{FF2B5EF4-FFF2-40B4-BE49-F238E27FC236}">
                <a16:creationId xmlns:a16="http://schemas.microsoft.com/office/drawing/2014/main" id="{ED8534A6-92BB-4ACC-B63D-5505F63AB518}"/>
              </a:ext>
            </a:extLst>
          </p:cNvPr>
          <p:cNvCxnSpPr>
            <a:cxnSpLocks/>
          </p:cNvCxnSpPr>
          <p:nvPr/>
        </p:nvCxnSpPr>
        <p:spPr>
          <a:xfrm>
            <a:off x="11347168" y="1149471"/>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F51E8E2B-0EDD-488E-9A6D-2BC4AA63395C}"/>
              </a:ext>
            </a:extLst>
          </p:cNvPr>
          <p:cNvCxnSpPr>
            <a:cxnSpLocks/>
          </p:cNvCxnSpPr>
          <p:nvPr/>
        </p:nvCxnSpPr>
        <p:spPr>
          <a:xfrm>
            <a:off x="13433110" y="11255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65C894A-A474-48C2-9982-F3D510F24868}"/>
              </a:ext>
            </a:extLst>
          </p:cNvPr>
          <p:cNvCxnSpPr>
            <a:cxnSpLocks/>
          </p:cNvCxnSpPr>
          <p:nvPr/>
        </p:nvCxnSpPr>
        <p:spPr>
          <a:xfrm>
            <a:off x="12390140" y="1121996"/>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70117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Version History</a:t>
            </a:r>
          </a:p>
        </p:txBody>
      </p:sp>
      <p:graphicFrame>
        <p:nvGraphicFramePr>
          <p:cNvPr id="6" name="Table 5"/>
          <p:cNvGraphicFramePr>
            <a:graphicFrameLocks noGrp="1"/>
          </p:cNvGraphicFramePr>
          <p:nvPr>
            <p:extLst>
              <p:ext uri="{D42A27DB-BD31-4B8C-83A1-F6EECF244321}">
                <p14:modId xmlns:p14="http://schemas.microsoft.com/office/powerpoint/2010/main" val="4210659148"/>
              </p:ext>
            </p:extLst>
          </p:nvPr>
        </p:nvGraphicFramePr>
        <p:xfrm>
          <a:off x="1828802" y="1527492"/>
          <a:ext cx="11887200" cy="219456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65760">
                <a:tc>
                  <a:txBody>
                    <a:bodyPr/>
                    <a:lstStyle/>
                    <a:p>
                      <a:r>
                        <a:rPr lang="en-US" sz="1800" b="1" cap="all" baseline="0" dirty="0"/>
                        <a:t>Version</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Availability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Support End Date</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sz="1800" dirty="0"/>
                        <a:t>8.0.0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r>
                        <a:rPr lang="en-US" sz="1800" dirty="0"/>
                        <a:t>8.0.5</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sz="1800" dirty="0"/>
                        <a:t>9.0.1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001321"/>
                  </a:ext>
                </a:extLst>
              </a:tr>
              <a:tr h="365760">
                <a:tc>
                  <a:txBody>
                    <a:bodyPr/>
                    <a:lstStyle/>
                    <a:p>
                      <a:r>
                        <a:rPr lang="en-US" sz="1800" dirty="0"/>
                        <a:t>9.1.0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617310"/>
                  </a:ext>
                </a:extLst>
              </a:tr>
              <a:tr h="365760">
                <a:tc>
                  <a:txBody>
                    <a:bodyPr/>
                    <a:lstStyle/>
                    <a:p>
                      <a:r>
                        <a:rPr lang="en-US" sz="1800" dirty="0"/>
                        <a:t>Final (end of support for ML Server)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399394"/>
                  </a:ext>
                </a:extLst>
              </a:tr>
            </a:tbl>
          </a:graphicData>
        </a:graphic>
      </p:graphicFrame>
    </p:spTree>
    <p:extLst>
      <p:ext uri="{BB962C8B-B14F-4D97-AF65-F5344CB8AC3E}">
        <p14:creationId xmlns:p14="http://schemas.microsoft.com/office/powerpoint/2010/main" val="4083824468"/>
      </p:ext>
    </p:extLst>
  </p:cSld>
  <p:clrMapOvr>
    <a:masterClrMapping/>
  </p:clrMapOvr>
  <p:transition>
    <p:fade/>
  </p:transition>
</p:sld>
</file>

<file path=ppt/theme/theme1.xml><?xml version="1.0" encoding="utf-8"?>
<a:theme xmlns:a="http://schemas.openxmlformats.org/drawingml/2006/main" name="Windows 10">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8" ma:contentTypeDescription="Create a new document." ma:contentTypeScope="" ma:versionID="23ba5913d9e36477a641533005753569">
  <xsd:schema xmlns:xsd="http://www.w3.org/2001/XMLSchema" xmlns:xs="http://www.w3.org/2001/XMLSchema" xmlns:p="http://schemas.microsoft.com/office/2006/metadata/properties" xmlns:ns1="http://schemas.microsoft.com/sharepoint/v3" xmlns:ns2="b1dcf5e4-b140-464e-ad28-2eb3e755d828" xmlns:ns3="ed478a9f-b709-4468-8a86-34ec96f55872" xmlns:ns4="1f5ecd6e-98aa-4646-bfe6-99acd4bfa1f2" targetNamespace="http://schemas.microsoft.com/office/2006/metadata/properties" ma:root="true" ma:fieldsID="7a6cd43b5496def1ba34c7eaf1d46397" ns1:_="" ns2:_="" ns3:_="" ns4:_="">
    <xsd:import namespace="http://schemas.microsoft.com/sharepoint/v3"/>
    <xsd:import namespace="b1dcf5e4-b140-464e-ad28-2eb3e755d828"/>
    <xsd:import namespace="ed478a9f-b709-4468-8a86-34ec96f55872"/>
    <xsd:import namespace="1f5ecd6e-98aa-4646-bfe6-99acd4bfa1f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5ecd6e-98aa-4646-bfe6-99acd4bfa1f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Nati Nimni</DisplayName>
        <AccountId>5713</AccountId>
        <AccountType/>
      </UserInfo>
      <UserInfo>
        <DisplayName>Heheng Li</DisplayName>
        <AccountId>1938</AccountId>
        <AccountType/>
      </UserInfo>
      <UserInfo>
        <DisplayName>Josee Martens</DisplayName>
        <AccountId>58</AccountId>
        <AccountType/>
      </UserInfo>
    </SharedWithUsers>
    <LastSharedByUser xmlns="ed478a9f-b709-4468-8a86-34ec96f55872">zhnan@microsoft.com</LastSharedByUser>
    <LastSharedByTime xmlns="b1dcf5e4-b140-464e-ad28-2eb3e755d828">2017-04-22T00:50:26+00:00</LastSharedByTim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6A11D20-54FC-4878-9A84-9CD43625A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1f5ecd6e-98aa-4646-bfe6-99acd4bfa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b1dcf5e4-b140-464e-ad28-2eb3e755d828"/>
    <ds:schemaRef ds:uri="http://schemas.microsoft.com/office/2006/metadata/properties"/>
    <ds:schemaRef ds:uri="ed478a9f-b709-4468-8a86-34ec96f55872"/>
    <ds:schemaRef ds:uri="http://purl.org/dc/terms/"/>
    <ds:schemaRef ds:uri="http://schemas.microsoft.com/sharepoint/v3"/>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1f5ecd6e-98aa-4646-bfe6-99acd4bfa1f2"/>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PRISMFY16 General Session Template_v2</Template>
  <TotalTime>10100</TotalTime>
  <Words>465</Words>
  <Application>Microsoft Office PowerPoint</Application>
  <PresentationFormat>Custom</PresentationFormat>
  <Paragraphs>166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Segoe UI</vt:lpstr>
      <vt:lpstr>Segoe UI Light</vt:lpstr>
      <vt:lpstr>Segoe UI Semibold</vt:lpstr>
      <vt:lpstr>Segoe UI Semilight</vt:lpstr>
      <vt:lpstr>Wingdings</vt:lpstr>
      <vt:lpstr>Windows 10</vt:lpstr>
      <vt:lpstr>PowerPoint Presentation</vt:lpstr>
      <vt:lpstr>PowerPoint Presentation</vt:lpstr>
      <vt:lpstr>PowerPoint Presentation</vt:lpstr>
      <vt:lpstr>PowerPoint Presentation</vt:lpstr>
      <vt:lpstr>Version History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Staying Current with Windows as a service (IT Pro, NDA)</dc:title>
  <dc:subject>Windows 10 Staying Current with Windows as a service</dc:subject>
  <dc:creator>Michael.Niehaus@microsoft.com</dc:creator>
  <cp:keywords/>
  <dc:description>Template: _x000d_
Formatting: _x000d_
Audience Type:</dc:description>
  <cp:lastModifiedBy>Gary Ericson</cp:lastModifiedBy>
  <cp:revision>521</cp:revision>
  <cp:lastPrinted>2015-04-14T15:06:12Z</cp:lastPrinted>
  <dcterms:created xsi:type="dcterms:W3CDTF">2015-03-30T20:55:11Z</dcterms:created>
  <dcterms:modified xsi:type="dcterms:W3CDTF">2021-05-20T17:31:55Z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
  </property>
  <property fmtid="{D5CDD505-2E9C-101B-9397-08002B2CF9AE}" pid="14" name="RatedBy">
    <vt:lpwstr>44;#i:0#.f|membership|aliciat@microsoft.com</vt:lpwstr>
  </property>
  <property fmtid="{D5CDD505-2E9C-101B-9397-08002B2CF9AE}" pid="15" name="Ratings">
    <vt:lpwstr>5,</vt:lpwstr>
  </property>
  <property fmtid="{D5CDD505-2E9C-101B-9397-08002B2CF9AE}" pid="16" name="WW Comms Activity Name">
    <vt:lpwstr/>
  </property>
  <property fmtid="{D5CDD505-2E9C-101B-9397-08002B2CF9AE}" pid="17" name="WW Comms Asset Type">
    <vt:lpwstr/>
  </property>
  <property fmtid="{D5CDD505-2E9C-101B-9397-08002B2CF9AE}" pid="18" name="WW Comms Segment">
    <vt:lpwstr>287;#Corporate|0beeef6d-4e21-4b8f-8d5e-44fbbb51e9a9</vt:lpwstr>
  </property>
  <property fmtid="{D5CDD505-2E9C-101B-9397-08002B2CF9AE}" pid="19" name="WW Comms Activity">
    <vt:lpwstr>53;#One Microsoft Story|eee7120e-7abd-44cc-a0b5-3df2998df547</vt:lpwstr>
  </property>
  <property fmtid="{D5CDD505-2E9C-101B-9397-08002B2CF9AE}" pid="20" name="jd3834176c424f3ab326511d8f330ea7">
    <vt:lpwstr/>
  </property>
  <property fmtid="{D5CDD505-2E9C-101B-9397-08002B2CF9AE}" pid="21" name="_dlc_DocIdItemGuid">
    <vt:lpwstr>247b9b87-d9f3-4915-87fc-d16007373428</vt:lpwstr>
  </property>
  <property fmtid="{D5CDD505-2E9C-101B-9397-08002B2CF9AE}" pid="22" name="WW Comms Best Practices Category">
    <vt:lpwstr/>
  </property>
  <property fmtid="{D5CDD505-2E9C-101B-9397-08002B2CF9AE}" pid="23" name="WW Comms Topic">
    <vt:lpwstr/>
  </property>
  <property fmtid="{D5CDD505-2E9C-101B-9397-08002B2CF9AE}" pid="24" name="WW Comms Region">
    <vt:lpwstr>3;#Worldwide|6b3e9e9d-e463-4f2a-87d5-d2e3a97a6133</vt:lpwstr>
  </property>
  <property fmtid="{D5CDD505-2E9C-101B-9397-08002B2CF9AE}" pid="25" name="WWComms Business Unit">
    <vt:lpwstr/>
  </property>
  <property fmtid="{D5CDD505-2E9C-101B-9397-08002B2CF9AE}" pid="26" name="WWComms Microsoft Products">
    <vt:lpwstr/>
  </property>
  <property fmtid="{D5CDD505-2E9C-101B-9397-08002B2CF9AE}" pid="27" name="NewsType">
    <vt:lpwstr/>
  </property>
  <property fmtid="{D5CDD505-2E9C-101B-9397-08002B2CF9AE}" pid="28" name="DocVizPreviewMetadata_Count">
    <vt:i4>21</vt:i4>
  </property>
  <property fmtid="{D5CDD505-2E9C-101B-9397-08002B2CF9AE}" pid="29" name="_dlc_policyId">
    <vt:lpwstr/>
  </property>
  <property fmtid="{D5CDD505-2E9C-101B-9397-08002B2CF9AE}" pid="30" name="Region">
    <vt:lpwstr/>
  </property>
  <property fmtid="{D5CDD505-2E9C-101B-9397-08002B2CF9AE}" pid="31" name="Confidentiality">
    <vt:lpwstr>59;#non-disclosure|bbbc96b5-28db-4fa8-9b87-269e6dfb4878</vt:lpwstr>
  </property>
  <property fmtid="{D5CDD505-2E9C-101B-9397-08002B2CF9AE}" pid="32" name="ItemType">
    <vt:lpwstr>54;#presentations|317da5a4-398e-4c38-b265-afd519770055;#200;#feedback requests|00ce1828-98a3-430e-af54-eda270e1be04</vt:lpwstr>
  </property>
  <property fmtid="{D5CDD505-2E9C-101B-9397-08002B2CF9AE}" pid="33" name="bc28b5f076654a3b96073bbbebfeb8c9">
    <vt:lpwstr/>
  </property>
  <property fmtid="{D5CDD505-2E9C-101B-9397-08002B2CF9AE}" pid="34" name="ga0c0bf70a6644469c61b3efa7025301">
    <vt:lpwstr/>
  </property>
  <property fmtid="{D5CDD505-2E9C-101B-9397-08002B2CF9AE}" pid="35" name="Industries">
    <vt:lpwstr>99;#education|669797e6-c8de-4586-8c17-ef56161a07cf</vt:lpwstr>
  </property>
  <property fmtid="{D5CDD505-2E9C-101B-9397-08002B2CF9AE}" pid="36" name="j4d667fb28274e85b2214f6e751c8d1f">
    <vt:lpwstr/>
  </property>
  <property fmtid="{D5CDD505-2E9C-101B-9397-08002B2CF9AE}" pid="37" name="MSProducts">
    <vt:lpwstr/>
  </property>
  <property fmtid="{D5CDD505-2E9C-101B-9397-08002B2CF9AE}" pid="38" name="Competitors">
    <vt:lpwstr/>
  </property>
  <property fmtid="{D5CDD505-2E9C-101B-9397-08002B2CF9AE}" pid="39" name="SMSGDomain">
    <vt:lpwstr>22;#Windows Division|02060bcf-ed70-4849-aa5b-8abb20bff174;#21;#Windows Domain|394afea1-7a30-43aa-ba56-b48b78e065b4;#23;#Marketing and Operations|4e55053f-00bf-4a09-94d0-fbe9f56e7b2c;#114;#Public Sector Domain|4a30387b-538a-401d-a52e-c8859ed72771;#91;#Sale</vt:lpwstr>
  </property>
  <property fmtid="{D5CDD505-2E9C-101B-9397-08002B2CF9AE}" pid="40" name="ExperienceContentType">
    <vt:lpwstr/>
  </property>
  <property fmtid="{D5CDD505-2E9C-101B-9397-08002B2CF9AE}" pid="41" name="BusinessArchitecture">
    <vt:lpwstr/>
  </property>
  <property fmtid="{D5CDD505-2E9C-101B-9397-08002B2CF9AE}" pid="42" name="j031aa32f4154c8c9a646efae715ebde">
    <vt:lpwstr/>
  </property>
  <property fmtid="{D5CDD505-2E9C-101B-9397-08002B2CF9AE}" pid="43" name="Products">
    <vt:lpwstr>24;#Windows|11182676-d3c8-405d-bf7b-bf8604ca2c9e;#25;#Windows 10|d367191d-72a3-43b9-a75c-4ec35baf2ce8</vt:lpwstr>
  </property>
  <property fmtid="{D5CDD505-2E9C-101B-9397-08002B2CF9AE}" pid="44" name="WorkflowChangePath">
    <vt:lpwstr>e929cdc8-ef5a-4aed-ad88-a2076c847023,26;e929cdc8-ef5a-4aed-ad88-a2076c847023,30;e929cdc8-ef5a-4aed-ad88-a2076c847023,42;e929cdc8-ef5a-4aed-ad88-a2076c847023,50;e929cdc8-ef5a-4aed-ad88-a2076c847023,63;e929cdc8-ef5a-4aed-ad88-a2076c847023,71;e929cdc8-ef5a-4</vt:lpwstr>
  </property>
  <property fmtid="{D5CDD505-2E9C-101B-9397-08002B2CF9AE}" pid="45" name="ContentExtensions">
    <vt:lpwstr/>
  </property>
  <property fmtid="{D5CDD505-2E9C-101B-9397-08002B2CF9AE}" pid="46" name="l6f004f21209409da86a713c0f24627d">
    <vt:lpwstr/>
  </property>
  <property fmtid="{D5CDD505-2E9C-101B-9397-08002B2CF9AE}" pid="47" name="DocVizMetadataToken">
    <vt:lpwstr>300x317x1</vt:lpwstr>
  </property>
  <property fmtid="{D5CDD505-2E9C-101B-9397-08002B2CF9AE}" pid="48" name="MSProductsTaxHTField0">
    <vt:lpwstr/>
  </property>
  <property fmtid="{D5CDD505-2E9C-101B-9397-08002B2CF9AE}" pid="49" name="_docset_NoMedatataSyncRequired">
    <vt:lpwstr>False</vt:lpwstr>
  </property>
  <property fmtid="{D5CDD505-2E9C-101B-9397-08002B2CF9AE}" pid="50" name="MSLanguage">
    <vt:lpwstr/>
  </property>
  <property fmtid="{D5CDD505-2E9C-101B-9397-08002B2CF9AE}" pid="51" name="e8080b0481964c759b2c36ae49591b31">
    <vt:lpwstr/>
  </property>
  <property fmtid="{D5CDD505-2E9C-101B-9397-08002B2CF9AE}" pid="52" name="TechnicalLevel">
    <vt:lpwstr/>
  </property>
  <property fmtid="{D5CDD505-2E9C-101B-9397-08002B2CF9AE}" pid="53" name="Audiences">
    <vt:lpwstr>1020;#enterprise|7be59b63-9a97-4305-8844-189a14408896;#1027;#IT professionals|f9d20670-fa9a-45b8-a017-ba71db81a534</vt:lpwstr>
  </property>
  <property fmtid="{D5CDD505-2E9C-101B-9397-08002B2CF9AE}" pid="54" name="LearningOrganization">
    <vt:lpwstr/>
  </property>
  <property fmtid="{D5CDD505-2E9C-101B-9397-08002B2CF9AE}" pid="55" name="ldac8aee9d1f469e8cd8c3f8d6a615f2">
    <vt:lpwstr/>
  </property>
  <property fmtid="{D5CDD505-2E9C-101B-9397-08002B2CF9AE}" pid="56" name="EmployeeRole">
    <vt:lpwstr/>
  </property>
  <property fmtid="{D5CDD505-2E9C-101B-9397-08002B2CF9AE}" pid="57" name="NewsTopic">
    <vt:lpwstr/>
  </property>
  <property fmtid="{D5CDD505-2E9C-101B-9397-08002B2CF9AE}" pid="58" name="SharedWithUsers">
    <vt:lpwstr>5713;#Alfredo Mendoza (Adecco Servicios Colombia S.A);#15257;#Daniel Cerinza;#1938;#Silvia Cuello</vt:lpwstr>
  </property>
  <property fmtid="{D5CDD505-2E9C-101B-9397-08002B2CF9AE}" pid="59" name="LearningDeliveryMethod">
    <vt:lpwstr/>
  </property>
  <property fmtid="{D5CDD505-2E9C-101B-9397-08002B2CF9AE}" pid="60" name="SalesGeography">
    <vt:lpwstr/>
  </property>
  <property fmtid="{D5CDD505-2E9C-101B-9397-08002B2CF9AE}" pid="61" name="DocVizPreviewMetadata_0">
    <vt:lpwstr>300x200x1</vt:lpwstr>
  </property>
  <property fmtid="{D5CDD505-2E9C-101B-9397-08002B2CF9AE}" pid="62" name="Roles">
    <vt:lpwstr/>
  </property>
  <property fmtid="{D5CDD505-2E9C-101B-9397-08002B2CF9AE}" pid="63" name="ItemRetentionFormula">
    <vt:lpwstr/>
  </property>
  <property fmtid="{D5CDD505-2E9C-101B-9397-08002B2CF9AE}" pid="64" name="NewsSource">
    <vt:lpwstr/>
  </property>
  <property fmtid="{D5CDD505-2E9C-101B-9397-08002B2CF9AE}" pid="65" name="SMSGTags">
    <vt:lpwstr/>
  </property>
  <property fmtid="{D5CDD505-2E9C-101B-9397-08002B2CF9AE}" pid="66" name="MSPhysicalGeography">
    <vt:lpwstr/>
  </property>
  <property fmtid="{D5CDD505-2E9C-101B-9397-08002B2CF9AE}" pid="67" name="l311460e3fdf46688abc31ddb7bdc05a">
    <vt:lpwstr/>
  </property>
  <property fmtid="{D5CDD505-2E9C-101B-9397-08002B2CF9AE}" pid="68" name="EnterpriseDomainTags">
    <vt:lpwstr/>
  </property>
  <property fmtid="{D5CDD505-2E9C-101B-9397-08002B2CF9AE}" pid="69" name="j3562c58ee414e028925bc902cfc01a1">
    <vt:lpwstr/>
  </property>
  <property fmtid="{D5CDD505-2E9C-101B-9397-08002B2CF9AE}" pid="70" name="ActivitiesAndPrograms">
    <vt:lpwstr>29;#Microsoft product launch campaigns|e634bb7f-b77b-4305-b346-03da1c4c6f6e</vt:lpwstr>
  </property>
  <property fmtid="{D5CDD505-2E9C-101B-9397-08002B2CF9AE}" pid="71" name="Segments">
    <vt:lpwstr/>
  </property>
  <property fmtid="{D5CDD505-2E9C-101B-9397-08002B2CF9AE}" pid="72" name="Partners">
    <vt:lpwstr/>
  </property>
  <property fmtid="{D5CDD505-2E9C-101B-9397-08002B2CF9AE}" pid="73" name="la4444b61d19467597d63190b69ac227">
    <vt:lpwstr/>
  </property>
  <property fmtid="{D5CDD505-2E9C-101B-9397-08002B2CF9AE}" pid="74" name="Topics">
    <vt:lpwstr>53;#hub subset|c6bfd112-b986-4a0a-aa8d-90e767bfdfa6</vt:lpwstr>
  </property>
  <property fmtid="{D5CDD505-2E9C-101B-9397-08002B2CF9AE}" pid="75" name="Groups">
    <vt:lpwstr>28;#Windows Business Group|0345b95b-a01a-476d-9ed3-4bc6428075b5;#27;#SMSG Readiness|c6595b84-b463-470a-bb46-2a47364645be</vt:lpwstr>
  </property>
  <property fmtid="{D5CDD505-2E9C-101B-9397-08002B2CF9AE}" pid="76" name="Languages">
    <vt:lpwstr/>
  </property>
  <property fmtid="{D5CDD505-2E9C-101B-9397-08002B2CF9AE}" pid="77" name="messageframeworktype">
    <vt:lpwstr/>
  </property>
  <property fmtid="{D5CDD505-2E9C-101B-9397-08002B2CF9AE}" pid="78" name="cb7870d3641f4a52807a63577a9c1b08">
    <vt:lpwstr/>
  </property>
  <property fmtid="{D5CDD505-2E9C-101B-9397-08002B2CF9AE}" pid="79" name="p1cd454bacc149bfbcfd764edd279de7">
    <vt:lpwstr/>
  </property>
  <property fmtid="{D5CDD505-2E9C-101B-9397-08002B2CF9AE}" pid="80" name="of67e5d4b76f4a9db8769983fda9cec0">
    <vt:lpwstr/>
  </property>
  <property fmtid="{D5CDD505-2E9C-101B-9397-08002B2CF9AE}" pid="81" name="MSIP_Label_f42aa342-8706-4288-bd11-ebb85995028c_Enabled">
    <vt:lpwstr>True</vt:lpwstr>
  </property>
  <property fmtid="{D5CDD505-2E9C-101B-9397-08002B2CF9AE}" pid="82" name="MSIP_Label_f42aa342-8706-4288-bd11-ebb85995028c_SiteId">
    <vt:lpwstr>72f988bf-86f1-41af-91ab-2d7cd011db47</vt:lpwstr>
  </property>
  <property fmtid="{D5CDD505-2E9C-101B-9397-08002B2CF9AE}" pid="83" name="MSIP_Label_f42aa342-8706-4288-bd11-ebb85995028c_Owner">
    <vt:lpwstr>jterh@microsoft.com</vt:lpwstr>
  </property>
  <property fmtid="{D5CDD505-2E9C-101B-9397-08002B2CF9AE}" pid="84" name="MSIP_Label_f42aa342-8706-4288-bd11-ebb85995028c_SetDate">
    <vt:lpwstr>2019-05-23T17:57:48.1623771Z</vt:lpwstr>
  </property>
  <property fmtid="{D5CDD505-2E9C-101B-9397-08002B2CF9AE}" pid="85" name="MSIP_Label_f42aa342-8706-4288-bd11-ebb85995028c_Name">
    <vt:lpwstr>General</vt:lpwstr>
  </property>
  <property fmtid="{D5CDD505-2E9C-101B-9397-08002B2CF9AE}" pid="86" name="MSIP_Label_f42aa342-8706-4288-bd11-ebb85995028c_Application">
    <vt:lpwstr>Microsoft Azure Information Protection</vt:lpwstr>
  </property>
  <property fmtid="{D5CDD505-2E9C-101B-9397-08002B2CF9AE}" pid="87" name="MSIP_Label_f42aa342-8706-4288-bd11-ebb85995028c_ActionId">
    <vt:lpwstr>686c639f-d4ea-4af9-8b40-b27b019f8ed0</vt:lpwstr>
  </property>
  <property fmtid="{D5CDD505-2E9C-101B-9397-08002B2CF9AE}" pid="88" name="MSIP_Label_f42aa342-8706-4288-bd11-ebb85995028c_Extended_MSFT_Method">
    <vt:lpwstr>Automatic</vt:lpwstr>
  </property>
  <property fmtid="{D5CDD505-2E9C-101B-9397-08002B2CF9AE}" pid="89" name="Sensitivity">
    <vt:lpwstr>General</vt:lpwstr>
  </property>
</Properties>
</file>