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6" r:id="rId4"/>
  </p:sldMasterIdLst>
  <p:notesMasterIdLst>
    <p:notesMasterId r:id="rId8"/>
  </p:notesMasterIdLst>
  <p:sldIdLst>
    <p:sldId id="259" r:id="rId5"/>
    <p:sldId id="274" r:id="rId6"/>
    <p:sldId id="277" r:id="rId7"/>
  </p:sldIdLst>
  <p:sldSz cx="10058400" cy="7772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userDrawn="1">
          <p15:clr>
            <a:srgbClr val="A4A3A4"/>
          </p15:clr>
        </p15:guide>
        <p15:guide id="2" pos="3168" userDrawn="1">
          <p15:clr>
            <a:srgbClr val="A4A3A4"/>
          </p15:clr>
        </p15:guide>
        <p15:guide id="3" pos="168" userDrawn="1">
          <p15:clr>
            <a:srgbClr val="A4A3A4"/>
          </p15:clr>
        </p15:guide>
        <p15:guide id="4" pos="6144" userDrawn="1">
          <p15:clr>
            <a:srgbClr val="A4A3A4"/>
          </p15:clr>
        </p15:guide>
        <p15:guide id="5" orient="horz" pos="340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2C2C2"/>
    <a:srgbClr val="939393"/>
    <a:srgbClr val="0078D4"/>
    <a:srgbClr val="2A2A2A"/>
    <a:srgbClr val="F0F0F0"/>
    <a:srgbClr val="FDC9B5"/>
    <a:srgbClr val="F7F6F8"/>
    <a:srgbClr val="C25133"/>
    <a:srgbClr val="3A714A"/>
    <a:srgbClr val="36569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828" autoAdjust="0"/>
    <p:restoredTop sz="96807" autoAdjust="0"/>
  </p:normalViewPr>
  <p:slideViewPr>
    <p:cSldViewPr snapToGrid="0">
      <p:cViewPr>
        <p:scale>
          <a:sx n="75" d="100"/>
          <a:sy n="75" d="100"/>
        </p:scale>
        <p:origin x="2178" y="1080"/>
      </p:cViewPr>
      <p:guideLst>
        <p:guide orient="horz" pos="2448"/>
        <p:guide pos="3168"/>
        <p:guide pos="168"/>
        <p:guide pos="6144"/>
        <p:guide orient="horz" pos="340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4FCFE7-F170-4E4D-A365-AB4549254867}" type="datetimeFigureOut">
              <a:rPr lang="en-US" smtClean="0"/>
              <a:t>4/22/2019</a:t>
            </a:fld>
            <a:endParaRPr lang="en-US"/>
          </a:p>
        </p:txBody>
      </p:sp>
      <p:sp>
        <p:nvSpPr>
          <p:cNvPr id="4" name="Slide Image Placeholder 3"/>
          <p:cNvSpPr>
            <a:spLocks noGrp="1" noRot="1" noChangeAspect="1"/>
          </p:cNvSpPr>
          <p:nvPr>
            <p:ph type="sldImg" idx="2"/>
          </p:nvPr>
        </p:nvSpPr>
        <p:spPr>
          <a:xfrm>
            <a:off x="1431925" y="1143000"/>
            <a:ext cx="3994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09395F-9E6E-449C-9F5E-148B758E244D}" type="slidenum">
              <a:rPr lang="en-US" smtClean="0"/>
              <a:t>‹#›</a:t>
            </a:fld>
            <a:endParaRPr lang="en-US"/>
          </a:p>
        </p:txBody>
      </p:sp>
    </p:spTree>
    <p:extLst>
      <p:ext uri="{BB962C8B-B14F-4D97-AF65-F5344CB8AC3E}">
        <p14:creationId xmlns:p14="http://schemas.microsoft.com/office/powerpoint/2010/main" val="2916718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380" y="1272011"/>
            <a:ext cx="8549640" cy="2705947"/>
          </a:xfrm>
        </p:spPr>
        <p:txBody>
          <a:bodyPr anchor="b"/>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257300" y="4082310"/>
            <a:ext cx="7543800" cy="1876530"/>
          </a:xfrm>
        </p:spPr>
        <p:txBody>
          <a:bodyPr/>
          <a:lstStyle>
            <a:lvl1pPr marL="0" indent="0" algn="ctr">
              <a:buNone/>
              <a:defRPr sz="2640"/>
            </a:lvl1pPr>
            <a:lvl2pPr marL="502920" indent="0" algn="ctr">
              <a:buNone/>
              <a:defRPr sz="2200"/>
            </a:lvl2pPr>
            <a:lvl3pPr marL="1005840" indent="0" algn="ctr">
              <a:buNone/>
              <a:defRPr sz="1980"/>
            </a:lvl3pPr>
            <a:lvl4pPr marL="1508760" indent="0" algn="ctr">
              <a:buNone/>
              <a:defRPr sz="1760"/>
            </a:lvl4pPr>
            <a:lvl5pPr marL="2011680" indent="0" algn="ctr">
              <a:buNone/>
              <a:defRPr sz="1760"/>
            </a:lvl5pPr>
            <a:lvl6pPr marL="2514600" indent="0" algn="ctr">
              <a:buNone/>
              <a:defRPr sz="1760"/>
            </a:lvl6pPr>
            <a:lvl7pPr marL="3017520" indent="0" algn="ctr">
              <a:buNone/>
              <a:defRPr sz="1760"/>
            </a:lvl7pPr>
            <a:lvl8pPr marL="3520440" indent="0" algn="ctr">
              <a:buNone/>
              <a:defRPr sz="1760"/>
            </a:lvl8pPr>
            <a:lvl9pPr marL="4023360" indent="0" algn="ctr">
              <a:buNone/>
              <a:defRPr sz="17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4/22/2019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64343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F88835-A04D-415E-8F2C-7A8C8EDCE086}" type="datetimeFigureOut">
              <a:rPr lang="en-US" smtClean="0"/>
              <a:t>4/22/2019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CA68E8-15B1-4CD6-AB92-917A6907BE05}" type="slidenum">
              <a:rPr lang="en-US" smtClean="0"/>
              <a:t>‹#›</a:t>
            </a:fld>
            <a:endParaRPr lang="en-US"/>
          </a:p>
        </p:txBody>
      </p:sp>
    </p:spTree>
    <p:extLst>
      <p:ext uri="{BB962C8B-B14F-4D97-AF65-F5344CB8AC3E}">
        <p14:creationId xmlns:p14="http://schemas.microsoft.com/office/powerpoint/2010/main" val="3571032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8043" y="413808"/>
            <a:ext cx="2168843" cy="65867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91515" y="413808"/>
            <a:ext cx="6380798" cy="65867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F88835-A04D-415E-8F2C-7A8C8EDCE086}" type="datetimeFigureOut">
              <a:rPr lang="en-US" smtClean="0"/>
              <a:t>4/22/2019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CA68E8-15B1-4CD6-AB92-917A6907BE05}" type="slidenum">
              <a:rPr lang="en-US" smtClean="0"/>
              <a:t>‹#›</a:t>
            </a:fld>
            <a:endParaRPr lang="en-US"/>
          </a:p>
        </p:txBody>
      </p:sp>
    </p:spTree>
    <p:extLst>
      <p:ext uri="{BB962C8B-B14F-4D97-AF65-F5344CB8AC3E}">
        <p14:creationId xmlns:p14="http://schemas.microsoft.com/office/powerpoint/2010/main" val="26824267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_Orange_Full">
    <p:spTree>
      <p:nvGrpSpPr>
        <p:cNvPr id="1" name=""/>
        <p:cNvGrpSpPr/>
        <p:nvPr/>
      </p:nvGrpSpPr>
      <p:grpSpPr>
        <a:xfrm>
          <a:off x="0" y="0"/>
          <a:ext cx="0" cy="0"/>
          <a:chOff x="0" y="0"/>
          <a:chExt cx="0" cy="0"/>
        </a:xfrm>
      </p:grpSpPr>
      <p:sp>
        <p:nvSpPr>
          <p:cNvPr id="8" name="Rettangolo 4">
            <a:extLst>
              <a:ext uri="{FF2B5EF4-FFF2-40B4-BE49-F238E27FC236}">
                <a16:creationId xmlns:a16="http://schemas.microsoft.com/office/drawing/2014/main" id="{E22DB55A-D262-4089-A5E9-0A41B6D748F2}"/>
              </a:ext>
              <a:ext uri="{C183D7F6-B498-43B3-948B-1728B52AA6E4}">
                <adec:decorative xmlns:adec="http://schemas.microsoft.com/office/drawing/2017/decorative" val="1"/>
              </a:ext>
            </a:extLst>
          </p:cNvPr>
          <p:cNvSpPr/>
          <p:nvPr userDrawn="1"/>
        </p:nvSpPr>
        <p:spPr>
          <a:xfrm>
            <a:off x="0" y="2"/>
            <a:ext cx="10058400" cy="7772398"/>
          </a:xfrm>
          <a:prstGeom prst="rect">
            <a:avLst/>
          </a:pr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0890" tIns="35448" rIns="70890" bIns="35448" numCol="1" spcCol="0" rtlCol="0" fromWordArt="0" anchor="ctr" anchorCtr="0" forceAA="0" compatLnSpc="1">
            <a:prstTxWarp prst="textNoShape">
              <a:avLst/>
            </a:prstTxWarp>
            <a:noAutofit/>
          </a:bodyPr>
          <a:lstStyle/>
          <a:p>
            <a:pPr algn="ctr"/>
            <a:endParaRPr lang="it-IT" sz="1393" dirty="0"/>
          </a:p>
        </p:txBody>
      </p:sp>
      <p:sp>
        <p:nvSpPr>
          <p:cNvPr id="10" name="Title 1">
            <a:extLst>
              <a:ext uri="{FF2B5EF4-FFF2-40B4-BE49-F238E27FC236}">
                <a16:creationId xmlns:a16="http://schemas.microsoft.com/office/drawing/2014/main" id="{B48F9D15-F2BD-4876-97CA-C3227C5F5784}"/>
              </a:ext>
            </a:extLst>
          </p:cNvPr>
          <p:cNvSpPr>
            <a:spLocks noGrp="1"/>
          </p:cNvSpPr>
          <p:nvPr>
            <p:ph type="ctrTitle"/>
          </p:nvPr>
        </p:nvSpPr>
        <p:spPr>
          <a:xfrm>
            <a:off x="234589" y="1272011"/>
            <a:ext cx="4344184" cy="2705947"/>
          </a:xfrm>
        </p:spPr>
        <p:txBody>
          <a:bodyPr anchor="b">
            <a:normAutofit/>
          </a:bodyPr>
          <a:lstStyle>
            <a:lvl1pPr algn="l">
              <a:defRPr lang="en-US" sz="3300" b="1" kern="1200" spc="-170">
                <a:solidFill>
                  <a:schemeClr val="bg1"/>
                </a:solidFill>
                <a:latin typeface="Segoe Pro Semibold" panose="020B0502040504020203" pitchFamily="34" charset="0"/>
                <a:ea typeface="+mn-ea"/>
                <a:cs typeface="+mn-cs"/>
              </a:defRPr>
            </a:lvl1pPr>
          </a:lstStyle>
          <a:p>
            <a:r>
              <a:rPr lang="en-US"/>
              <a:t>Click to edit Master title style</a:t>
            </a:r>
            <a:endParaRPr lang="en-US" dirty="0"/>
          </a:p>
        </p:txBody>
      </p:sp>
      <p:sp>
        <p:nvSpPr>
          <p:cNvPr id="11" name="Subtitle 2">
            <a:extLst>
              <a:ext uri="{FF2B5EF4-FFF2-40B4-BE49-F238E27FC236}">
                <a16:creationId xmlns:a16="http://schemas.microsoft.com/office/drawing/2014/main" id="{0C86B30E-69E2-470A-A4A5-5938C070A9C8}"/>
              </a:ext>
            </a:extLst>
          </p:cNvPr>
          <p:cNvSpPr>
            <a:spLocks noGrp="1"/>
          </p:cNvSpPr>
          <p:nvPr>
            <p:ph type="subTitle" idx="1"/>
          </p:nvPr>
        </p:nvSpPr>
        <p:spPr>
          <a:xfrm>
            <a:off x="234589" y="4082310"/>
            <a:ext cx="4344184" cy="1876530"/>
          </a:xfrm>
        </p:spPr>
        <p:txBody>
          <a:bodyPr>
            <a:normAutofit/>
          </a:bodyPr>
          <a:lstStyle>
            <a:lvl1pPr marL="0" indent="0" algn="l">
              <a:buNone/>
              <a:defRPr sz="1500">
                <a:solidFill>
                  <a:schemeClr val="bg1"/>
                </a:solidFill>
                <a:latin typeface="Segoe UI" panose="020B0502040204020203" pitchFamily="34" charset="0"/>
                <a:cs typeface="Segoe UI" panose="020B0502040204020203" pitchFamily="34" charset="0"/>
              </a:defRPr>
            </a:lvl1pPr>
            <a:lvl2pPr marL="518136" indent="0" algn="ctr">
              <a:buNone/>
              <a:defRPr sz="2267"/>
            </a:lvl2pPr>
            <a:lvl3pPr marL="1036271" indent="0" algn="ctr">
              <a:buNone/>
              <a:defRPr sz="2040"/>
            </a:lvl3pPr>
            <a:lvl4pPr marL="1554407" indent="0" algn="ctr">
              <a:buNone/>
              <a:defRPr sz="1813"/>
            </a:lvl4pPr>
            <a:lvl5pPr marL="2072543" indent="0" algn="ctr">
              <a:buNone/>
              <a:defRPr sz="1813"/>
            </a:lvl5pPr>
            <a:lvl6pPr marL="2590678" indent="0" algn="ctr">
              <a:buNone/>
              <a:defRPr sz="1813"/>
            </a:lvl6pPr>
            <a:lvl7pPr marL="3108814" indent="0" algn="ctr">
              <a:buNone/>
              <a:defRPr sz="1813"/>
            </a:lvl7pPr>
            <a:lvl8pPr marL="3626950" indent="0" algn="ctr">
              <a:buNone/>
              <a:defRPr sz="1813"/>
            </a:lvl8pPr>
            <a:lvl9pPr marL="4145086" indent="0" algn="ctr">
              <a:buNone/>
              <a:defRPr sz="1813"/>
            </a:lvl9pPr>
          </a:lstStyle>
          <a:p>
            <a:r>
              <a:rPr lang="en-US"/>
              <a:t>Click to edit Master subtitle style</a:t>
            </a:r>
            <a:endParaRPr lang="en-US" dirty="0"/>
          </a:p>
        </p:txBody>
      </p:sp>
      <p:pic>
        <p:nvPicPr>
          <p:cNvPr id="12" name="Picture 11" descr="Microsoft logo">
            <a:extLst>
              <a:ext uri="{FF2B5EF4-FFF2-40B4-BE49-F238E27FC236}">
                <a16:creationId xmlns:a16="http://schemas.microsoft.com/office/drawing/2014/main" id="{F5C055E0-0361-410A-B6BC-CC4D3CF1C934}"/>
              </a:ext>
            </a:extLst>
          </p:cNvPr>
          <p:cNvPicPr>
            <a:picLocks noChangeAspect="1"/>
          </p:cNvPicPr>
          <p:nvPr userDrawn="1"/>
        </p:nvPicPr>
        <p:blipFill>
          <a:blip r:embed="rId2"/>
          <a:stretch>
            <a:fillRect/>
          </a:stretch>
        </p:blipFill>
        <p:spPr>
          <a:xfrm>
            <a:off x="284350" y="238243"/>
            <a:ext cx="1244850" cy="265176"/>
          </a:xfrm>
          <a:prstGeom prst="rect">
            <a:avLst/>
          </a:prstGeom>
        </p:spPr>
      </p:pic>
    </p:spTree>
    <p:extLst>
      <p:ext uri="{BB962C8B-B14F-4D97-AF65-F5344CB8AC3E}">
        <p14:creationId xmlns:p14="http://schemas.microsoft.com/office/powerpoint/2010/main" val="879743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_Orange_Partial">
    <p:spTree>
      <p:nvGrpSpPr>
        <p:cNvPr id="1" name=""/>
        <p:cNvGrpSpPr/>
        <p:nvPr/>
      </p:nvGrpSpPr>
      <p:grpSpPr>
        <a:xfrm>
          <a:off x="0" y="0"/>
          <a:ext cx="0" cy="0"/>
          <a:chOff x="0" y="0"/>
          <a:chExt cx="0" cy="0"/>
        </a:xfrm>
      </p:grpSpPr>
      <p:sp>
        <p:nvSpPr>
          <p:cNvPr id="8" name="Rettangolo 4">
            <a:extLst>
              <a:ext uri="{FF2B5EF4-FFF2-40B4-BE49-F238E27FC236}">
                <a16:creationId xmlns:a16="http://schemas.microsoft.com/office/drawing/2014/main" id="{E22DB55A-D262-4089-A5E9-0A41B6D748F2}"/>
              </a:ext>
              <a:ext uri="{C183D7F6-B498-43B3-948B-1728B52AA6E4}">
                <adec:decorative xmlns:adec="http://schemas.microsoft.com/office/drawing/2017/decorative" val="1"/>
              </a:ext>
            </a:extLst>
          </p:cNvPr>
          <p:cNvSpPr/>
          <p:nvPr userDrawn="1"/>
        </p:nvSpPr>
        <p:spPr>
          <a:xfrm>
            <a:off x="0" y="2"/>
            <a:ext cx="10058400" cy="5709918"/>
          </a:xfrm>
          <a:prstGeom prst="rect">
            <a:avLst/>
          </a:pr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0890" tIns="35448" rIns="70890" bIns="35448" numCol="1" spcCol="0" rtlCol="0" fromWordArt="0" anchor="ctr" anchorCtr="0" forceAA="0" compatLnSpc="1">
            <a:prstTxWarp prst="textNoShape">
              <a:avLst/>
            </a:prstTxWarp>
            <a:noAutofit/>
          </a:bodyPr>
          <a:lstStyle/>
          <a:p>
            <a:pPr algn="ctr"/>
            <a:endParaRPr lang="it-IT" sz="1393" dirty="0"/>
          </a:p>
        </p:txBody>
      </p:sp>
      <p:sp>
        <p:nvSpPr>
          <p:cNvPr id="10" name="Title 1">
            <a:extLst>
              <a:ext uri="{FF2B5EF4-FFF2-40B4-BE49-F238E27FC236}">
                <a16:creationId xmlns:a16="http://schemas.microsoft.com/office/drawing/2014/main" id="{B48F9D15-F2BD-4876-97CA-C3227C5F5784}"/>
              </a:ext>
            </a:extLst>
          </p:cNvPr>
          <p:cNvSpPr>
            <a:spLocks noGrp="1"/>
          </p:cNvSpPr>
          <p:nvPr>
            <p:ph type="ctrTitle"/>
          </p:nvPr>
        </p:nvSpPr>
        <p:spPr>
          <a:xfrm>
            <a:off x="234589" y="1272011"/>
            <a:ext cx="4344184" cy="2705947"/>
          </a:xfrm>
        </p:spPr>
        <p:txBody>
          <a:bodyPr anchor="b">
            <a:normAutofit/>
          </a:bodyPr>
          <a:lstStyle>
            <a:lvl1pPr algn="l">
              <a:defRPr lang="en-US" sz="3300" b="1" kern="1200" spc="-170">
                <a:solidFill>
                  <a:schemeClr val="bg1"/>
                </a:solidFill>
                <a:latin typeface="Segoe UI Semibold" panose="020B0702040204020203" pitchFamily="34" charset="0"/>
                <a:ea typeface="+mn-ea"/>
                <a:cs typeface="Segoe UI Semibold" panose="020B0702040204020203" pitchFamily="34" charset="0"/>
              </a:defRPr>
            </a:lvl1pPr>
          </a:lstStyle>
          <a:p>
            <a:r>
              <a:rPr lang="en-US"/>
              <a:t>Click to edit Master title style</a:t>
            </a:r>
            <a:endParaRPr lang="en-US" dirty="0"/>
          </a:p>
        </p:txBody>
      </p:sp>
      <p:pic>
        <p:nvPicPr>
          <p:cNvPr id="12" name="Picture 11" descr="Microsoft logo">
            <a:extLst>
              <a:ext uri="{FF2B5EF4-FFF2-40B4-BE49-F238E27FC236}">
                <a16:creationId xmlns:a16="http://schemas.microsoft.com/office/drawing/2014/main" id="{F5C055E0-0361-410A-B6BC-CC4D3CF1C934}"/>
              </a:ext>
            </a:extLst>
          </p:cNvPr>
          <p:cNvPicPr>
            <a:picLocks noChangeAspect="1"/>
          </p:cNvPicPr>
          <p:nvPr userDrawn="1"/>
        </p:nvPicPr>
        <p:blipFill>
          <a:blip r:embed="rId2"/>
          <a:stretch>
            <a:fillRect/>
          </a:stretch>
        </p:blipFill>
        <p:spPr>
          <a:xfrm>
            <a:off x="284350" y="238243"/>
            <a:ext cx="1244850" cy="265176"/>
          </a:xfrm>
          <a:prstGeom prst="rect">
            <a:avLst/>
          </a:prstGeom>
        </p:spPr>
      </p:pic>
      <p:sp>
        <p:nvSpPr>
          <p:cNvPr id="6" name="Rectangle 5" descr="Gray background">
            <a:extLst>
              <a:ext uri="{FF2B5EF4-FFF2-40B4-BE49-F238E27FC236}">
                <a16:creationId xmlns:a16="http://schemas.microsoft.com/office/drawing/2014/main" id="{154ABA70-2B19-4CA2-A2FE-3BCF25249449}"/>
              </a:ext>
            </a:extLst>
          </p:cNvPr>
          <p:cNvSpPr/>
          <p:nvPr userDrawn="1"/>
        </p:nvSpPr>
        <p:spPr>
          <a:xfrm>
            <a:off x="0" y="5709920"/>
            <a:ext cx="10058400" cy="2062480"/>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13" name="Text Placeholder 2">
            <a:extLst>
              <a:ext uri="{FF2B5EF4-FFF2-40B4-BE49-F238E27FC236}">
                <a16:creationId xmlns:a16="http://schemas.microsoft.com/office/drawing/2014/main" id="{C2573364-6380-4C9D-9A75-BFF3B4A74F17}"/>
              </a:ext>
            </a:extLst>
          </p:cNvPr>
          <p:cNvSpPr>
            <a:spLocks noGrp="1"/>
          </p:cNvSpPr>
          <p:nvPr>
            <p:ph type="body" sz="quarter" idx="10"/>
          </p:nvPr>
        </p:nvSpPr>
        <p:spPr>
          <a:xfrm>
            <a:off x="149225" y="5838825"/>
            <a:ext cx="9732963" cy="514350"/>
          </a:xfrm>
        </p:spPr>
        <p:txBody>
          <a:bodyPr>
            <a:normAutofit/>
          </a:bodyPr>
          <a:lstStyle>
            <a:lvl1pPr marL="0" indent="0">
              <a:buNone/>
              <a:defRPr sz="2400">
                <a:latin typeface="Segoe UI Semibold" panose="020B0702040204020203" pitchFamily="34" charset="0"/>
                <a:cs typeface="Segoe UI Semibold" panose="020B0702040204020203" pitchFamily="34" charset="0"/>
              </a:defRPr>
            </a:lvl1pPr>
            <a:lvl2pPr marL="502920" indent="0">
              <a:buNone/>
              <a:defRPr/>
            </a:lvl2pPr>
          </a:lstStyle>
          <a:p>
            <a:pPr lvl="0"/>
            <a:r>
              <a:rPr lang="en-US"/>
              <a:t>Edit Master text styles</a:t>
            </a:r>
          </a:p>
        </p:txBody>
      </p:sp>
    </p:spTree>
    <p:extLst>
      <p:ext uri="{BB962C8B-B14F-4D97-AF65-F5344CB8AC3E}">
        <p14:creationId xmlns:p14="http://schemas.microsoft.com/office/powerpoint/2010/main" val="23743975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_Orange_Partial_white">
    <p:spTree>
      <p:nvGrpSpPr>
        <p:cNvPr id="1" name=""/>
        <p:cNvGrpSpPr/>
        <p:nvPr/>
      </p:nvGrpSpPr>
      <p:grpSpPr>
        <a:xfrm>
          <a:off x="0" y="0"/>
          <a:ext cx="0" cy="0"/>
          <a:chOff x="0" y="0"/>
          <a:chExt cx="0" cy="0"/>
        </a:xfrm>
      </p:grpSpPr>
      <p:sp>
        <p:nvSpPr>
          <p:cNvPr id="8" name="Rettangolo 4">
            <a:extLst>
              <a:ext uri="{FF2B5EF4-FFF2-40B4-BE49-F238E27FC236}">
                <a16:creationId xmlns:a16="http://schemas.microsoft.com/office/drawing/2014/main" id="{E22DB55A-D262-4089-A5E9-0A41B6D748F2}"/>
              </a:ext>
              <a:ext uri="{C183D7F6-B498-43B3-948B-1728B52AA6E4}">
                <adec:decorative xmlns:adec="http://schemas.microsoft.com/office/drawing/2017/decorative" val="1"/>
              </a:ext>
            </a:extLst>
          </p:cNvPr>
          <p:cNvSpPr/>
          <p:nvPr userDrawn="1"/>
        </p:nvSpPr>
        <p:spPr>
          <a:xfrm>
            <a:off x="0" y="2"/>
            <a:ext cx="10058400" cy="5709918"/>
          </a:xfrm>
          <a:prstGeom prst="rect">
            <a:avLst/>
          </a:pr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0890" tIns="35448" rIns="70890" bIns="35448" numCol="1" spcCol="0" rtlCol="0" fromWordArt="0" anchor="ctr" anchorCtr="0" forceAA="0" compatLnSpc="1">
            <a:prstTxWarp prst="textNoShape">
              <a:avLst/>
            </a:prstTxWarp>
            <a:noAutofit/>
          </a:bodyPr>
          <a:lstStyle/>
          <a:p>
            <a:pPr algn="ctr"/>
            <a:endParaRPr lang="it-IT" sz="1393" dirty="0"/>
          </a:p>
        </p:txBody>
      </p:sp>
      <p:sp>
        <p:nvSpPr>
          <p:cNvPr id="10" name="Title 1">
            <a:extLst>
              <a:ext uri="{FF2B5EF4-FFF2-40B4-BE49-F238E27FC236}">
                <a16:creationId xmlns:a16="http://schemas.microsoft.com/office/drawing/2014/main" id="{B48F9D15-F2BD-4876-97CA-C3227C5F5784}"/>
              </a:ext>
            </a:extLst>
          </p:cNvPr>
          <p:cNvSpPr>
            <a:spLocks noGrp="1"/>
          </p:cNvSpPr>
          <p:nvPr>
            <p:ph type="ctrTitle"/>
          </p:nvPr>
        </p:nvSpPr>
        <p:spPr>
          <a:xfrm>
            <a:off x="234589" y="1272011"/>
            <a:ext cx="4344184" cy="2705947"/>
          </a:xfrm>
        </p:spPr>
        <p:txBody>
          <a:bodyPr anchor="b">
            <a:normAutofit/>
          </a:bodyPr>
          <a:lstStyle>
            <a:lvl1pPr algn="l">
              <a:defRPr lang="en-US" sz="3300" b="1" kern="1200" spc="-170">
                <a:solidFill>
                  <a:schemeClr val="bg1"/>
                </a:solidFill>
                <a:latin typeface="Segoe UI Semibold" panose="020B0702040204020203" pitchFamily="34" charset="0"/>
                <a:ea typeface="+mn-ea"/>
                <a:cs typeface="Segoe UI Semibold" panose="020B0702040204020203" pitchFamily="34" charset="0"/>
              </a:defRPr>
            </a:lvl1pPr>
          </a:lstStyle>
          <a:p>
            <a:r>
              <a:rPr lang="en-US"/>
              <a:t>Click to edit Master title style</a:t>
            </a:r>
            <a:endParaRPr lang="en-US" dirty="0"/>
          </a:p>
        </p:txBody>
      </p:sp>
      <p:pic>
        <p:nvPicPr>
          <p:cNvPr id="12" name="Picture 11" descr="Microsoft logo">
            <a:extLst>
              <a:ext uri="{FF2B5EF4-FFF2-40B4-BE49-F238E27FC236}">
                <a16:creationId xmlns:a16="http://schemas.microsoft.com/office/drawing/2014/main" id="{F5C055E0-0361-410A-B6BC-CC4D3CF1C934}"/>
              </a:ext>
            </a:extLst>
          </p:cNvPr>
          <p:cNvPicPr>
            <a:picLocks noChangeAspect="1"/>
          </p:cNvPicPr>
          <p:nvPr userDrawn="1"/>
        </p:nvPicPr>
        <p:blipFill>
          <a:blip r:embed="rId2"/>
          <a:stretch>
            <a:fillRect/>
          </a:stretch>
        </p:blipFill>
        <p:spPr>
          <a:xfrm>
            <a:off x="284350" y="238243"/>
            <a:ext cx="1244850" cy="265176"/>
          </a:xfrm>
          <a:prstGeom prst="rect">
            <a:avLst/>
          </a:prstGeom>
        </p:spPr>
      </p:pic>
      <p:sp>
        <p:nvSpPr>
          <p:cNvPr id="13" name="Text Placeholder 2">
            <a:extLst>
              <a:ext uri="{FF2B5EF4-FFF2-40B4-BE49-F238E27FC236}">
                <a16:creationId xmlns:a16="http://schemas.microsoft.com/office/drawing/2014/main" id="{C2573364-6380-4C9D-9A75-BFF3B4A74F17}"/>
              </a:ext>
            </a:extLst>
          </p:cNvPr>
          <p:cNvSpPr>
            <a:spLocks noGrp="1"/>
          </p:cNvSpPr>
          <p:nvPr>
            <p:ph type="body" sz="quarter" idx="10"/>
          </p:nvPr>
        </p:nvSpPr>
        <p:spPr>
          <a:xfrm>
            <a:off x="149225" y="5838825"/>
            <a:ext cx="9732963" cy="514350"/>
          </a:xfrm>
        </p:spPr>
        <p:txBody>
          <a:bodyPr>
            <a:normAutofit/>
          </a:bodyPr>
          <a:lstStyle>
            <a:lvl1pPr marL="0" indent="0">
              <a:buNone/>
              <a:defRPr sz="2400">
                <a:latin typeface="Segoe UI Semibold" panose="020B0702040204020203" pitchFamily="34" charset="0"/>
                <a:cs typeface="Segoe UI Semibold" panose="020B0702040204020203" pitchFamily="34" charset="0"/>
              </a:defRPr>
            </a:lvl1pPr>
            <a:lvl2pPr marL="502920" indent="0">
              <a:buNone/>
              <a:defRPr/>
            </a:lvl2pPr>
          </a:lstStyle>
          <a:p>
            <a:pPr lvl="0"/>
            <a:r>
              <a:rPr lang="en-US"/>
              <a:t>Edit Master text styles</a:t>
            </a:r>
          </a:p>
        </p:txBody>
      </p:sp>
    </p:spTree>
    <p:extLst>
      <p:ext uri="{BB962C8B-B14F-4D97-AF65-F5344CB8AC3E}">
        <p14:creationId xmlns:p14="http://schemas.microsoft.com/office/powerpoint/2010/main" val="40315365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_Orange_Thin">
    <p:spTree>
      <p:nvGrpSpPr>
        <p:cNvPr id="1" name=""/>
        <p:cNvGrpSpPr/>
        <p:nvPr/>
      </p:nvGrpSpPr>
      <p:grpSpPr>
        <a:xfrm>
          <a:off x="0" y="0"/>
          <a:ext cx="0" cy="0"/>
          <a:chOff x="0" y="0"/>
          <a:chExt cx="0" cy="0"/>
        </a:xfrm>
      </p:grpSpPr>
      <p:sp>
        <p:nvSpPr>
          <p:cNvPr id="7" name="Rettangolo 4">
            <a:extLst>
              <a:ext uri="{FF2B5EF4-FFF2-40B4-BE49-F238E27FC236}">
                <a16:creationId xmlns:a16="http://schemas.microsoft.com/office/drawing/2014/main" id="{131D55CF-85BE-4498-A27F-EA9F268D172F}"/>
              </a:ext>
              <a:ext uri="{C183D7F6-B498-43B3-948B-1728B52AA6E4}">
                <adec:decorative xmlns:adec="http://schemas.microsoft.com/office/drawing/2017/decorative" val="1"/>
              </a:ext>
            </a:extLst>
          </p:cNvPr>
          <p:cNvSpPr/>
          <p:nvPr userDrawn="1"/>
        </p:nvSpPr>
        <p:spPr>
          <a:xfrm>
            <a:off x="0" y="2"/>
            <a:ext cx="10058400" cy="3453136"/>
          </a:xfrm>
          <a:prstGeom prst="rect">
            <a:avLst/>
          </a:pr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2550" tIns="31277" rIns="62550" bIns="31277" numCol="1" spcCol="0" rtlCol="0" fromWordArt="0" anchor="ctr" anchorCtr="0" forceAA="0" compatLnSpc="1">
            <a:prstTxWarp prst="textNoShape">
              <a:avLst/>
            </a:prstTxWarp>
            <a:noAutofit/>
          </a:bodyPr>
          <a:lstStyle/>
          <a:p>
            <a:pPr algn="ctr"/>
            <a:endParaRPr lang="it-IT" sz="1229" dirty="0"/>
          </a:p>
        </p:txBody>
      </p:sp>
      <p:sp>
        <p:nvSpPr>
          <p:cNvPr id="10" name="Title 1">
            <a:extLst>
              <a:ext uri="{FF2B5EF4-FFF2-40B4-BE49-F238E27FC236}">
                <a16:creationId xmlns:a16="http://schemas.microsoft.com/office/drawing/2014/main" id="{B48F9D15-F2BD-4876-97CA-C3227C5F5784}"/>
              </a:ext>
            </a:extLst>
          </p:cNvPr>
          <p:cNvSpPr>
            <a:spLocks noGrp="1"/>
          </p:cNvSpPr>
          <p:nvPr>
            <p:ph type="ctrTitle"/>
          </p:nvPr>
        </p:nvSpPr>
        <p:spPr>
          <a:xfrm>
            <a:off x="234589" y="1272012"/>
            <a:ext cx="4344184" cy="1538922"/>
          </a:xfrm>
        </p:spPr>
        <p:txBody>
          <a:bodyPr anchor="b">
            <a:normAutofit/>
          </a:bodyPr>
          <a:lstStyle>
            <a:lvl1pPr algn="l">
              <a:defRPr lang="en-US" sz="3300" b="1" kern="1200" spc="-170">
                <a:solidFill>
                  <a:schemeClr val="bg1"/>
                </a:solidFill>
                <a:latin typeface="Segoe UI Semibold" panose="020B0702040204020203" pitchFamily="34" charset="0"/>
                <a:ea typeface="+mn-ea"/>
                <a:cs typeface="Segoe UI Semibold" panose="020B0702040204020203" pitchFamily="34" charset="0"/>
              </a:defRPr>
            </a:lvl1pPr>
          </a:lstStyle>
          <a:p>
            <a:r>
              <a:rPr lang="en-US"/>
              <a:t>Click to edit Master title style</a:t>
            </a:r>
            <a:endParaRPr lang="en-US" dirty="0"/>
          </a:p>
        </p:txBody>
      </p:sp>
      <p:pic>
        <p:nvPicPr>
          <p:cNvPr id="12" name="Picture 11" descr="Microsoft logo">
            <a:extLst>
              <a:ext uri="{FF2B5EF4-FFF2-40B4-BE49-F238E27FC236}">
                <a16:creationId xmlns:a16="http://schemas.microsoft.com/office/drawing/2014/main" id="{F5C055E0-0361-410A-B6BC-CC4D3CF1C934}"/>
              </a:ext>
            </a:extLst>
          </p:cNvPr>
          <p:cNvPicPr>
            <a:picLocks noChangeAspect="1"/>
          </p:cNvPicPr>
          <p:nvPr userDrawn="1"/>
        </p:nvPicPr>
        <p:blipFill>
          <a:blip r:embed="rId2"/>
          <a:stretch>
            <a:fillRect/>
          </a:stretch>
        </p:blipFill>
        <p:spPr>
          <a:xfrm>
            <a:off x="284350" y="238243"/>
            <a:ext cx="1244850" cy="265176"/>
          </a:xfrm>
          <a:prstGeom prst="rect">
            <a:avLst/>
          </a:prstGeom>
        </p:spPr>
      </p:pic>
      <p:sp>
        <p:nvSpPr>
          <p:cNvPr id="6" name="Rectangle 5" descr="Gray background">
            <a:extLst>
              <a:ext uri="{FF2B5EF4-FFF2-40B4-BE49-F238E27FC236}">
                <a16:creationId xmlns:a16="http://schemas.microsoft.com/office/drawing/2014/main" id="{154ABA70-2B19-4CA2-A2FE-3BCF25249449}"/>
              </a:ext>
            </a:extLst>
          </p:cNvPr>
          <p:cNvSpPr/>
          <p:nvPr userDrawn="1"/>
        </p:nvSpPr>
        <p:spPr>
          <a:xfrm>
            <a:off x="0" y="3453138"/>
            <a:ext cx="10058400" cy="4319262"/>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13" name="Text Placeholder 2">
            <a:extLst>
              <a:ext uri="{FF2B5EF4-FFF2-40B4-BE49-F238E27FC236}">
                <a16:creationId xmlns:a16="http://schemas.microsoft.com/office/drawing/2014/main" id="{C2573364-6380-4C9D-9A75-BFF3B4A74F17}"/>
              </a:ext>
            </a:extLst>
          </p:cNvPr>
          <p:cNvSpPr>
            <a:spLocks noGrp="1"/>
          </p:cNvSpPr>
          <p:nvPr>
            <p:ph type="body" sz="quarter" idx="10"/>
          </p:nvPr>
        </p:nvSpPr>
        <p:spPr>
          <a:xfrm>
            <a:off x="149225" y="3691379"/>
            <a:ext cx="9732963" cy="514350"/>
          </a:xfrm>
        </p:spPr>
        <p:txBody>
          <a:bodyPr>
            <a:normAutofit/>
          </a:bodyPr>
          <a:lstStyle>
            <a:lvl1pPr marL="0" indent="0">
              <a:buNone/>
              <a:defRPr sz="2400">
                <a:latin typeface="Segoe UI Semibold" panose="020B0702040204020203" pitchFamily="34" charset="0"/>
                <a:cs typeface="Segoe UI Semibold" panose="020B0702040204020203" pitchFamily="34" charset="0"/>
              </a:defRPr>
            </a:lvl1pPr>
            <a:lvl2pPr marL="502920" indent="0">
              <a:buNone/>
              <a:defRPr/>
            </a:lvl2pPr>
          </a:lstStyle>
          <a:p>
            <a:pPr lvl="0"/>
            <a:r>
              <a:rPr lang="en-US"/>
              <a:t>Edit Master text styles</a:t>
            </a:r>
          </a:p>
        </p:txBody>
      </p:sp>
    </p:spTree>
    <p:extLst>
      <p:ext uri="{BB962C8B-B14F-4D97-AF65-F5344CB8AC3E}">
        <p14:creationId xmlns:p14="http://schemas.microsoft.com/office/powerpoint/2010/main" val="29595061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_Orange_Thin_white">
    <p:spTree>
      <p:nvGrpSpPr>
        <p:cNvPr id="1" name=""/>
        <p:cNvGrpSpPr/>
        <p:nvPr/>
      </p:nvGrpSpPr>
      <p:grpSpPr>
        <a:xfrm>
          <a:off x="0" y="0"/>
          <a:ext cx="0" cy="0"/>
          <a:chOff x="0" y="0"/>
          <a:chExt cx="0" cy="0"/>
        </a:xfrm>
      </p:grpSpPr>
      <p:sp>
        <p:nvSpPr>
          <p:cNvPr id="7" name="Rettangolo 4">
            <a:extLst>
              <a:ext uri="{FF2B5EF4-FFF2-40B4-BE49-F238E27FC236}">
                <a16:creationId xmlns:a16="http://schemas.microsoft.com/office/drawing/2014/main" id="{131D55CF-85BE-4498-A27F-EA9F268D172F}"/>
              </a:ext>
              <a:ext uri="{C183D7F6-B498-43B3-948B-1728B52AA6E4}">
                <adec:decorative xmlns:adec="http://schemas.microsoft.com/office/drawing/2017/decorative" val="1"/>
              </a:ext>
            </a:extLst>
          </p:cNvPr>
          <p:cNvSpPr/>
          <p:nvPr userDrawn="1"/>
        </p:nvSpPr>
        <p:spPr>
          <a:xfrm>
            <a:off x="0" y="2"/>
            <a:ext cx="10058400" cy="3453136"/>
          </a:xfrm>
          <a:prstGeom prst="rect">
            <a:avLst/>
          </a:pr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2550" tIns="31277" rIns="62550" bIns="31277" numCol="1" spcCol="0" rtlCol="0" fromWordArt="0" anchor="ctr" anchorCtr="0" forceAA="0" compatLnSpc="1">
            <a:prstTxWarp prst="textNoShape">
              <a:avLst/>
            </a:prstTxWarp>
            <a:noAutofit/>
          </a:bodyPr>
          <a:lstStyle/>
          <a:p>
            <a:pPr algn="ctr"/>
            <a:endParaRPr lang="it-IT" sz="1229" dirty="0"/>
          </a:p>
        </p:txBody>
      </p:sp>
      <p:sp>
        <p:nvSpPr>
          <p:cNvPr id="10" name="Title 1">
            <a:extLst>
              <a:ext uri="{FF2B5EF4-FFF2-40B4-BE49-F238E27FC236}">
                <a16:creationId xmlns:a16="http://schemas.microsoft.com/office/drawing/2014/main" id="{B48F9D15-F2BD-4876-97CA-C3227C5F5784}"/>
              </a:ext>
            </a:extLst>
          </p:cNvPr>
          <p:cNvSpPr>
            <a:spLocks noGrp="1"/>
          </p:cNvSpPr>
          <p:nvPr>
            <p:ph type="ctrTitle"/>
          </p:nvPr>
        </p:nvSpPr>
        <p:spPr>
          <a:xfrm>
            <a:off x="234589" y="1272012"/>
            <a:ext cx="4344184" cy="1538922"/>
          </a:xfrm>
        </p:spPr>
        <p:txBody>
          <a:bodyPr anchor="b">
            <a:normAutofit/>
          </a:bodyPr>
          <a:lstStyle>
            <a:lvl1pPr algn="l">
              <a:defRPr lang="en-US" sz="3300" b="1" kern="1200" spc="-170">
                <a:solidFill>
                  <a:schemeClr val="bg1"/>
                </a:solidFill>
                <a:latin typeface="Segoe UI Semibold" panose="020B0702040204020203" pitchFamily="34" charset="0"/>
                <a:ea typeface="+mn-ea"/>
                <a:cs typeface="Segoe UI Semibold" panose="020B0702040204020203" pitchFamily="34" charset="0"/>
              </a:defRPr>
            </a:lvl1pPr>
          </a:lstStyle>
          <a:p>
            <a:r>
              <a:rPr lang="en-US"/>
              <a:t>Click to edit Master title style</a:t>
            </a:r>
            <a:endParaRPr lang="en-US" dirty="0"/>
          </a:p>
        </p:txBody>
      </p:sp>
      <p:pic>
        <p:nvPicPr>
          <p:cNvPr id="12" name="Picture 11" descr="Microsoft logo">
            <a:extLst>
              <a:ext uri="{FF2B5EF4-FFF2-40B4-BE49-F238E27FC236}">
                <a16:creationId xmlns:a16="http://schemas.microsoft.com/office/drawing/2014/main" id="{F5C055E0-0361-410A-B6BC-CC4D3CF1C934}"/>
              </a:ext>
            </a:extLst>
          </p:cNvPr>
          <p:cNvPicPr>
            <a:picLocks noChangeAspect="1"/>
          </p:cNvPicPr>
          <p:nvPr userDrawn="1"/>
        </p:nvPicPr>
        <p:blipFill>
          <a:blip r:embed="rId2"/>
          <a:stretch>
            <a:fillRect/>
          </a:stretch>
        </p:blipFill>
        <p:spPr>
          <a:xfrm>
            <a:off x="284350" y="238243"/>
            <a:ext cx="1244850" cy="265176"/>
          </a:xfrm>
          <a:prstGeom prst="rect">
            <a:avLst/>
          </a:prstGeom>
        </p:spPr>
      </p:pic>
      <p:sp>
        <p:nvSpPr>
          <p:cNvPr id="13" name="Text Placeholder 2">
            <a:extLst>
              <a:ext uri="{FF2B5EF4-FFF2-40B4-BE49-F238E27FC236}">
                <a16:creationId xmlns:a16="http://schemas.microsoft.com/office/drawing/2014/main" id="{C2573364-6380-4C9D-9A75-BFF3B4A74F17}"/>
              </a:ext>
            </a:extLst>
          </p:cNvPr>
          <p:cNvSpPr>
            <a:spLocks noGrp="1"/>
          </p:cNvSpPr>
          <p:nvPr>
            <p:ph type="body" sz="quarter" idx="10"/>
          </p:nvPr>
        </p:nvSpPr>
        <p:spPr>
          <a:xfrm>
            <a:off x="149225" y="3691379"/>
            <a:ext cx="9732963" cy="514350"/>
          </a:xfrm>
        </p:spPr>
        <p:txBody>
          <a:bodyPr>
            <a:normAutofit/>
          </a:bodyPr>
          <a:lstStyle>
            <a:lvl1pPr marL="0" indent="0">
              <a:buNone/>
              <a:defRPr sz="2400">
                <a:latin typeface="Segoe UI Semibold" panose="020B0702040204020203" pitchFamily="34" charset="0"/>
                <a:cs typeface="Segoe UI Semibold" panose="020B0702040204020203" pitchFamily="34" charset="0"/>
              </a:defRPr>
            </a:lvl1pPr>
            <a:lvl2pPr marL="502920" indent="0">
              <a:buNone/>
              <a:defRPr/>
            </a:lvl2pPr>
          </a:lstStyle>
          <a:p>
            <a:pPr lvl="0"/>
            <a:r>
              <a:rPr lang="en-US"/>
              <a:t>Edit Master text styles</a:t>
            </a:r>
          </a:p>
        </p:txBody>
      </p:sp>
    </p:spTree>
    <p:extLst>
      <p:ext uri="{BB962C8B-B14F-4D97-AF65-F5344CB8AC3E}">
        <p14:creationId xmlns:p14="http://schemas.microsoft.com/office/powerpoint/2010/main" val="22002713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TitleAndText_RedHeading">
    <p:spTree>
      <p:nvGrpSpPr>
        <p:cNvPr id="1" name=""/>
        <p:cNvGrpSpPr/>
        <p:nvPr/>
      </p:nvGrpSpPr>
      <p:grpSpPr>
        <a:xfrm>
          <a:off x="0" y="0"/>
          <a:ext cx="0" cy="0"/>
          <a:chOff x="0" y="0"/>
          <a:chExt cx="0" cy="0"/>
        </a:xfrm>
      </p:grpSpPr>
      <p:sp>
        <p:nvSpPr>
          <p:cNvPr id="4" name="Rettangolo 4" descr="Blue background">
            <a:extLst>
              <a:ext uri="{FF2B5EF4-FFF2-40B4-BE49-F238E27FC236}">
                <a16:creationId xmlns:a16="http://schemas.microsoft.com/office/drawing/2014/main" id="{5D66759F-426F-4A06-A6EF-E3E4ED965DAC}"/>
              </a:ext>
            </a:extLst>
          </p:cNvPr>
          <p:cNvSpPr/>
          <p:nvPr userDrawn="1"/>
        </p:nvSpPr>
        <p:spPr>
          <a:xfrm>
            <a:off x="0" y="1"/>
            <a:ext cx="10058400" cy="9210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solidFill>
                <a:srgbClr val="0078D4"/>
              </a:solidFill>
            </a:endParaRPr>
          </a:p>
        </p:txBody>
      </p:sp>
      <p:sp>
        <p:nvSpPr>
          <p:cNvPr id="10" name="Text Placeholder 9">
            <a:extLst>
              <a:ext uri="{FF2B5EF4-FFF2-40B4-BE49-F238E27FC236}">
                <a16:creationId xmlns:a16="http://schemas.microsoft.com/office/drawing/2014/main" id="{CD667C9B-0EAE-4344-8E25-813F368E0E15}"/>
              </a:ext>
            </a:extLst>
          </p:cNvPr>
          <p:cNvSpPr>
            <a:spLocks noGrp="1"/>
          </p:cNvSpPr>
          <p:nvPr>
            <p:ph type="body" sz="quarter" idx="10"/>
          </p:nvPr>
        </p:nvSpPr>
        <p:spPr>
          <a:xfrm>
            <a:off x="154224" y="1985616"/>
            <a:ext cx="2198965" cy="2250758"/>
          </a:xfrm>
        </p:spPr>
        <p:txBody>
          <a:bodyPr>
            <a:normAutofit/>
          </a:bodyPr>
          <a:lstStyle>
            <a:lvl1pPr marL="0" indent="0" algn="l" defTabSz="1036271" rtl="0" eaLnBrk="1" latinLnBrk="0" hangingPunct="1">
              <a:buNone/>
              <a:defRPr lang="en-US" sz="1500" kern="1200" dirty="0" smtClean="0">
                <a:solidFill>
                  <a:schemeClr val="tx1"/>
                </a:solidFill>
                <a:latin typeface="Segoe UI Semibold" panose="020B0702040204020203" pitchFamily="34" charset="0"/>
                <a:ea typeface="+mn-ea"/>
                <a:cs typeface="Segoe UI Semibold" panose="020B0702040204020203" pitchFamily="34" charset="0"/>
              </a:defRPr>
            </a:lvl1pPr>
            <a:lvl2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2pPr>
            <a:lvl3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3pPr>
            <a:lvl4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4pPr>
            <a:lvl5pPr marL="0" indent="0" algn="l" defTabSz="1036271" rtl="0" eaLnBrk="1" latinLnBrk="0" hangingPunct="1">
              <a:buNone/>
              <a:defRPr lang="en-US" sz="1587" kern="1200" dirty="0">
                <a:solidFill>
                  <a:schemeClr val="tx1"/>
                </a:solidFill>
                <a:latin typeface="Segoe UI Semibold" panose="020B0702040204020203" pitchFamily="34" charset="0"/>
                <a:ea typeface="+mn-ea"/>
                <a:cs typeface="Segoe UI Semibold" panose="020B0702040204020203" pitchFamily="34" charset="0"/>
              </a:defRPr>
            </a:lvl5pPr>
          </a:lstStyle>
          <a:p>
            <a:pPr lvl="0"/>
            <a:r>
              <a:rPr lang="en-US"/>
              <a:t>Edit Master text styles</a:t>
            </a:r>
          </a:p>
        </p:txBody>
      </p:sp>
      <p:sp>
        <p:nvSpPr>
          <p:cNvPr id="11" name="Title 1">
            <a:extLst>
              <a:ext uri="{FF2B5EF4-FFF2-40B4-BE49-F238E27FC236}">
                <a16:creationId xmlns:a16="http://schemas.microsoft.com/office/drawing/2014/main" id="{27224633-DAF6-42FB-AB35-295D49072FDC}"/>
              </a:ext>
            </a:extLst>
          </p:cNvPr>
          <p:cNvSpPr>
            <a:spLocks noGrp="1"/>
          </p:cNvSpPr>
          <p:nvPr>
            <p:ph type="title"/>
          </p:nvPr>
        </p:nvSpPr>
        <p:spPr>
          <a:xfrm>
            <a:off x="154223" y="178248"/>
            <a:ext cx="8675370" cy="547956"/>
          </a:xfrm>
        </p:spPr>
        <p:txBody>
          <a:bodyPr/>
          <a:lstStyle>
            <a:lvl1pPr>
              <a:defRPr lang="en-US" sz="2400" kern="1200" smtClean="0">
                <a:solidFill>
                  <a:schemeClr val="bg1"/>
                </a:solidFill>
                <a:latin typeface="Segoe UI Semibold" panose="020B0702040204020203" pitchFamily="34" charset="0"/>
                <a:ea typeface="+mn-ea"/>
                <a:cs typeface="Segoe UI Semibold" panose="020B0702040204020203" pitchFamily="34" charset="0"/>
              </a:defRPr>
            </a:lvl1pPr>
          </a:lstStyle>
          <a:p>
            <a:r>
              <a:rPr lang="en-US"/>
              <a:t>Click to edit Master title style</a:t>
            </a:r>
            <a:endParaRPr lang="en-US" dirty="0"/>
          </a:p>
        </p:txBody>
      </p:sp>
    </p:spTree>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_Blue_Full">
    <p:spTree>
      <p:nvGrpSpPr>
        <p:cNvPr id="1" name=""/>
        <p:cNvGrpSpPr/>
        <p:nvPr/>
      </p:nvGrpSpPr>
      <p:grpSpPr>
        <a:xfrm>
          <a:off x="0" y="0"/>
          <a:ext cx="0" cy="0"/>
          <a:chOff x="0" y="0"/>
          <a:chExt cx="0" cy="0"/>
        </a:xfrm>
      </p:grpSpPr>
      <p:sp>
        <p:nvSpPr>
          <p:cNvPr id="6" name="Rettangolo 4" descr="Blue background">
            <a:extLst>
              <a:ext uri="{FF2B5EF4-FFF2-40B4-BE49-F238E27FC236}">
                <a16:creationId xmlns:a16="http://schemas.microsoft.com/office/drawing/2014/main" id="{EA59F1ED-0E67-4FB1-8686-7C6FEB4C3E46}"/>
              </a:ext>
            </a:extLst>
          </p:cNvPr>
          <p:cNvSpPr/>
          <p:nvPr userDrawn="1"/>
        </p:nvSpPr>
        <p:spPr>
          <a:xfrm>
            <a:off x="0" y="1"/>
            <a:ext cx="10058400" cy="7772402"/>
          </a:xfrm>
          <a:prstGeom prst="rect">
            <a:avLst/>
          </a:prstGeom>
          <a:solidFill>
            <a:srgbClr val="0078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solidFill>
                <a:srgbClr val="0078D4"/>
              </a:solidFill>
            </a:endParaRPr>
          </a:p>
        </p:txBody>
      </p:sp>
      <p:sp>
        <p:nvSpPr>
          <p:cNvPr id="10" name="Title 1">
            <a:extLst>
              <a:ext uri="{FF2B5EF4-FFF2-40B4-BE49-F238E27FC236}">
                <a16:creationId xmlns:a16="http://schemas.microsoft.com/office/drawing/2014/main" id="{B48F9D15-F2BD-4876-97CA-C3227C5F5784}"/>
              </a:ext>
            </a:extLst>
          </p:cNvPr>
          <p:cNvSpPr>
            <a:spLocks noGrp="1"/>
          </p:cNvSpPr>
          <p:nvPr>
            <p:ph type="ctrTitle"/>
          </p:nvPr>
        </p:nvSpPr>
        <p:spPr>
          <a:xfrm>
            <a:off x="234589" y="1272011"/>
            <a:ext cx="4344184" cy="2705947"/>
          </a:xfrm>
        </p:spPr>
        <p:txBody>
          <a:bodyPr anchor="b">
            <a:normAutofit/>
          </a:bodyPr>
          <a:lstStyle>
            <a:lvl1pPr algn="l">
              <a:defRPr lang="en-US" sz="3300" b="1" kern="1200" spc="-170">
                <a:solidFill>
                  <a:schemeClr val="bg1"/>
                </a:solidFill>
                <a:latin typeface="Segoe Pro Semibold" panose="020B0502040504020203" pitchFamily="34" charset="0"/>
                <a:ea typeface="+mn-ea"/>
                <a:cs typeface="+mn-cs"/>
              </a:defRPr>
            </a:lvl1pPr>
          </a:lstStyle>
          <a:p>
            <a:r>
              <a:rPr lang="en-US"/>
              <a:t>Click to edit Master title style</a:t>
            </a:r>
            <a:endParaRPr lang="en-US" dirty="0"/>
          </a:p>
        </p:txBody>
      </p:sp>
      <p:sp>
        <p:nvSpPr>
          <p:cNvPr id="11" name="Subtitle 2">
            <a:extLst>
              <a:ext uri="{FF2B5EF4-FFF2-40B4-BE49-F238E27FC236}">
                <a16:creationId xmlns:a16="http://schemas.microsoft.com/office/drawing/2014/main" id="{0C86B30E-69E2-470A-A4A5-5938C070A9C8}"/>
              </a:ext>
            </a:extLst>
          </p:cNvPr>
          <p:cNvSpPr>
            <a:spLocks noGrp="1"/>
          </p:cNvSpPr>
          <p:nvPr>
            <p:ph type="subTitle" idx="1"/>
          </p:nvPr>
        </p:nvSpPr>
        <p:spPr>
          <a:xfrm>
            <a:off x="234589" y="4082310"/>
            <a:ext cx="4344184" cy="1876530"/>
          </a:xfrm>
        </p:spPr>
        <p:txBody>
          <a:bodyPr>
            <a:normAutofit/>
          </a:bodyPr>
          <a:lstStyle>
            <a:lvl1pPr marL="0" indent="0" algn="l">
              <a:buNone/>
              <a:defRPr sz="1500">
                <a:solidFill>
                  <a:schemeClr val="bg1"/>
                </a:solidFill>
                <a:latin typeface="+mn-lt"/>
              </a:defRPr>
            </a:lvl1pPr>
            <a:lvl2pPr marL="518136" indent="0" algn="ctr">
              <a:buNone/>
              <a:defRPr sz="2267"/>
            </a:lvl2pPr>
            <a:lvl3pPr marL="1036271" indent="0" algn="ctr">
              <a:buNone/>
              <a:defRPr sz="2040"/>
            </a:lvl3pPr>
            <a:lvl4pPr marL="1554407" indent="0" algn="ctr">
              <a:buNone/>
              <a:defRPr sz="1813"/>
            </a:lvl4pPr>
            <a:lvl5pPr marL="2072543" indent="0" algn="ctr">
              <a:buNone/>
              <a:defRPr sz="1813"/>
            </a:lvl5pPr>
            <a:lvl6pPr marL="2590678" indent="0" algn="ctr">
              <a:buNone/>
              <a:defRPr sz="1813"/>
            </a:lvl6pPr>
            <a:lvl7pPr marL="3108814" indent="0" algn="ctr">
              <a:buNone/>
              <a:defRPr sz="1813"/>
            </a:lvl7pPr>
            <a:lvl8pPr marL="3626950" indent="0" algn="ctr">
              <a:buNone/>
              <a:defRPr sz="1813"/>
            </a:lvl8pPr>
            <a:lvl9pPr marL="4145086" indent="0" algn="ctr">
              <a:buNone/>
              <a:defRPr sz="1813"/>
            </a:lvl9pPr>
          </a:lstStyle>
          <a:p>
            <a:r>
              <a:rPr lang="en-US"/>
              <a:t>Click to edit Master subtitle style</a:t>
            </a:r>
            <a:endParaRPr lang="en-US" dirty="0"/>
          </a:p>
        </p:txBody>
      </p:sp>
      <p:pic>
        <p:nvPicPr>
          <p:cNvPr id="12" name="Picture 11" descr="Microsoft logo">
            <a:extLst>
              <a:ext uri="{FF2B5EF4-FFF2-40B4-BE49-F238E27FC236}">
                <a16:creationId xmlns:a16="http://schemas.microsoft.com/office/drawing/2014/main" id="{F5C055E0-0361-410A-B6BC-CC4D3CF1C934}"/>
              </a:ext>
            </a:extLst>
          </p:cNvPr>
          <p:cNvPicPr>
            <a:picLocks noChangeAspect="1"/>
          </p:cNvPicPr>
          <p:nvPr userDrawn="1"/>
        </p:nvPicPr>
        <p:blipFill>
          <a:blip r:embed="rId2"/>
          <a:stretch>
            <a:fillRect/>
          </a:stretch>
        </p:blipFill>
        <p:spPr>
          <a:xfrm>
            <a:off x="284350" y="238243"/>
            <a:ext cx="1244850" cy="265176"/>
          </a:xfrm>
          <a:prstGeom prst="rect">
            <a:avLst/>
          </a:prstGeom>
        </p:spPr>
      </p:pic>
    </p:spTree>
    <p:extLst>
      <p:ext uri="{BB962C8B-B14F-4D97-AF65-F5344CB8AC3E}">
        <p14:creationId xmlns:p14="http://schemas.microsoft.com/office/powerpoint/2010/main" val="20004776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Slide_Orange_Partial">
    <p:spTree>
      <p:nvGrpSpPr>
        <p:cNvPr id="1" name=""/>
        <p:cNvGrpSpPr/>
        <p:nvPr/>
      </p:nvGrpSpPr>
      <p:grpSpPr>
        <a:xfrm>
          <a:off x="0" y="0"/>
          <a:ext cx="0" cy="0"/>
          <a:chOff x="0" y="0"/>
          <a:chExt cx="0" cy="0"/>
        </a:xfrm>
      </p:grpSpPr>
      <p:sp>
        <p:nvSpPr>
          <p:cNvPr id="7" name="Rettangolo 4" descr="Blue background">
            <a:extLst>
              <a:ext uri="{FF2B5EF4-FFF2-40B4-BE49-F238E27FC236}">
                <a16:creationId xmlns:a16="http://schemas.microsoft.com/office/drawing/2014/main" id="{09A1E4C2-8F8F-402F-B390-8975A435B0A1}"/>
              </a:ext>
            </a:extLst>
          </p:cNvPr>
          <p:cNvSpPr/>
          <p:nvPr userDrawn="1"/>
        </p:nvSpPr>
        <p:spPr>
          <a:xfrm>
            <a:off x="0" y="1"/>
            <a:ext cx="10058400" cy="5709919"/>
          </a:xfrm>
          <a:prstGeom prst="rect">
            <a:avLst/>
          </a:prstGeom>
          <a:solidFill>
            <a:srgbClr val="0078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solidFill>
                <a:srgbClr val="0078D4"/>
              </a:solidFill>
            </a:endParaRPr>
          </a:p>
        </p:txBody>
      </p:sp>
      <p:sp>
        <p:nvSpPr>
          <p:cNvPr id="10" name="Title 1">
            <a:extLst>
              <a:ext uri="{FF2B5EF4-FFF2-40B4-BE49-F238E27FC236}">
                <a16:creationId xmlns:a16="http://schemas.microsoft.com/office/drawing/2014/main" id="{B48F9D15-F2BD-4876-97CA-C3227C5F5784}"/>
              </a:ext>
            </a:extLst>
          </p:cNvPr>
          <p:cNvSpPr>
            <a:spLocks noGrp="1"/>
          </p:cNvSpPr>
          <p:nvPr>
            <p:ph type="ctrTitle"/>
          </p:nvPr>
        </p:nvSpPr>
        <p:spPr>
          <a:xfrm>
            <a:off x="234589" y="1272011"/>
            <a:ext cx="4344184" cy="2705947"/>
          </a:xfrm>
        </p:spPr>
        <p:txBody>
          <a:bodyPr anchor="b">
            <a:normAutofit/>
          </a:bodyPr>
          <a:lstStyle>
            <a:lvl1pPr algn="l">
              <a:defRPr lang="en-US" sz="3300" b="1" kern="1200" spc="-170">
                <a:solidFill>
                  <a:schemeClr val="bg1"/>
                </a:solidFill>
                <a:latin typeface="Segoe UI Semibold" panose="020B0702040204020203" pitchFamily="34" charset="0"/>
                <a:ea typeface="+mn-ea"/>
                <a:cs typeface="Segoe UI Semibold" panose="020B0702040204020203" pitchFamily="34" charset="0"/>
              </a:defRPr>
            </a:lvl1pPr>
          </a:lstStyle>
          <a:p>
            <a:r>
              <a:rPr lang="en-US"/>
              <a:t>Click to edit Master title style</a:t>
            </a:r>
            <a:endParaRPr lang="en-US" dirty="0"/>
          </a:p>
        </p:txBody>
      </p:sp>
      <p:pic>
        <p:nvPicPr>
          <p:cNvPr id="12" name="Picture 11" descr="Microsoft logo">
            <a:extLst>
              <a:ext uri="{FF2B5EF4-FFF2-40B4-BE49-F238E27FC236}">
                <a16:creationId xmlns:a16="http://schemas.microsoft.com/office/drawing/2014/main" id="{F5C055E0-0361-410A-B6BC-CC4D3CF1C934}"/>
              </a:ext>
            </a:extLst>
          </p:cNvPr>
          <p:cNvPicPr>
            <a:picLocks noChangeAspect="1"/>
          </p:cNvPicPr>
          <p:nvPr userDrawn="1"/>
        </p:nvPicPr>
        <p:blipFill>
          <a:blip r:embed="rId2"/>
          <a:stretch>
            <a:fillRect/>
          </a:stretch>
        </p:blipFill>
        <p:spPr>
          <a:xfrm>
            <a:off x="284350" y="238243"/>
            <a:ext cx="1244850" cy="265176"/>
          </a:xfrm>
          <a:prstGeom prst="rect">
            <a:avLst/>
          </a:prstGeom>
        </p:spPr>
      </p:pic>
      <p:sp>
        <p:nvSpPr>
          <p:cNvPr id="6" name="Rectangle 5" descr="Gray background">
            <a:extLst>
              <a:ext uri="{FF2B5EF4-FFF2-40B4-BE49-F238E27FC236}">
                <a16:creationId xmlns:a16="http://schemas.microsoft.com/office/drawing/2014/main" id="{154ABA70-2B19-4CA2-A2FE-3BCF25249449}"/>
              </a:ext>
            </a:extLst>
          </p:cNvPr>
          <p:cNvSpPr/>
          <p:nvPr userDrawn="1"/>
        </p:nvSpPr>
        <p:spPr>
          <a:xfrm>
            <a:off x="0" y="5709920"/>
            <a:ext cx="10058400" cy="2062480"/>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11" name="Text Placeholder 2">
            <a:extLst>
              <a:ext uri="{FF2B5EF4-FFF2-40B4-BE49-F238E27FC236}">
                <a16:creationId xmlns:a16="http://schemas.microsoft.com/office/drawing/2014/main" id="{5A9CB415-1D11-4549-9DF1-E5AF0E31E5DC}"/>
              </a:ext>
            </a:extLst>
          </p:cNvPr>
          <p:cNvSpPr>
            <a:spLocks noGrp="1"/>
          </p:cNvSpPr>
          <p:nvPr>
            <p:ph type="body" sz="quarter" idx="10"/>
          </p:nvPr>
        </p:nvSpPr>
        <p:spPr>
          <a:xfrm>
            <a:off x="149225" y="5838825"/>
            <a:ext cx="9732963" cy="514350"/>
          </a:xfrm>
        </p:spPr>
        <p:txBody>
          <a:bodyPr>
            <a:normAutofit/>
          </a:bodyPr>
          <a:lstStyle>
            <a:lvl1pPr marL="0" indent="0">
              <a:buNone/>
              <a:defRPr sz="2400">
                <a:latin typeface="Segoe UI Semibold" panose="020B0702040204020203" pitchFamily="34" charset="0"/>
                <a:cs typeface="Segoe UI Semibold" panose="020B0702040204020203" pitchFamily="34" charset="0"/>
              </a:defRPr>
            </a:lvl1pPr>
            <a:lvl2pPr marL="502920" indent="0">
              <a:buNone/>
              <a:defRPr/>
            </a:lvl2pPr>
          </a:lstStyle>
          <a:p>
            <a:pPr lvl="0"/>
            <a:r>
              <a:rPr lang="en-US"/>
              <a:t>Edit Master text styles</a:t>
            </a:r>
          </a:p>
        </p:txBody>
      </p:sp>
    </p:spTree>
    <p:extLst>
      <p:ext uri="{BB962C8B-B14F-4D97-AF65-F5344CB8AC3E}">
        <p14:creationId xmlns:p14="http://schemas.microsoft.com/office/powerpoint/2010/main" val="2680465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F88835-A04D-415E-8F2C-7A8C8EDCE086}" type="datetimeFigureOut">
              <a:rPr lang="en-US" smtClean="0"/>
              <a:t>4/22/2019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CA68E8-15B1-4CD6-AB92-917A6907BE05}" type="slidenum">
              <a:rPr lang="en-US" smtClean="0"/>
              <a:t>‹#›</a:t>
            </a:fld>
            <a:endParaRPr lang="en-US"/>
          </a:p>
        </p:txBody>
      </p:sp>
    </p:spTree>
    <p:extLst>
      <p:ext uri="{BB962C8B-B14F-4D97-AF65-F5344CB8AC3E}">
        <p14:creationId xmlns:p14="http://schemas.microsoft.com/office/powerpoint/2010/main" val="31338398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Blue_Partial_white">
    <p:spTree>
      <p:nvGrpSpPr>
        <p:cNvPr id="1" name=""/>
        <p:cNvGrpSpPr/>
        <p:nvPr/>
      </p:nvGrpSpPr>
      <p:grpSpPr>
        <a:xfrm>
          <a:off x="0" y="0"/>
          <a:ext cx="0" cy="0"/>
          <a:chOff x="0" y="0"/>
          <a:chExt cx="0" cy="0"/>
        </a:xfrm>
      </p:grpSpPr>
      <p:sp>
        <p:nvSpPr>
          <p:cNvPr id="6" name="Rettangolo 4" descr="Blue background">
            <a:extLst>
              <a:ext uri="{FF2B5EF4-FFF2-40B4-BE49-F238E27FC236}">
                <a16:creationId xmlns:a16="http://schemas.microsoft.com/office/drawing/2014/main" id="{00DAB062-0693-41B1-A715-5C9232A2FB22}"/>
              </a:ext>
            </a:extLst>
          </p:cNvPr>
          <p:cNvSpPr/>
          <p:nvPr userDrawn="1"/>
        </p:nvSpPr>
        <p:spPr>
          <a:xfrm>
            <a:off x="0" y="1"/>
            <a:ext cx="10058400" cy="5709919"/>
          </a:xfrm>
          <a:prstGeom prst="rect">
            <a:avLst/>
          </a:prstGeom>
          <a:solidFill>
            <a:srgbClr val="0078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solidFill>
                <a:srgbClr val="0078D4"/>
              </a:solidFill>
            </a:endParaRPr>
          </a:p>
        </p:txBody>
      </p:sp>
      <p:sp>
        <p:nvSpPr>
          <p:cNvPr id="10" name="Title 1">
            <a:extLst>
              <a:ext uri="{FF2B5EF4-FFF2-40B4-BE49-F238E27FC236}">
                <a16:creationId xmlns:a16="http://schemas.microsoft.com/office/drawing/2014/main" id="{B48F9D15-F2BD-4876-97CA-C3227C5F5784}"/>
              </a:ext>
            </a:extLst>
          </p:cNvPr>
          <p:cNvSpPr>
            <a:spLocks noGrp="1"/>
          </p:cNvSpPr>
          <p:nvPr>
            <p:ph type="ctrTitle"/>
          </p:nvPr>
        </p:nvSpPr>
        <p:spPr>
          <a:xfrm>
            <a:off x="234589" y="1272011"/>
            <a:ext cx="4344184" cy="2705947"/>
          </a:xfrm>
        </p:spPr>
        <p:txBody>
          <a:bodyPr anchor="b">
            <a:normAutofit/>
          </a:bodyPr>
          <a:lstStyle>
            <a:lvl1pPr algn="l">
              <a:defRPr lang="en-US" sz="3300" b="1" kern="1200" spc="-170">
                <a:solidFill>
                  <a:schemeClr val="bg1"/>
                </a:solidFill>
                <a:latin typeface="Segoe UI Semibold" panose="020B0702040204020203" pitchFamily="34" charset="0"/>
                <a:ea typeface="+mn-ea"/>
                <a:cs typeface="Segoe UI Semibold" panose="020B0702040204020203" pitchFamily="34" charset="0"/>
              </a:defRPr>
            </a:lvl1pPr>
          </a:lstStyle>
          <a:p>
            <a:r>
              <a:rPr lang="en-US"/>
              <a:t>Click to edit Master title style</a:t>
            </a:r>
            <a:endParaRPr lang="en-US" dirty="0"/>
          </a:p>
        </p:txBody>
      </p:sp>
      <p:pic>
        <p:nvPicPr>
          <p:cNvPr id="12" name="Picture 11" descr="Microsoft logo">
            <a:extLst>
              <a:ext uri="{FF2B5EF4-FFF2-40B4-BE49-F238E27FC236}">
                <a16:creationId xmlns:a16="http://schemas.microsoft.com/office/drawing/2014/main" id="{F5C055E0-0361-410A-B6BC-CC4D3CF1C934}"/>
              </a:ext>
            </a:extLst>
          </p:cNvPr>
          <p:cNvPicPr>
            <a:picLocks noChangeAspect="1"/>
          </p:cNvPicPr>
          <p:nvPr userDrawn="1"/>
        </p:nvPicPr>
        <p:blipFill>
          <a:blip r:embed="rId2"/>
          <a:stretch>
            <a:fillRect/>
          </a:stretch>
        </p:blipFill>
        <p:spPr>
          <a:xfrm>
            <a:off x="284350" y="238243"/>
            <a:ext cx="1244850" cy="265176"/>
          </a:xfrm>
          <a:prstGeom prst="rect">
            <a:avLst/>
          </a:prstGeom>
        </p:spPr>
      </p:pic>
      <p:sp>
        <p:nvSpPr>
          <p:cNvPr id="13" name="Text Placeholder 2">
            <a:extLst>
              <a:ext uri="{FF2B5EF4-FFF2-40B4-BE49-F238E27FC236}">
                <a16:creationId xmlns:a16="http://schemas.microsoft.com/office/drawing/2014/main" id="{C2573364-6380-4C9D-9A75-BFF3B4A74F17}"/>
              </a:ext>
            </a:extLst>
          </p:cNvPr>
          <p:cNvSpPr>
            <a:spLocks noGrp="1"/>
          </p:cNvSpPr>
          <p:nvPr>
            <p:ph type="body" sz="quarter" idx="10"/>
          </p:nvPr>
        </p:nvSpPr>
        <p:spPr>
          <a:xfrm>
            <a:off x="149225" y="5838825"/>
            <a:ext cx="9732963" cy="514350"/>
          </a:xfrm>
        </p:spPr>
        <p:txBody>
          <a:bodyPr>
            <a:normAutofit/>
          </a:bodyPr>
          <a:lstStyle>
            <a:lvl1pPr marL="0" indent="0">
              <a:buNone/>
              <a:defRPr sz="2400">
                <a:latin typeface="Segoe UI Semibold" panose="020B0702040204020203" pitchFamily="34" charset="0"/>
                <a:cs typeface="Segoe UI Semibold" panose="020B0702040204020203" pitchFamily="34" charset="0"/>
              </a:defRPr>
            </a:lvl1pPr>
            <a:lvl2pPr marL="502920" indent="0">
              <a:buNone/>
              <a:defRPr/>
            </a:lvl2pPr>
          </a:lstStyle>
          <a:p>
            <a:pPr lvl="0"/>
            <a:r>
              <a:rPr lang="en-US"/>
              <a:t>Edit Master text styles</a:t>
            </a:r>
          </a:p>
        </p:txBody>
      </p:sp>
    </p:spTree>
    <p:extLst>
      <p:ext uri="{BB962C8B-B14F-4D97-AF65-F5344CB8AC3E}">
        <p14:creationId xmlns:p14="http://schemas.microsoft.com/office/powerpoint/2010/main" val="23045244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_Blue_Thin">
    <p:spTree>
      <p:nvGrpSpPr>
        <p:cNvPr id="1" name=""/>
        <p:cNvGrpSpPr/>
        <p:nvPr/>
      </p:nvGrpSpPr>
      <p:grpSpPr>
        <a:xfrm>
          <a:off x="0" y="0"/>
          <a:ext cx="0" cy="0"/>
          <a:chOff x="0" y="0"/>
          <a:chExt cx="0" cy="0"/>
        </a:xfrm>
      </p:grpSpPr>
      <p:sp>
        <p:nvSpPr>
          <p:cNvPr id="7" name="Rettangolo 4">
            <a:extLst>
              <a:ext uri="{FF2B5EF4-FFF2-40B4-BE49-F238E27FC236}">
                <a16:creationId xmlns:a16="http://schemas.microsoft.com/office/drawing/2014/main" id="{131D55CF-85BE-4498-A27F-EA9F268D172F}"/>
              </a:ext>
              <a:ext uri="{C183D7F6-B498-43B3-948B-1728B52AA6E4}">
                <adec:decorative xmlns:adec="http://schemas.microsoft.com/office/drawing/2017/decorative" val="1"/>
              </a:ext>
            </a:extLst>
          </p:cNvPr>
          <p:cNvSpPr/>
          <p:nvPr userDrawn="1"/>
        </p:nvSpPr>
        <p:spPr>
          <a:xfrm>
            <a:off x="0" y="2"/>
            <a:ext cx="10058400" cy="34531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2550" tIns="31277" rIns="62550" bIns="31277" numCol="1" spcCol="0" rtlCol="0" fromWordArt="0" anchor="ctr" anchorCtr="0" forceAA="0" compatLnSpc="1">
            <a:prstTxWarp prst="textNoShape">
              <a:avLst/>
            </a:prstTxWarp>
            <a:noAutofit/>
          </a:bodyPr>
          <a:lstStyle/>
          <a:p>
            <a:pPr algn="ctr"/>
            <a:endParaRPr lang="it-IT" sz="1229" dirty="0"/>
          </a:p>
        </p:txBody>
      </p:sp>
      <p:sp>
        <p:nvSpPr>
          <p:cNvPr id="10" name="Title 1">
            <a:extLst>
              <a:ext uri="{FF2B5EF4-FFF2-40B4-BE49-F238E27FC236}">
                <a16:creationId xmlns:a16="http://schemas.microsoft.com/office/drawing/2014/main" id="{B48F9D15-F2BD-4876-97CA-C3227C5F5784}"/>
              </a:ext>
            </a:extLst>
          </p:cNvPr>
          <p:cNvSpPr>
            <a:spLocks noGrp="1"/>
          </p:cNvSpPr>
          <p:nvPr>
            <p:ph type="ctrTitle"/>
          </p:nvPr>
        </p:nvSpPr>
        <p:spPr>
          <a:xfrm>
            <a:off x="234589" y="1272012"/>
            <a:ext cx="4344184" cy="1538922"/>
          </a:xfrm>
        </p:spPr>
        <p:txBody>
          <a:bodyPr anchor="b">
            <a:normAutofit/>
          </a:bodyPr>
          <a:lstStyle>
            <a:lvl1pPr algn="l">
              <a:defRPr lang="en-US" sz="3300" b="1" kern="1200" spc="-170">
                <a:solidFill>
                  <a:schemeClr val="bg1"/>
                </a:solidFill>
                <a:latin typeface="Segoe UI Semibold" panose="020B0702040204020203" pitchFamily="34" charset="0"/>
                <a:ea typeface="+mn-ea"/>
                <a:cs typeface="Segoe UI Semibold" panose="020B0702040204020203" pitchFamily="34" charset="0"/>
              </a:defRPr>
            </a:lvl1pPr>
          </a:lstStyle>
          <a:p>
            <a:r>
              <a:rPr lang="en-US"/>
              <a:t>Click to edit Master title style</a:t>
            </a:r>
            <a:endParaRPr lang="en-US" dirty="0"/>
          </a:p>
        </p:txBody>
      </p:sp>
      <p:pic>
        <p:nvPicPr>
          <p:cNvPr id="12" name="Picture 11" descr="Microsoft logo">
            <a:extLst>
              <a:ext uri="{FF2B5EF4-FFF2-40B4-BE49-F238E27FC236}">
                <a16:creationId xmlns:a16="http://schemas.microsoft.com/office/drawing/2014/main" id="{F5C055E0-0361-410A-B6BC-CC4D3CF1C934}"/>
              </a:ext>
            </a:extLst>
          </p:cNvPr>
          <p:cNvPicPr>
            <a:picLocks noChangeAspect="1"/>
          </p:cNvPicPr>
          <p:nvPr userDrawn="1"/>
        </p:nvPicPr>
        <p:blipFill>
          <a:blip r:embed="rId2"/>
          <a:stretch>
            <a:fillRect/>
          </a:stretch>
        </p:blipFill>
        <p:spPr>
          <a:xfrm>
            <a:off x="284350" y="238243"/>
            <a:ext cx="1244850" cy="265176"/>
          </a:xfrm>
          <a:prstGeom prst="rect">
            <a:avLst/>
          </a:prstGeom>
        </p:spPr>
      </p:pic>
      <p:sp>
        <p:nvSpPr>
          <p:cNvPr id="6" name="Rectangle 5" descr="Gray background">
            <a:extLst>
              <a:ext uri="{FF2B5EF4-FFF2-40B4-BE49-F238E27FC236}">
                <a16:creationId xmlns:a16="http://schemas.microsoft.com/office/drawing/2014/main" id="{154ABA70-2B19-4CA2-A2FE-3BCF25249449}"/>
              </a:ext>
            </a:extLst>
          </p:cNvPr>
          <p:cNvSpPr/>
          <p:nvPr userDrawn="1"/>
        </p:nvSpPr>
        <p:spPr>
          <a:xfrm>
            <a:off x="0" y="3453138"/>
            <a:ext cx="10058400" cy="4319262"/>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13" name="Text Placeholder 2">
            <a:extLst>
              <a:ext uri="{FF2B5EF4-FFF2-40B4-BE49-F238E27FC236}">
                <a16:creationId xmlns:a16="http://schemas.microsoft.com/office/drawing/2014/main" id="{C2573364-6380-4C9D-9A75-BFF3B4A74F17}"/>
              </a:ext>
            </a:extLst>
          </p:cNvPr>
          <p:cNvSpPr>
            <a:spLocks noGrp="1"/>
          </p:cNvSpPr>
          <p:nvPr>
            <p:ph type="body" sz="quarter" idx="10"/>
          </p:nvPr>
        </p:nvSpPr>
        <p:spPr>
          <a:xfrm>
            <a:off x="149225" y="3691379"/>
            <a:ext cx="9732963" cy="514350"/>
          </a:xfrm>
        </p:spPr>
        <p:txBody>
          <a:bodyPr>
            <a:normAutofit/>
          </a:bodyPr>
          <a:lstStyle>
            <a:lvl1pPr marL="0" indent="0">
              <a:buNone/>
              <a:defRPr sz="2400">
                <a:latin typeface="Segoe UI Semibold" panose="020B0702040204020203" pitchFamily="34" charset="0"/>
                <a:cs typeface="Segoe UI Semibold" panose="020B0702040204020203" pitchFamily="34" charset="0"/>
              </a:defRPr>
            </a:lvl1pPr>
            <a:lvl2pPr marL="502920" indent="0">
              <a:buNone/>
              <a:defRPr/>
            </a:lvl2pPr>
          </a:lstStyle>
          <a:p>
            <a:pPr lvl="0"/>
            <a:r>
              <a:rPr lang="en-US"/>
              <a:t>Edit Master text styles</a:t>
            </a:r>
          </a:p>
        </p:txBody>
      </p:sp>
    </p:spTree>
    <p:extLst>
      <p:ext uri="{BB962C8B-B14F-4D97-AF65-F5344CB8AC3E}">
        <p14:creationId xmlns:p14="http://schemas.microsoft.com/office/powerpoint/2010/main" val="34070626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_Blue_Thin_white">
    <p:spTree>
      <p:nvGrpSpPr>
        <p:cNvPr id="1" name=""/>
        <p:cNvGrpSpPr/>
        <p:nvPr/>
      </p:nvGrpSpPr>
      <p:grpSpPr>
        <a:xfrm>
          <a:off x="0" y="0"/>
          <a:ext cx="0" cy="0"/>
          <a:chOff x="0" y="0"/>
          <a:chExt cx="0" cy="0"/>
        </a:xfrm>
      </p:grpSpPr>
      <p:sp>
        <p:nvSpPr>
          <p:cNvPr id="7" name="Rettangolo 4">
            <a:extLst>
              <a:ext uri="{FF2B5EF4-FFF2-40B4-BE49-F238E27FC236}">
                <a16:creationId xmlns:a16="http://schemas.microsoft.com/office/drawing/2014/main" id="{131D55CF-85BE-4498-A27F-EA9F268D172F}"/>
              </a:ext>
              <a:ext uri="{C183D7F6-B498-43B3-948B-1728B52AA6E4}">
                <adec:decorative xmlns:adec="http://schemas.microsoft.com/office/drawing/2017/decorative" val="1"/>
              </a:ext>
            </a:extLst>
          </p:cNvPr>
          <p:cNvSpPr/>
          <p:nvPr userDrawn="1"/>
        </p:nvSpPr>
        <p:spPr>
          <a:xfrm>
            <a:off x="0" y="2"/>
            <a:ext cx="10058400" cy="34531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2550" tIns="31277" rIns="62550" bIns="31277" numCol="1" spcCol="0" rtlCol="0" fromWordArt="0" anchor="ctr" anchorCtr="0" forceAA="0" compatLnSpc="1">
            <a:prstTxWarp prst="textNoShape">
              <a:avLst/>
            </a:prstTxWarp>
            <a:noAutofit/>
          </a:bodyPr>
          <a:lstStyle/>
          <a:p>
            <a:pPr algn="ctr"/>
            <a:endParaRPr lang="it-IT" sz="1229" dirty="0"/>
          </a:p>
        </p:txBody>
      </p:sp>
      <p:sp>
        <p:nvSpPr>
          <p:cNvPr id="10" name="Title 1">
            <a:extLst>
              <a:ext uri="{FF2B5EF4-FFF2-40B4-BE49-F238E27FC236}">
                <a16:creationId xmlns:a16="http://schemas.microsoft.com/office/drawing/2014/main" id="{B48F9D15-F2BD-4876-97CA-C3227C5F5784}"/>
              </a:ext>
            </a:extLst>
          </p:cNvPr>
          <p:cNvSpPr>
            <a:spLocks noGrp="1"/>
          </p:cNvSpPr>
          <p:nvPr>
            <p:ph type="ctrTitle"/>
          </p:nvPr>
        </p:nvSpPr>
        <p:spPr>
          <a:xfrm>
            <a:off x="234589" y="1272012"/>
            <a:ext cx="4344184" cy="1538922"/>
          </a:xfrm>
        </p:spPr>
        <p:txBody>
          <a:bodyPr anchor="b">
            <a:normAutofit/>
          </a:bodyPr>
          <a:lstStyle>
            <a:lvl1pPr algn="l">
              <a:defRPr lang="en-US" sz="3300" b="1" kern="1200" spc="-170">
                <a:solidFill>
                  <a:schemeClr val="bg1"/>
                </a:solidFill>
                <a:latin typeface="Segoe UI Semibold" panose="020B0702040204020203" pitchFamily="34" charset="0"/>
                <a:ea typeface="+mn-ea"/>
                <a:cs typeface="Segoe UI Semibold" panose="020B0702040204020203" pitchFamily="34" charset="0"/>
              </a:defRPr>
            </a:lvl1pPr>
          </a:lstStyle>
          <a:p>
            <a:r>
              <a:rPr lang="en-US"/>
              <a:t>Click to edit Master title style</a:t>
            </a:r>
            <a:endParaRPr lang="en-US" dirty="0"/>
          </a:p>
        </p:txBody>
      </p:sp>
      <p:pic>
        <p:nvPicPr>
          <p:cNvPr id="12" name="Picture 11" descr="Microsoft logo">
            <a:extLst>
              <a:ext uri="{FF2B5EF4-FFF2-40B4-BE49-F238E27FC236}">
                <a16:creationId xmlns:a16="http://schemas.microsoft.com/office/drawing/2014/main" id="{F5C055E0-0361-410A-B6BC-CC4D3CF1C934}"/>
              </a:ext>
            </a:extLst>
          </p:cNvPr>
          <p:cNvPicPr>
            <a:picLocks noChangeAspect="1"/>
          </p:cNvPicPr>
          <p:nvPr userDrawn="1"/>
        </p:nvPicPr>
        <p:blipFill>
          <a:blip r:embed="rId2"/>
          <a:stretch>
            <a:fillRect/>
          </a:stretch>
        </p:blipFill>
        <p:spPr>
          <a:xfrm>
            <a:off x="284350" y="238243"/>
            <a:ext cx="1244850" cy="265176"/>
          </a:xfrm>
          <a:prstGeom prst="rect">
            <a:avLst/>
          </a:prstGeom>
        </p:spPr>
      </p:pic>
      <p:sp>
        <p:nvSpPr>
          <p:cNvPr id="13" name="Text Placeholder 2">
            <a:extLst>
              <a:ext uri="{FF2B5EF4-FFF2-40B4-BE49-F238E27FC236}">
                <a16:creationId xmlns:a16="http://schemas.microsoft.com/office/drawing/2014/main" id="{C2573364-6380-4C9D-9A75-BFF3B4A74F17}"/>
              </a:ext>
            </a:extLst>
          </p:cNvPr>
          <p:cNvSpPr>
            <a:spLocks noGrp="1"/>
          </p:cNvSpPr>
          <p:nvPr>
            <p:ph type="body" sz="quarter" idx="10"/>
          </p:nvPr>
        </p:nvSpPr>
        <p:spPr>
          <a:xfrm>
            <a:off x="149225" y="3691379"/>
            <a:ext cx="9732963" cy="514350"/>
          </a:xfrm>
        </p:spPr>
        <p:txBody>
          <a:bodyPr>
            <a:normAutofit/>
          </a:bodyPr>
          <a:lstStyle>
            <a:lvl1pPr marL="0" indent="0">
              <a:buNone/>
              <a:defRPr sz="2400">
                <a:latin typeface="Segoe UI Semibold" panose="020B0702040204020203" pitchFamily="34" charset="0"/>
                <a:cs typeface="Segoe UI Semibold" panose="020B0702040204020203" pitchFamily="34" charset="0"/>
              </a:defRPr>
            </a:lvl1pPr>
            <a:lvl2pPr marL="502920" indent="0">
              <a:buNone/>
              <a:defRPr/>
            </a:lvl2pPr>
          </a:lstStyle>
          <a:p>
            <a:pPr lvl="0"/>
            <a:r>
              <a:rPr lang="en-US"/>
              <a:t>Edit Master text styles</a:t>
            </a:r>
          </a:p>
        </p:txBody>
      </p:sp>
    </p:spTree>
    <p:extLst>
      <p:ext uri="{BB962C8B-B14F-4D97-AF65-F5344CB8AC3E}">
        <p14:creationId xmlns:p14="http://schemas.microsoft.com/office/powerpoint/2010/main" val="26341231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AndText_White">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CD667C9B-0EAE-4344-8E25-813F368E0E15}"/>
              </a:ext>
            </a:extLst>
          </p:cNvPr>
          <p:cNvSpPr>
            <a:spLocks noGrp="1"/>
          </p:cNvSpPr>
          <p:nvPr>
            <p:ph type="body" sz="quarter" idx="10"/>
          </p:nvPr>
        </p:nvSpPr>
        <p:spPr>
          <a:xfrm>
            <a:off x="154224" y="1985616"/>
            <a:ext cx="2198965" cy="2250758"/>
          </a:xfrm>
        </p:spPr>
        <p:txBody>
          <a:bodyPr>
            <a:normAutofit/>
          </a:bodyPr>
          <a:lstStyle>
            <a:lvl1pPr marL="0" indent="0" algn="l" defTabSz="1036271" rtl="0" eaLnBrk="1" latinLnBrk="0" hangingPunct="1">
              <a:buNone/>
              <a:defRPr lang="en-US" sz="1500" kern="1200" dirty="0" smtClean="0">
                <a:solidFill>
                  <a:schemeClr val="tx1"/>
                </a:solidFill>
                <a:latin typeface="Segoe UI Semibold" panose="020B0702040204020203" pitchFamily="34" charset="0"/>
                <a:ea typeface="+mn-ea"/>
                <a:cs typeface="Segoe UI Semibold" panose="020B0702040204020203" pitchFamily="34" charset="0"/>
              </a:defRPr>
            </a:lvl1pPr>
            <a:lvl2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2pPr>
            <a:lvl3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3pPr>
            <a:lvl4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4pPr>
            <a:lvl5pPr marL="0" indent="0" algn="l" defTabSz="1036271" rtl="0" eaLnBrk="1" latinLnBrk="0" hangingPunct="1">
              <a:buNone/>
              <a:defRPr lang="en-US" sz="1587" kern="1200" dirty="0">
                <a:solidFill>
                  <a:schemeClr val="tx1"/>
                </a:solidFill>
                <a:latin typeface="Segoe UI Semibold" panose="020B0702040204020203" pitchFamily="34" charset="0"/>
                <a:ea typeface="+mn-ea"/>
                <a:cs typeface="Segoe UI Semibold" panose="020B0702040204020203" pitchFamily="34" charset="0"/>
              </a:defRPr>
            </a:lvl5pPr>
          </a:lstStyle>
          <a:p>
            <a:pPr lvl="0"/>
            <a:r>
              <a:rPr lang="en-US"/>
              <a:t>Edit Master text styles</a:t>
            </a:r>
          </a:p>
        </p:txBody>
      </p:sp>
      <p:sp>
        <p:nvSpPr>
          <p:cNvPr id="11" name="Title 1">
            <a:extLst>
              <a:ext uri="{FF2B5EF4-FFF2-40B4-BE49-F238E27FC236}">
                <a16:creationId xmlns:a16="http://schemas.microsoft.com/office/drawing/2014/main" id="{27224633-DAF6-42FB-AB35-295D49072FDC}"/>
              </a:ext>
            </a:extLst>
          </p:cNvPr>
          <p:cNvSpPr>
            <a:spLocks noGrp="1"/>
          </p:cNvSpPr>
          <p:nvPr>
            <p:ph type="title"/>
          </p:nvPr>
        </p:nvSpPr>
        <p:spPr>
          <a:xfrm>
            <a:off x="154223" y="178248"/>
            <a:ext cx="8675370" cy="547956"/>
          </a:xfrm>
        </p:spPr>
        <p:txBody>
          <a:bodyPr/>
          <a:lstStyle>
            <a:lvl1pPr>
              <a:defRPr lang="en-US" sz="2400" kern="1200" smtClean="0">
                <a:solidFill>
                  <a:schemeClr val="tx1"/>
                </a:solidFill>
                <a:latin typeface="Segoe UI Semibold" panose="020B0702040204020203" pitchFamily="34" charset="0"/>
                <a:ea typeface="+mn-ea"/>
                <a:cs typeface="Segoe UI Semibold" panose="020B07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6251302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AndText_BlueHeading">
    <p:spTree>
      <p:nvGrpSpPr>
        <p:cNvPr id="1" name=""/>
        <p:cNvGrpSpPr/>
        <p:nvPr/>
      </p:nvGrpSpPr>
      <p:grpSpPr>
        <a:xfrm>
          <a:off x="0" y="0"/>
          <a:ext cx="0" cy="0"/>
          <a:chOff x="0" y="0"/>
          <a:chExt cx="0" cy="0"/>
        </a:xfrm>
      </p:grpSpPr>
      <p:sp>
        <p:nvSpPr>
          <p:cNvPr id="4" name="Rettangolo 4" descr="Blue background">
            <a:extLst>
              <a:ext uri="{FF2B5EF4-FFF2-40B4-BE49-F238E27FC236}">
                <a16:creationId xmlns:a16="http://schemas.microsoft.com/office/drawing/2014/main" id="{5D66759F-426F-4A06-A6EF-E3E4ED965DAC}"/>
              </a:ext>
            </a:extLst>
          </p:cNvPr>
          <p:cNvSpPr/>
          <p:nvPr userDrawn="1"/>
        </p:nvSpPr>
        <p:spPr>
          <a:xfrm>
            <a:off x="0" y="1"/>
            <a:ext cx="10058400" cy="921026"/>
          </a:xfrm>
          <a:prstGeom prst="rect">
            <a:avLst/>
          </a:prstGeom>
          <a:solidFill>
            <a:srgbClr val="0078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solidFill>
                <a:srgbClr val="0078D4"/>
              </a:solidFill>
            </a:endParaRPr>
          </a:p>
        </p:txBody>
      </p:sp>
      <p:sp>
        <p:nvSpPr>
          <p:cNvPr id="10" name="Text Placeholder 9">
            <a:extLst>
              <a:ext uri="{FF2B5EF4-FFF2-40B4-BE49-F238E27FC236}">
                <a16:creationId xmlns:a16="http://schemas.microsoft.com/office/drawing/2014/main" id="{CD667C9B-0EAE-4344-8E25-813F368E0E15}"/>
              </a:ext>
            </a:extLst>
          </p:cNvPr>
          <p:cNvSpPr>
            <a:spLocks noGrp="1"/>
          </p:cNvSpPr>
          <p:nvPr>
            <p:ph type="body" sz="quarter" idx="10"/>
          </p:nvPr>
        </p:nvSpPr>
        <p:spPr>
          <a:xfrm>
            <a:off x="154224" y="1985616"/>
            <a:ext cx="2198965" cy="2250758"/>
          </a:xfrm>
        </p:spPr>
        <p:txBody>
          <a:bodyPr>
            <a:normAutofit/>
          </a:bodyPr>
          <a:lstStyle>
            <a:lvl1pPr marL="0" indent="0" algn="l" defTabSz="1036271" rtl="0" eaLnBrk="1" latinLnBrk="0" hangingPunct="1">
              <a:buNone/>
              <a:defRPr lang="en-US" sz="1500" kern="1200" dirty="0" smtClean="0">
                <a:solidFill>
                  <a:schemeClr val="tx1"/>
                </a:solidFill>
                <a:latin typeface="Segoe UI Semibold" panose="020B0702040204020203" pitchFamily="34" charset="0"/>
                <a:ea typeface="+mn-ea"/>
                <a:cs typeface="Segoe UI Semibold" panose="020B0702040204020203" pitchFamily="34" charset="0"/>
              </a:defRPr>
            </a:lvl1pPr>
            <a:lvl2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2pPr>
            <a:lvl3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3pPr>
            <a:lvl4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4pPr>
            <a:lvl5pPr marL="0" indent="0" algn="l" defTabSz="1036271" rtl="0" eaLnBrk="1" latinLnBrk="0" hangingPunct="1">
              <a:buNone/>
              <a:defRPr lang="en-US" sz="1587" kern="1200" dirty="0">
                <a:solidFill>
                  <a:schemeClr val="tx1"/>
                </a:solidFill>
                <a:latin typeface="Segoe UI Semibold" panose="020B0702040204020203" pitchFamily="34" charset="0"/>
                <a:ea typeface="+mn-ea"/>
                <a:cs typeface="Segoe UI Semibold" panose="020B0702040204020203" pitchFamily="34" charset="0"/>
              </a:defRPr>
            </a:lvl5pPr>
          </a:lstStyle>
          <a:p>
            <a:pPr lvl="0"/>
            <a:r>
              <a:rPr lang="en-US"/>
              <a:t>Edit Master text styles</a:t>
            </a:r>
          </a:p>
        </p:txBody>
      </p:sp>
      <p:sp>
        <p:nvSpPr>
          <p:cNvPr id="11" name="Title 1">
            <a:extLst>
              <a:ext uri="{FF2B5EF4-FFF2-40B4-BE49-F238E27FC236}">
                <a16:creationId xmlns:a16="http://schemas.microsoft.com/office/drawing/2014/main" id="{27224633-DAF6-42FB-AB35-295D49072FDC}"/>
              </a:ext>
            </a:extLst>
          </p:cNvPr>
          <p:cNvSpPr>
            <a:spLocks noGrp="1"/>
          </p:cNvSpPr>
          <p:nvPr>
            <p:ph type="title"/>
          </p:nvPr>
        </p:nvSpPr>
        <p:spPr>
          <a:xfrm>
            <a:off x="154223" y="178248"/>
            <a:ext cx="8675370" cy="547956"/>
          </a:xfrm>
        </p:spPr>
        <p:txBody>
          <a:bodyPr/>
          <a:lstStyle>
            <a:lvl1pPr>
              <a:defRPr lang="en-US" sz="2400" kern="1200" smtClean="0">
                <a:solidFill>
                  <a:schemeClr val="bg1"/>
                </a:solidFill>
                <a:latin typeface="Segoe UI Semibold" panose="020B0702040204020203" pitchFamily="34" charset="0"/>
                <a:ea typeface="+mn-ea"/>
                <a:cs typeface="Segoe UI Semibold" panose="020B07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5412675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95237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AndText_Gray">
    <p:spTree>
      <p:nvGrpSpPr>
        <p:cNvPr id="1" name=""/>
        <p:cNvGrpSpPr/>
        <p:nvPr/>
      </p:nvGrpSpPr>
      <p:grpSpPr>
        <a:xfrm>
          <a:off x="0" y="0"/>
          <a:ext cx="0" cy="0"/>
          <a:chOff x="0" y="0"/>
          <a:chExt cx="0" cy="0"/>
        </a:xfrm>
      </p:grpSpPr>
      <p:sp>
        <p:nvSpPr>
          <p:cNvPr id="4" name="Rectangle 3" descr="Gray background">
            <a:extLst>
              <a:ext uri="{FF2B5EF4-FFF2-40B4-BE49-F238E27FC236}">
                <a16:creationId xmlns:a16="http://schemas.microsoft.com/office/drawing/2014/main" id="{B752476B-B4B6-47A6-BCA0-34A980AC4C00}"/>
              </a:ext>
            </a:extLst>
          </p:cNvPr>
          <p:cNvSpPr/>
          <p:nvPr userDrawn="1"/>
        </p:nvSpPr>
        <p:spPr>
          <a:xfrm>
            <a:off x="0" y="0"/>
            <a:ext cx="10058400" cy="7772400"/>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10" name="Text Placeholder 9">
            <a:extLst>
              <a:ext uri="{FF2B5EF4-FFF2-40B4-BE49-F238E27FC236}">
                <a16:creationId xmlns:a16="http://schemas.microsoft.com/office/drawing/2014/main" id="{CD667C9B-0EAE-4344-8E25-813F368E0E15}"/>
              </a:ext>
            </a:extLst>
          </p:cNvPr>
          <p:cNvSpPr>
            <a:spLocks noGrp="1"/>
          </p:cNvSpPr>
          <p:nvPr>
            <p:ph type="body" sz="quarter" idx="10"/>
          </p:nvPr>
        </p:nvSpPr>
        <p:spPr>
          <a:xfrm>
            <a:off x="154224" y="1985616"/>
            <a:ext cx="2198965" cy="2250758"/>
          </a:xfrm>
        </p:spPr>
        <p:txBody>
          <a:bodyPr>
            <a:normAutofit/>
          </a:bodyPr>
          <a:lstStyle>
            <a:lvl1pPr marL="0" indent="0" algn="l" defTabSz="1036271" rtl="0" eaLnBrk="1" latinLnBrk="0" hangingPunct="1">
              <a:buNone/>
              <a:defRPr lang="en-US" sz="1500" kern="1200" dirty="0" smtClean="0">
                <a:solidFill>
                  <a:schemeClr val="tx1"/>
                </a:solidFill>
                <a:latin typeface="Segoe UI Semibold" panose="020B0702040204020203" pitchFamily="34" charset="0"/>
                <a:ea typeface="+mn-ea"/>
                <a:cs typeface="Segoe UI Semibold" panose="020B0702040204020203" pitchFamily="34" charset="0"/>
              </a:defRPr>
            </a:lvl1pPr>
            <a:lvl2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2pPr>
            <a:lvl3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3pPr>
            <a:lvl4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4pPr>
            <a:lvl5pPr marL="0" indent="0" algn="l" defTabSz="1036271" rtl="0" eaLnBrk="1" latinLnBrk="0" hangingPunct="1">
              <a:buNone/>
              <a:defRPr lang="en-US" sz="1587" kern="1200" dirty="0">
                <a:solidFill>
                  <a:schemeClr val="tx1"/>
                </a:solidFill>
                <a:latin typeface="Segoe UI Semibold" panose="020B0702040204020203" pitchFamily="34" charset="0"/>
                <a:ea typeface="+mn-ea"/>
                <a:cs typeface="Segoe UI Semibold" panose="020B0702040204020203" pitchFamily="34" charset="0"/>
              </a:defRPr>
            </a:lvl5pPr>
          </a:lstStyle>
          <a:p>
            <a:pPr lvl="0"/>
            <a:r>
              <a:rPr lang="en-US"/>
              <a:t>Edit Master text styles</a:t>
            </a:r>
          </a:p>
        </p:txBody>
      </p:sp>
      <p:sp>
        <p:nvSpPr>
          <p:cNvPr id="11" name="Title 1">
            <a:extLst>
              <a:ext uri="{FF2B5EF4-FFF2-40B4-BE49-F238E27FC236}">
                <a16:creationId xmlns:a16="http://schemas.microsoft.com/office/drawing/2014/main" id="{27224633-DAF6-42FB-AB35-295D49072FDC}"/>
              </a:ext>
            </a:extLst>
          </p:cNvPr>
          <p:cNvSpPr>
            <a:spLocks noGrp="1"/>
          </p:cNvSpPr>
          <p:nvPr>
            <p:ph type="title"/>
          </p:nvPr>
        </p:nvSpPr>
        <p:spPr>
          <a:xfrm>
            <a:off x="154223" y="178248"/>
            <a:ext cx="8675370" cy="547956"/>
          </a:xfrm>
        </p:spPr>
        <p:txBody>
          <a:bodyPr>
            <a:normAutofit/>
          </a:bodyPr>
          <a:lstStyle>
            <a:lvl1pPr>
              <a:defRPr lang="en-US" sz="2400" kern="1200" smtClean="0">
                <a:solidFill>
                  <a:schemeClr val="tx1"/>
                </a:solidFill>
                <a:latin typeface="Segoe UI Semibold" panose="020B0702040204020203" pitchFamily="34" charset="0"/>
                <a:ea typeface="+mn-ea"/>
                <a:cs typeface="Segoe UI Semibold" panose="020B07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51283644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_Gray">
    <p:spTree>
      <p:nvGrpSpPr>
        <p:cNvPr id="1" name=""/>
        <p:cNvGrpSpPr/>
        <p:nvPr/>
      </p:nvGrpSpPr>
      <p:grpSpPr>
        <a:xfrm>
          <a:off x="0" y="0"/>
          <a:ext cx="0" cy="0"/>
          <a:chOff x="0" y="0"/>
          <a:chExt cx="0" cy="0"/>
        </a:xfrm>
      </p:grpSpPr>
      <p:sp>
        <p:nvSpPr>
          <p:cNvPr id="4" name="Rectangle 3" descr="Gray background">
            <a:extLst>
              <a:ext uri="{FF2B5EF4-FFF2-40B4-BE49-F238E27FC236}">
                <a16:creationId xmlns:a16="http://schemas.microsoft.com/office/drawing/2014/main" id="{B752476B-B4B6-47A6-BCA0-34A980AC4C00}"/>
              </a:ext>
            </a:extLst>
          </p:cNvPr>
          <p:cNvSpPr/>
          <p:nvPr userDrawn="1"/>
        </p:nvSpPr>
        <p:spPr>
          <a:xfrm>
            <a:off x="0" y="0"/>
            <a:ext cx="10058400" cy="7772400"/>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Tree>
    <p:extLst>
      <p:ext uri="{BB962C8B-B14F-4D97-AF65-F5344CB8AC3E}">
        <p14:creationId xmlns:p14="http://schemas.microsoft.com/office/powerpoint/2010/main" val="113127381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Footer_Orange">
    <p:spTree>
      <p:nvGrpSpPr>
        <p:cNvPr id="1" name=""/>
        <p:cNvGrpSpPr/>
        <p:nvPr/>
      </p:nvGrpSpPr>
      <p:grpSpPr>
        <a:xfrm>
          <a:off x="0" y="0"/>
          <a:ext cx="0" cy="0"/>
          <a:chOff x="0" y="0"/>
          <a:chExt cx="0" cy="0"/>
        </a:xfrm>
      </p:grpSpPr>
      <p:sp>
        <p:nvSpPr>
          <p:cNvPr id="4" name="Rettangolo 4">
            <a:extLst>
              <a:ext uri="{FF2B5EF4-FFF2-40B4-BE49-F238E27FC236}">
                <a16:creationId xmlns:a16="http://schemas.microsoft.com/office/drawing/2014/main" id="{D0575EC3-37ED-474F-952C-33F492FA803B}"/>
              </a:ext>
              <a:ext uri="{C183D7F6-B498-43B3-948B-1728B52AA6E4}">
                <adec:decorative xmlns:adec="http://schemas.microsoft.com/office/drawing/2017/decorative" val="1"/>
              </a:ext>
            </a:extLst>
          </p:cNvPr>
          <p:cNvSpPr/>
          <p:nvPr userDrawn="1"/>
        </p:nvSpPr>
        <p:spPr>
          <a:xfrm>
            <a:off x="0" y="5956977"/>
            <a:ext cx="10058400" cy="1815423"/>
          </a:xfrm>
          <a:prstGeom prst="rect">
            <a:avLst/>
          </a:pr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0890" tIns="35448" rIns="70890" bIns="35448" numCol="1" spcCol="0" rtlCol="0" fromWordArt="0" anchor="ctr" anchorCtr="0" forceAA="0" compatLnSpc="1">
            <a:prstTxWarp prst="textNoShape">
              <a:avLst/>
            </a:prstTxWarp>
            <a:noAutofit/>
          </a:bodyPr>
          <a:lstStyle/>
          <a:p>
            <a:pPr algn="ctr"/>
            <a:endParaRPr lang="it-IT" sz="1393" dirty="0"/>
          </a:p>
        </p:txBody>
      </p:sp>
      <p:sp>
        <p:nvSpPr>
          <p:cNvPr id="2" name="Title 1">
            <a:extLst>
              <a:ext uri="{FF2B5EF4-FFF2-40B4-BE49-F238E27FC236}">
                <a16:creationId xmlns:a16="http://schemas.microsoft.com/office/drawing/2014/main" id="{74FBACCF-E951-4C02-9E71-9FC5593299EC}"/>
              </a:ext>
            </a:extLst>
          </p:cNvPr>
          <p:cNvSpPr>
            <a:spLocks noGrp="1"/>
          </p:cNvSpPr>
          <p:nvPr>
            <p:ph type="title"/>
          </p:nvPr>
        </p:nvSpPr>
        <p:spPr>
          <a:xfrm>
            <a:off x="154223" y="178248"/>
            <a:ext cx="8675370" cy="547956"/>
          </a:xfrm>
        </p:spPr>
        <p:txBody>
          <a:bodyPr>
            <a:normAutofit/>
          </a:bodyPr>
          <a:lstStyle>
            <a:lvl1pPr>
              <a:defRPr lang="en-US" sz="2400" kern="1200" smtClean="0">
                <a:solidFill>
                  <a:schemeClr val="tx1"/>
                </a:solidFill>
                <a:latin typeface="Segoe UI Semibold" panose="020B0702040204020203" pitchFamily="34" charset="0"/>
                <a:ea typeface="+mn-ea"/>
                <a:cs typeface="Segoe UI Semibold" panose="020B0702040204020203" pitchFamily="34" charset="0"/>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CD667C9B-0EAE-4344-8E25-813F368E0E15}"/>
              </a:ext>
            </a:extLst>
          </p:cNvPr>
          <p:cNvSpPr>
            <a:spLocks noGrp="1"/>
          </p:cNvSpPr>
          <p:nvPr>
            <p:ph type="body" sz="quarter" idx="10"/>
          </p:nvPr>
        </p:nvSpPr>
        <p:spPr>
          <a:xfrm>
            <a:off x="154224" y="1985616"/>
            <a:ext cx="2198965" cy="2250758"/>
          </a:xfrm>
        </p:spPr>
        <p:txBody>
          <a:bodyPr>
            <a:normAutofit/>
          </a:bodyPr>
          <a:lstStyle>
            <a:lvl1pPr marL="0" indent="0" algn="l" defTabSz="1036271" rtl="0" eaLnBrk="1" latinLnBrk="0" hangingPunct="1">
              <a:buNone/>
              <a:defRPr lang="en-US" sz="1500" kern="1200" dirty="0" smtClean="0">
                <a:solidFill>
                  <a:schemeClr val="tx1"/>
                </a:solidFill>
                <a:latin typeface="Segoe UI Semibold" panose="020B0702040204020203" pitchFamily="34" charset="0"/>
                <a:ea typeface="+mn-ea"/>
                <a:cs typeface="Segoe UI Semibold" panose="020B0702040204020203" pitchFamily="34" charset="0"/>
              </a:defRPr>
            </a:lvl1pPr>
            <a:lvl2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2pPr>
            <a:lvl3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3pPr>
            <a:lvl4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4pPr>
            <a:lvl5pPr marL="0" indent="0" algn="l" defTabSz="1036271" rtl="0" eaLnBrk="1" latinLnBrk="0" hangingPunct="1">
              <a:buNone/>
              <a:defRPr lang="en-US" sz="1587" kern="1200" dirty="0">
                <a:solidFill>
                  <a:schemeClr val="tx1"/>
                </a:solidFill>
                <a:latin typeface="Segoe UI Semibold" panose="020B0702040204020203" pitchFamily="34" charset="0"/>
                <a:ea typeface="+mn-ea"/>
                <a:cs typeface="Segoe UI Semibold" panose="020B0702040204020203" pitchFamily="34" charset="0"/>
              </a:defRPr>
            </a:lvl5pPr>
          </a:lstStyle>
          <a:p>
            <a:pPr lvl="0"/>
            <a:r>
              <a:rPr lang="en-US"/>
              <a:t>Edit Master text styles</a:t>
            </a:r>
          </a:p>
        </p:txBody>
      </p:sp>
      <p:sp>
        <p:nvSpPr>
          <p:cNvPr id="5" name="Text Placeholder 9">
            <a:extLst>
              <a:ext uri="{FF2B5EF4-FFF2-40B4-BE49-F238E27FC236}">
                <a16:creationId xmlns:a16="http://schemas.microsoft.com/office/drawing/2014/main" id="{12C267E0-1439-4524-86F9-99A6F5F5B38F}"/>
              </a:ext>
            </a:extLst>
          </p:cNvPr>
          <p:cNvSpPr>
            <a:spLocks noGrp="1"/>
          </p:cNvSpPr>
          <p:nvPr>
            <p:ph type="body" sz="quarter" idx="11"/>
          </p:nvPr>
        </p:nvSpPr>
        <p:spPr>
          <a:xfrm>
            <a:off x="154223" y="6207407"/>
            <a:ext cx="9766688" cy="523220"/>
          </a:xfrm>
        </p:spPr>
        <p:txBody>
          <a:bodyPr>
            <a:normAutofit/>
          </a:bodyPr>
          <a:lstStyle>
            <a:lvl1pPr marL="0" indent="0" algn="l" defTabSz="1036271" rtl="0" eaLnBrk="1" latinLnBrk="0" hangingPunct="1">
              <a:buNone/>
              <a:defRPr lang="en-US" sz="2400" b="1" kern="1200" dirty="0">
                <a:solidFill>
                  <a:schemeClr val="bg1"/>
                </a:solidFill>
                <a:latin typeface="Segoe UI Semibold" panose="020B0702040204020203" pitchFamily="34" charset="0"/>
                <a:ea typeface="+mn-ea"/>
                <a:cs typeface="Segoe UI Semibold" panose="020B0702040204020203" pitchFamily="34" charset="0"/>
              </a:defRPr>
            </a:lvl1pPr>
            <a:lvl2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2pPr>
            <a:lvl3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3pPr>
            <a:lvl4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4pPr>
            <a:lvl5pPr marL="0" indent="0" algn="l" defTabSz="1036271" rtl="0" eaLnBrk="1" latinLnBrk="0" hangingPunct="1">
              <a:buNone/>
              <a:defRPr lang="en-US" sz="1587" kern="1200" dirty="0">
                <a:solidFill>
                  <a:schemeClr val="tx1"/>
                </a:solidFill>
                <a:latin typeface="Segoe UI Semibold" panose="020B0702040204020203" pitchFamily="34" charset="0"/>
                <a:ea typeface="+mn-ea"/>
                <a:cs typeface="Segoe UI Semibold" panose="020B0702040204020203" pitchFamily="34" charset="0"/>
              </a:defRPr>
            </a:lvl5pPr>
          </a:lstStyle>
          <a:p>
            <a:pPr lvl="0"/>
            <a:r>
              <a:rPr lang="en-US"/>
              <a:t>Edit Master text styles</a:t>
            </a:r>
          </a:p>
        </p:txBody>
      </p:sp>
      <p:sp>
        <p:nvSpPr>
          <p:cNvPr id="11" name="Text Placeholder 9">
            <a:extLst>
              <a:ext uri="{FF2B5EF4-FFF2-40B4-BE49-F238E27FC236}">
                <a16:creationId xmlns:a16="http://schemas.microsoft.com/office/drawing/2014/main" id="{0002AA37-4308-4C7F-854B-6C03D59DFEE5}"/>
              </a:ext>
            </a:extLst>
          </p:cNvPr>
          <p:cNvSpPr>
            <a:spLocks noGrp="1"/>
          </p:cNvSpPr>
          <p:nvPr>
            <p:ph type="body" sz="quarter" idx="12"/>
          </p:nvPr>
        </p:nvSpPr>
        <p:spPr>
          <a:xfrm>
            <a:off x="154223" y="6730626"/>
            <a:ext cx="9766688" cy="315570"/>
          </a:xfrm>
        </p:spPr>
        <p:txBody>
          <a:bodyPr>
            <a:normAutofit/>
          </a:bodyPr>
          <a:lstStyle>
            <a:lvl1pPr marL="0" indent="0" algn="l" defTabSz="1036271" rtl="0" eaLnBrk="1" latinLnBrk="0" hangingPunct="1">
              <a:buNone/>
              <a:defRPr lang="en-US" sz="1500" kern="1200" dirty="0">
                <a:solidFill>
                  <a:schemeClr val="bg1"/>
                </a:solidFill>
                <a:latin typeface="Segoe UI Semibold" panose="020B0702040204020203" pitchFamily="34" charset="0"/>
                <a:ea typeface="+mn-ea"/>
                <a:cs typeface="Segoe UI Semibold" panose="020B0702040204020203" pitchFamily="34" charset="0"/>
              </a:defRPr>
            </a:lvl1pPr>
            <a:lvl2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2pPr>
            <a:lvl3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3pPr>
            <a:lvl4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4pPr>
            <a:lvl5pPr marL="0" indent="0" algn="l" defTabSz="1036271" rtl="0" eaLnBrk="1" latinLnBrk="0" hangingPunct="1">
              <a:buNone/>
              <a:defRPr lang="en-US" sz="1587" kern="1200" dirty="0">
                <a:solidFill>
                  <a:schemeClr val="tx1"/>
                </a:solidFill>
                <a:latin typeface="Segoe UI Semibold" panose="020B0702040204020203" pitchFamily="34" charset="0"/>
                <a:ea typeface="+mn-ea"/>
                <a:cs typeface="Segoe UI Semibold" panose="020B0702040204020203" pitchFamily="34" charset="0"/>
              </a:defRPr>
            </a:lvl5pPr>
          </a:lstStyle>
          <a:p>
            <a:pPr lvl="0"/>
            <a:r>
              <a:rPr lang="en-US"/>
              <a:t>Edit Master text styles</a:t>
            </a:r>
          </a:p>
        </p:txBody>
      </p:sp>
    </p:spTree>
    <p:extLst>
      <p:ext uri="{BB962C8B-B14F-4D97-AF65-F5344CB8AC3E}">
        <p14:creationId xmlns:p14="http://schemas.microsoft.com/office/powerpoint/2010/main" val="65301105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ooter_Orange_Gray">
    <p:spTree>
      <p:nvGrpSpPr>
        <p:cNvPr id="1" name=""/>
        <p:cNvGrpSpPr/>
        <p:nvPr/>
      </p:nvGrpSpPr>
      <p:grpSpPr>
        <a:xfrm>
          <a:off x="0" y="0"/>
          <a:ext cx="0" cy="0"/>
          <a:chOff x="0" y="0"/>
          <a:chExt cx="0" cy="0"/>
        </a:xfrm>
      </p:grpSpPr>
      <p:sp>
        <p:nvSpPr>
          <p:cNvPr id="7" name="Rectangle 6" descr="Gray background">
            <a:extLst>
              <a:ext uri="{FF2B5EF4-FFF2-40B4-BE49-F238E27FC236}">
                <a16:creationId xmlns:a16="http://schemas.microsoft.com/office/drawing/2014/main" id="{5960B2B9-0620-4736-BCFF-8598492AC273}"/>
              </a:ext>
            </a:extLst>
          </p:cNvPr>
          <p:cNvSpPr/>
          <p:nvPr userDrawn="1"/>
        </p:nvSpPr>
        <p:spPr>
          <a:xfrm>
            <a:off x="0" y="0"/>
            <a:ext cx="10058400" cy="5956976"/>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4" name="Rettangolo 4">
            <a:extLst>
              <a:ext uri="{FF2B5EF4-FFF2-40B4-BE49-F238E27FC236}">
                <a16:creationId xmlns:a16="http://schemas.microsoft.com/office/drawing/2014/main" id="{D0575EC3-37ED-474F-952C-33F492FA803B}"/>
              </a:ext>
              <a:ext uri="{C183D7F6-B498-43B3-948B-1728B52AA6E4}">
                <adec:decorative xmlns:adec="http://schemas.microsoft.com/office/drawing/2017/decorative" val="1"/>
              </a:ext>
            </a:extLst>
          </p:cNvPr>
          <p:cNvSpPr/>
          <p:nvPr userDrawn="1"/>
        </p:nvSpPr>
        <p:spPr>
          <a:xfrm>
            <a:off x="0" y="5956977"/>
            <a:ext cx="10058400" cy="1815423"/>
          </a:xfrm>
          <a:prstGeom prst="rect">
            <a:avLst/>
          </a:pr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0890" tIns="35448" rIns="70890" bIns="35448" numCol="1" spcCol="0" rtlCol="0" fromWordArt="0" anchor="ctr" anchorCtr="0" forceAA="0" compatLnSpc="1">
            <a:prstTxWarp prst="textNoShape">
              <a:avLst/>
            </a:prstTxWarp>
            <a:noAutofit/>
          </a:bodyPr>
          <a:lstStyle/>
          <a:p>
            <a:pPr algn="ctr"/>
            <a:endParaRPr lang="it-IT" sz="1393" dirty="0"/>
          </a:p>
        </p:txBody>
      </p:sp>
      <p:sp>
        <p:nvSpPr>
          <p:cNvPr id="2" name="Title 1">
            <a:extLst>
              <a:ext uri="{FF2B5EF4-FFF2-40B4-BE49-F238E27FC236}">
                <a16:creationId xmlns:a16="http://schemas.microsoft.com/office/drawing/2014/main" id="{74FBACCF-E951-4C02-9E71-9FC5593299EC}"/>
              </a:ext>
            </a:extLst>
          </p:cNvPr>
          <p:cNvSpPr>
            <a:spLocks noGrp="1"/>
          </p:cNvSpPr>
          <p:nvPr>
            <p:ph type="title"/>
          </p:nvPr>
        </p:nvSpPr>
        <p:spPr>
          <a:xfrm>
            <a:off x="154223" y="178248"/>
            <a:ext cx="8675370" cy="547956"/>
          </a:xfrm>
        </p:spPr>
        <p:txBody>
          <a:bodyPr>
            <a:normAutofit/>
          </a:bodyPr>
          <a:lstStyle>
            <a:lvl1pPr>
              <a:defRPr lang="en-US" sz="2400" kern="1200" smtClean="0">
                <a:solidFill>
                  <a:schemeClr val="tx1"/>
                </a:solidFill>
                <a:latin typeface="Segoe UI Semibold" panose="020B0702040204020203" pitchFamily="34" charset="0"/>
                <a:ea typeface="+mn-ea"/>
                <a:cs typeface="Segoe UI Semibold" panose="020B0702040204020203" pitchFamily="34" charset="0"/>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CD667C9B-0EAE-4344-8E25-813F368E0E15}"/>
              </a:ext>
            </a:extLst>
          </p:cNvPr>
          <p:cNvSpPr>
            <a:spLocks noGrp="1"/>
          </p:cNvSpPr>
          <p:nvPr>
            <p:ph type="body" sz="quarter" idx="10"/>
          </p:nvPr>
        </p:nvSpPr>
        <p:spPr>
          <a:xfrm>
            <a:off x="154224" y="1985616"/>
            <a:ext cx="2198965" cy="2250758"/>
          </a:xfrm>
        </p:spPr>
        <p:txBody>
          <a:bodyPr>
            <a:normAutofit/>
          </a:bodyPr>
          <a:lstStyle>
            <a:lvl1pPr marL="0" indent="0" algn="l" defTabSz="1036271" rtl="0" eaLnBrk="1" latinLnBrk="0" hangingPunct="1">
              <a:buNone/>
              <a:defRPr lang="en-US" sz="1500" kern="1200" dirty="0" smtClean="0">
                <a:solidFill>
                  <a:schemeClr val="tx1"/>
                </a:solidFill>
                <a:latin typeface="Segoe UI Semibold" panose="020B0702040204020203" pitchFamily="34" charset="0"/>
                <a:ea typeface="+mn-ea"/>
                <a:cs typeface="Segoe UI Semibold" panose="020B0702040204020203" pitchFamily="34" charset="0"/>
              </a:defRPr>
            </a:lvl1pPr>
            <a:lvl2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2pPr>
            <a:lvl3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3pPr>
            <a:lvl4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4pPr>
            <a:lvl5pPr marL="0" indent="0" algn="l" defTabSz="1036271" rtl="0" eaLnBrk="1" latinLnBrk="0" hangingPunct="1">
              <a:buNone/>
              <a:defRPr lang="en-US" sz="1587" kern="1200" dirty="0">
                <a:solidFill>
                  <a:schemeClr val="tx1"/>
                </a:solidFill>
                <a:latin typeface="Segoe UI Semibold" panose="020B0702040204020203" pitchFamily="34" charset="0"/>
                <a:ea typeface="+mn-ea"/>
                <a:cs typeface="Segoe UI Semibold" panose="020B0702040204020203" pitchFamily="34" charset="0"/>
              </a:defRPr>
            </a:lvl5pPr>
          </a:lstStyle>
          <a:p>
            <a:pPr lvl="0"/>
            <a:r>
              <a:rPr lang="en-US"/>
              <a:t>Edit Master text styles</a:t>
            </a:r>
          </a:p>
        </p:txBody>
      </p:sp>
      <p:sp>
        <p:nvSpPr>
          <p:cNvPr id="5" name="Text Placeholder 9">
            <a:extLst>
              <a:ext uri="{FF2B5EF4-FFF2-40B4-BE49-F238E27FC236}">
                <a16:creationId xmlns:a16="http://schemas.microsoft.com/office/drawing/2014/main" id="{12C267E0-1439-4524-86F9-99A6F5F5B38F}"/>
              </a:ext>
            </a:extLst>
          </p:cNvPr>
          <p:cNvSpPr>
            <a:spLocks noGrp="1"/>
          </p:cNvSpPr>
          <p:nvPr>
            <p:ph type="body" sz="quarter" idx="11"/>
          </p:nvPr>
        </p:nvSpPr>
        <p:spPr>
          <a:xfrm>
            <a:off x="154223" y="6207407"/>
            <a:ext cx="9766688" cy="523220"/>
          </a:xfrm>
        </p:spPr>
        <p:txBody>
          <a:bodyPr>
            <a:normAutofit/>
          </a:bodyPr>
          <a:lstStyle>
            <a:lvl1pPr marL="0" indent="0" algn="l" defTabSz="1036271" rtl="0" eaLnBrk="1" latinLnBrk="0" hangingPunct="1">
              <a:buNone/>
              <a:defRPr lang="en-US" sz="2400" b="1" kern="1200" dirty="0">
                <a:solidFill>
                  <a:schemeClr val="bg1"/>
                </a:solidFill>
                <a:latin typeface="Segoe Pro Semibold" panose="020B0502040504020203" pitchFamily="34" charset="0"/>
                <a:ea typeface="+mn-ea"/>
                <a:cs typeface="+mn-cs"/>
              </a:defRPr>
            </a:lvl1pPr>
            <a:lvl2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2pPr>
            <a:lvl3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3pPr>
            <a:lvl4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4pPr>
            <a:lvl5pPr marL="0" indent="0" algn="l" defTabSz="1036271" rtl="0" eaLnBrk="1" latinLnBrk="0" hangingPunct="1">
              <a:buNone/>
              <a:defRPr lang="en-US" sz="1587" kern="1200" dirty="0">
                <a:solidFill>
                  <a:schemeClr val="tx1"/>
                </a:solidFill>
                <a:latin typeface="Segoe UI Semibold" panose="020B0702040204020203" pitchFamily="34" charset="0"/>
                <a:ea typeface="+mn-ea"/>
                <a:cs typeface="Segoe UI Semibold" panose="020B0702040204020203" pitchFamily="34" charset="0"/>
              </a:defRPr>
            </a:lvl5pPr>
          </a:lstStyle>
          <a:p>
            <a:pPr lvl="0"/>
            <a:r>
              <a:rPr lang="en-US"/>
              <a:t>Edit Master text styles</a:t>
            </a:r>
          </a:p>
        </p:txBody>
      </p:sp>
      <p:sp>
        <p:nvSpPr>
          <p:cNvPr id="11" name="Text Placeholder 9">
            <a:extLst>
              <a:ext uri="{FF2B5EF4-FFF2-40B4-BE49-F238E27FC236}">
                <a16:creationId xmlns:a16="http://schemas.microsoft.com/office/drawing/2014/main" id="{0002AA37-4308-4C7F-854B-6C03D59DFEE5}"/>
              </a:ext>
            </a:extLst>
          </p:cNvPr>
          <p:cNvSpPr>
            <a:spLocks noGrp="1"/>
          </p:cNvSpPr>
          <p:nvPr>
            <p:ph type="body" sz="quarter" idx="12"/>
          </p:nvPr>
        </p:nvSpPr>
        <p:spPr>
          <a:xfrm>
            <a:off x="154223" y="6730626"/>
            <a:ext cx="9766688" cy="315570"/>
          </a:xfrm>
        </p:spPr>
        <p:txBody>
          <a:bodyPr>
            <a:normAutofit/>
          </a:bodyPr>
          <a:lstStyle>
            <a:lvl1pPr marL="0" indent="0" algn="l" defTabSz="1036271" rtl="0" eaLnBrk="1" latinLnBrk="0" hangingPunct="1">
              <a:buNone/>
              <a:defRPr lang="en-US" sz="1500" kern="1200" dirty="0">
                <a:solidFill>
                  <a:schemeClr val="bg1"/>
                </a:solidFill>
                <a:latin typeface="Segoe UI Semibold" panose="020B0702040204020203" pitchFamily="34" charset="0"/>
                <a:ea typeface="+mn-ea"/>
                <a:cs typeface="Segoe UI Semibold" panose="020B0702040204020203" pitchFamily="34" charset="0"/>
              </a:defRPr>
            </a:lvl1pPr>
            <a:lvl2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2pPr>
            <a:lvl3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3pPr>
            <a:lvl4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4pPr>
            <a:lvl5pPr marL="0" indent="0" algn="l" defTabSz="1036271" rtl="0" eaLnBrk="1" latinLnBrk="0" hangingPunct="1">
              <a:buNone/>
              <a:defRPr lang="en-US" sz="1587" kern="1200" dirty="0">
                <a:solidFill>
                  <a:schemeClr val="tx1"/>
                </a:solidFill>
                <a:latin typeface="Segoe UI Semibold" panose="020B0702040204020203" pitchFamily="34" charset="0"/>
                <a:ea typeface="+mn-ea"/>
                <a:cs typeface="Segoe UI Semibold" panose="020B0702040204020203" pitchFamily="34" charset="0"/>
              </a:defRPr>
            </a:lvl5pPr>
          </a:lstStyle>
          <a:p>
            <a:pPr lvl="0"/>
            <a:r>
              <a:rPr lang="en-US"/>
              <a:t>Edit Master text styles</a:t>
            </a:r>
          </a:p>
        </p:txBody>
      </p:sp>
    </p:spTree>
    <p:extLst>
      <p:ext uri="{BB962C8B-B14F-4D97-AF65-F5344CB8AC3E}">
        <p14:creationId xmlns:p14="http://schemas.microsoft.com/office/powerpoint/2010/main" val="4112102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6277" y="1937705"/>
            <a:ext cx="8675370" cy="3233102"/>
          </a:xfrm>
        </p:spPr>
        <p:txBody>
          <a:bodyPr anchor="b"/>
          <a:lstStyle>
            <a:lvl1pPr>
              <a:defRPr sz="6600"/>
            </a:lvl1pPr>
          </a:lstStyle>
          <a:p>
            <a:r>
              <a:rPr lang="en-US"/>
              <a:t>Click to edit Master title style</a:t>
            </a:r>
            <a:endParaRPr lang="en-US" dirty="0"/>
          </a:p>
        </p:txBody>
      </p:sp>
      <p:sp>
        <p:nvSpPr>
          <p:cNvPr id="3" name="Text Placeholder 2"/>
          <p:cNvSpPr>
            <a:spLocks noGrp="1"/>
          </p:cNvSpPr>
          <p:nvPr>
            <p:ph type="body" idx="1"/>
          </p:nvPr>
        </p:nvSpPr>
        <p:spPr>
          <a:xfrm>
            <a:off x="686277" y="5201393"/>
            <a:ext cx="8675370" cy="1700212"/>
          </a:xfrm>
        </p:spPr>
        <p:txBody>
          <a:bodyPr/>
          <a:lstStyle>
            <a:lvl1pPr marL="0" indent="0">
              <a:buNone/>
              <a:defRPr sz="2640">
                <a:solidFill>
                  <a:schemeClr val="tx1"/>
                </a:solidFill>
              </a:defRPr>
            </a:lvl1pPr>
            <a:lvl2pPr marL="502920" indent="0">
              <a:buNone/>
              <a:defRPr sz="2200">
                <a:solidFill>
                  <a:schemeClr val="tx1">
                    <a:tint val="75000"/>
                  </a:schemeClr>
                </a:solidFill>
              </a:defRPr>
            </a:lvl2pPr>
            <a:lvl3pPr marL="1005840" indent="0">
              <a:buNone/>
              <a:defRPr sz="1980">
                <a:solidFill>
                  <a:schemeClr val="tx1">
                    <a:tint val="75000"/>
                  </a:schemeClr>
                </a:solidFill>
              </a:defRPr>
            </a:lvl3pPr>
            <a:lvl4pPr marL="1508760" indent="0">
              <a:buNone/>
              <a:defRPr sz="1760">
                <a:solidFill>
                  <a:schemeClr val="tx1">
                    <a:tint val="75000"/>
                  </a:schemeClr>
                </a:solidFill>
              </a:defRPr>
            </a:lvl4pPr>
            <a:lvl5pPr marL="2011680" indent="0">
              <a:buNone/>
              <a:defRPr sz="1760">
                <a:solidFill>
                  <a:schemeClr val="tx1">
                    <a:tint val="75000"/>
                  </a:schemeClr>
                </a:solidFill>
              </a:defRPr>
            </a:lvl5pPr>
            <a:lvl6pPr marL="2514600" indent="0">
              <a:buNone/>
              <a:defRPr sz="1760">
                <a:solidFill>
                  <a:schemeClr val="tx1">
                    <a:tint val="75000"/>
                  </a:schemeClr>
                </a:solidFill>
              </a:defRPr>
            </a:lvl6pPr>
            <a:lvl7pPr marL="3017520" indent="0">
              <a:buNone/>
              <a:defRPr sz="1760">
                <a:solidFill>
                  <a:schemeClr val="tx1">
                    <a:tint val="75000"/>
                  </a:schemeClr>
                </a:solidFill>
              </a:defRPr>
            </a:lvl7pPr>
            <a:lvl8pPr marL="3520440" indent="0">
              <a:buNone/>
              <a:defRPr sz="1760">
                <a:solidFill>
                  <a:schemeClr val="tx1">
                    <a:tint val="75000"/>
                  </a:schemeClr>
                </a:solidFill>
              </a:defRPr>
            </a:lvl8pPr>
            <a:lvl9pPr marL="4023360" indent="0">
              <a:buNone/>
              <a:defRPr sz="17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7F88835-A04D-415E-8F2C-7A8C8EDCE086}" type="datetimeFigureOut">
              <a:rPr lang="en-US" smtClean="0"/>
              <a:t>4/22/2019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CA68E8-15B1-4CD6-AB92-917A6907BE05}" type="slidenum">
              <a:rPr lang="en-US" smtClean="0"/>
              <a:t>‹#›</a:t>
            </a:fld>
            <a:endParaRPr lang="en-US"/>
          </a:p>
        </p:txBody>
      </p:sp>
    </p:spTree>
    <p:extLst>
      <p:ext uri="{BB962C8B-B14F-4D97-AF65-F5344CB8AC3E}">
        <p14:creationId xmlns:p14="http://schemas.microsoft.com/office/powerpoint/2010/main" val="58425322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Footer_Blue">
    <p:spTree>
      <p:nvGrpSpPr>
        <p:cNvPr id="1" name=""/>
        <p:cNvGrpSpPr/>
        <p:nvPr/>
      </p:nvGrpSpPr>
      <p:grpSpPr>
        <a:xfrm>
          <a:off x="0" y="0"/>
          <a:ext cx="0" cy="0"/>
          <a:chOff x="0" y="0"/>
          <a:chExt cx="0" cy="0"/>
        </a:xfrm>
      </p:grpSpPr>
      <p:sp>
        <p:nvSpPr>
          <p:cNvPr id="7" name="Rettangolo 4" descr="Blue background">
            <a:extLst>
              <a:ext uri="{FF2B5EF4-FFF2-40B4-BE49-F238E27FC236}">
                <a16:creationId xmlns:a16="http://schemas.microsoft.com/office/drawing/2014/main" id="{939817E3-3F6D-402B-8F0A-452185402219}"/>
              </a:ext>
            </a:extLst>
          </p:cNvPr>
          <p:cNvSpPr/>
          <p:nvPr userDrawn="1"/>
        </p:nvSpPr>
        <p:spPr>
          <a:xfrm>
            <a:off x="0" y="5956975"/>
            <a:ext cx="10058400" cy="1815425"/>
          </a:xfrm>
          <a:prstGeom prst="rect">
            <a:avLst/>
          </a:prstGeom>
          <a:solidFill>
            <a:srgbClr val="0078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solidFill>
                <a:srgbClr val="0078D4"/>
              </a:solidFill>
            </a:endParaRPr>
          </a:p>
        </p:txBody>
      </p:sp>
      <p:sp>
        <p:nvSpPr>
          <p:cNvPr id="10" name="Text Placeholder 9">
            <a:extLst>
              <a:ext uri="{FF2B5EF4-FFF2-40B4-BE49-F238E27FC236}">
                <a16:creationId xmlns:a16="http://schemas.microsoft.com/office/drawing/2014/main" id="{CD667C9B-0EAE-4344-8E25-813F368E0E15}"/>
              </a:ext>
            </a:extLst>
          </p:cNvPr>
          <p:cNvSpPr>
            <a:spLocks noGrp="1"/>
          </p:cNvSpPr>
          <p:nvPr>
            <p:ph type="body" sz="quarter" idx="10"/>
          </p:nvPr>
        </p:nvSpPr>
        <p:spPr>
          <a:xfrm>
            <a:off x="154224" y="1985616"/>
            <a:ext cx="2198965" cy="2250758"/>
          </a:xfrm>
        </p:spPr>
        <p:txBody>
          <a:bodyPr>
            <a:normAutofit/>
          </a:bodyPr>
          <a:lstStyle>
            <a:lvl1pPr marL="0" indent="0" algn="l" defTabSz="1036271" rtl="0" eaLnBrk="1" latinLnBrk="0" hangingPunct="1">
              <a:buNone/>
              <a:defRPr lang="en-US" sz="1500" kern="1200" dirty="0" smtClean="0">
                <a:solidFill>
                  <a:schemeClr val="tx1"/>
                </a:solidFill>
                <a:latin typeface="Segoe UI Semibold" panose="020B0702040204020203" pitchFamily="34" charset="0"/>
                <a:ea typeface="+mn-ea"/>
                <a:cs typeface="Segoe UI Semibold" panose="020B0702040204020203" pitchFamily="34" charset="0"/>
              </a:defRPr>
            </a:lvl1pPr>
            <a:lvl2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2pPr>
            <a:lvl3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3pPr>
            <a:lvl4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4pPr>
            <a:lvl5pPr marL="0" indent="0" algn="l" defTabSz="1036271" rtl="0" eaLnBrk="1" latinLnBrk="0" hangingPunct="1">
              <a:buNone/>
              <a:defRPr lang="en-US" sz="1587" kern="1200" dirty="0">
                <a:solidFill>
                  <a:schemeClr val="tx1"/>
                </a:solidFill>
                <a:latin typeface="Segoe UI Semibold" panose="020B0702040204020203" pitchFamily="34" charset="0"/>
                <a:ea typeface="+mn-ea"/>
                <a:cs typeface="Segoe UI Semibold" panose="020B0702040204020203" pitchFamily="34" charset="0"/>
              </a:defRPr>
            </a:lvl5pPr>
          </a:lstStyle>
          <a:p>
            <a:pPr lvl="0"/>
            <a:r>
              <a:rPr lang="en-US"/>
              <a:t>Edit Master text styles</a:t>
            </a:r>
          </a:p>
        </p:txBody>
      </p:sp>
      <p:sp>
        <p:nvSpPr>
          <p:cNvPr id="8" name="Title 1">
            <a:extLst>
              <a:ext uri="{FF2B5EF4-FFF2-40B4-BE49-F238E27FC236}">
                <a16:creationId xmlns:a16="http://schemas.microsoft.com/office/drawing/2014/main" id="{7E9A81C9-50FC-4EB0-BB23-6F59B908341E}"/>
              </a:ext>
            </a:extLst>
          </p:cNvPr>
          <p:cNvSpPr>
            <a:spLocks noGrp="1"/>
          </p:cNvSpPr>
          <p:nvPr>
            <p:ph type="title"/>
          </p:nvPr>
        </p:nvSpPr>
        <p:spPr>
          <a:xfrm>
            <a:off x="154223" y="178248"/>
            <a:ext cx="8675370" cy="547956"/>
          </a:xfrm>
        </p:spPr>
        <p:txBody>
          <a:bodyPr/>
          <a:lstStyle>
            <a:lvl1pPr>
              <a:defRPr lang="en-US" sz="2720" kern="1200" smtClean="0">
                <a:solidFill>
                  <a:schemeClr val="tx1"/>
                </a:solidFill>
                <a:latin typeface="Segoe UI Semibold" panose="020B0702040204020203" pitchFamily="34" charset="0"/>
                <a:ea typeface="+mn-ea"/>
                <a:cs typeface="Segoe UI Semibold" panose="020B0702040204020203" pitchFamily="34" charset="0"/>
              </a:defRPr>
            </a:lvl1pPr>
          </a:lstStyle>
          <a:p>
            <a:r>
              <a:rPr lang="en-US"/>
              <a:t>Click to edit Master title style</a:t>
            </a:r>
            <a:endParaRPr lang="en-US" dirty="0"/>
          </a:p>
        </p:txBody>
      </p:sp>
      <p:sp>
        <p:nvSpPr>
          <p:cNvPr id="9" name="Text Placeholder 9">
            <a:extLst>
              <a:ext uri="{FF2B5EF4-FFF2-40B4-BE49-F238E27FC236}">
                <a16:creationId xmlns:a16="http://schemas.microsoft.com/office/drawing/2014/main" id="{7CB8604B-D410-4676-8DF5-6CE817FB9894}"/>
              </a:ext>
            </a:extLst>
          </p:cNvPr>
          <p:cNvSpPr>
            <a:spLocks noGrp="1"/>
          </p:cNvSpPr>
          <p:nvPr>
            <p:ph type="body" sz="quarter" idx="11"/>
          </p:nvPr>
        </p:nvSpPr>
        <p:spPr>
          <a:xfrm>
            <a:off x="154223" y="6207407"/>
            <a:ext cx="9766688" cy="523220"/>
          </a:xfrm>
        </p:spPr>
        <p:txBody>
          <a:bodyPr>
            <a:normAutofit/>
          </a:bodyPr>
          <a:lstStyle>
            <a:lvl1pPr marL="0" indent="0" algn="l" defTabSz="1036271" rtl="0" eaLnBrk="1" latinLnBrk="0" hangingPunct="1">
              <a:buNone/>
              <a:defRPr lang="en-US" sz="2400" b="1" kern="1200" dirty="0">
                <a:solidFill>
                  <a:schemeClr val="bg1"/>
                </a:solidFill>
                <a:latin typeface="Segoe UI Semibold" panose="020B0702040204020203" pitchFamily="34" charset="0"/>
                <a:ea typeface="+mn-ea"/>
                <a:cs typeface="Segoe UI Semibold" panose="020B0702040204020203" pitchFamily="34" charset="0"/>
              </a:defRPr>
            </a:lvl1pPr>
            <a:lvl2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2pPr>
            <a:lvl3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3pPr>
            <a:lvl4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4pPr>
            <a:lvl5pPr marL="0" indent="0" algn="l" defTabSz="1036271" rtl="0" eaLnBrk="1" latinLnBrk="0" hangingPunct="1">
              <a:buNone/>
              <a:defRPr lang="en-US" sz="1587" kern="1200" dirty="0">
                <a:solidFill>
                  <a:schemeClr val="tx1"/>
                </a:solidFill>
                <a:latin typeface="Segoe UI Semibold" panose="020B0702040204020203" pitchFamily="34" charset="0"/>
                <a:ea typeface="+mn-ea"/>
                <a:cs typeface="Segoe UI Semibold" panose="020B0702040204020203" pitchFamily="34" charset="0"/>
              </a:defRPr>
            </a:lvl5pPr>
          </a:lstStyle>
          <a:p>
            <a:pPr lvl="0"/>
            <a:r>
              <a:rPr lang="en-US"/>
              <a:t>Edit Master text styles</a:t>
            </a:r>
          </a:p>
        </p:txBody>
      </p:sp>
      <p:sp>
        <p:nvSpPr>
          <p:cNvPr id="12" name="Text Placeholder 9">
            <a:extLst>
              <a:ext uri="{FF2B5EF4-FFF2-40B4-BE49-F238E27FC236}">
                <a16:creationId xmlns:a16="http://schemas.microsoft.com/office/drawing/2014/main" id="{21CA6597-BD73-4B88-82EC-2BD70BCC9383}"/>
              </a:ext>
            </a:extLst>
          </p:cNvPr>
          <p:cNvSpPr>
            <a:spLocks noGrp="1"/>
          </p:cNvSpPr>
          <p:nvPr>
            <p:ph type="body" sz="quarter" idx="12"/>
          </p:nvPr>
        </p:nvSpPr>
        <p:spPr>
          <a:xfrm>
            <a:off x="154223" y="6730626"/>
            <a:ext cx="9766688" cy="315570"/>
          </a:xfrm>
        </p:spPr>
        <p:txBody>
          <a:bodyPr>
            <a:normAutofit/>
          </a:bodyPr>
          <a:lstStyle>
            <a:lvl1pPr marL="0" indent="0" algn="l" defTabSz="1036271" rtl="0" eaLnBrk="1" latinLnBrk="0" hangingPunct="1">
              <a:buNone/>
              <a:defRPr lang="en-US" sz="1500" kern="1200" dirty="0">
                <a:solidFill>
                  <a:schemeClr val="bg1"/>
                </a:solidFill>
                <a:latin typeface="Segoe UI Semibold" panose="020B0702040204020203" pitchFamily="34" charset="0"/>
                <a:ea typeface="+mn-ea"/>
                <a:cs typeface="Segoe UI Semibold" panose="020B0702040204020203" pitchFamily="34" charset="0"/>
              </a:defRPr>
            </a:lvl1pPr>
            <a:lvl2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2pPr>
            <a:lvl3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3pPr>
            <a:lvl4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4pPr>
            <a:lvl5pPr marL="0" indent="0" algn="l" defTabSz="1036271" rtl="0" eaLnBrk="1" latinLnBrk="0" hangingPunct="1">
              <a:buNone/>
              <a:defRPr lang="en-US" sz="1587" kern="1200" dirty="0">
                <a:solidFill>
                  <a:schemeClr val="tx1"/>
                </a:solidFill>
                <a:latin typeface="Segoe UI Semibold" panose="020B0702040204020203" pitchFamily="34" charset="0"/>
                <a:ea typeface="+mn-ea"/>
                <a:cs typeface="Segoe UI Semibold" panose="020B0702040204020203" pitchFamily="34" charset="0"/>
              </a:defRPr>
            </a:lvl5pPr>
          </a:lstStyle>
          <a:p>
            <a:pPr lvl="0"/>
            <a:r>
              <a:rPr lang="en-US"/>
              <a:t>Edit Master text styles</a:t>
            </a:r>
          </a:p>
        </p:txBody>
      </p:sp>
    </p:spTree>
    <p:extLst>
      <p:ext uri="{BB962C8B-B14F-4D97-AF65-F5344CB8AC3E}">
        <p14:creationId xmlns:p14="http://schemas.microsoft.com/office/powerpoint/2010/main" val="28517349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ooter_Blue_Gray">
    <p:spTree>
      <p:nvGrpSpPr>
        <p:cNvPr id="1" name=""/>
        <p:cNvGrpSpPr/>
        <p:nvPr/>
      </p:nvGrpSpPr>
      <p:grpSpPr>
        <a:xfrm>
          <a:off x="0" y="0"/>
          <a:ext cx="0" cy="0"/>
          <a:chOff x="0" y="0"/>
          <a:chExt cx="0" cy="0"/>
        </a:xfrm>
      </p:grpSpPr>
      <p:sp>
        <p:nvSpPr>
          <p:cNvPr id="9" name="Rectangle 8" descr="Gray background">
            <a:extLst>
              <a:ext uri="{FF2B5EF4-FFF2-40B4-BE49-F238E27FC236}">
                <a16:creationId xmlns:a16="http://schemas.microsoft.com/office/drawing/2014/main" id="{EBA15C5F-9A1C-45AB-B544-F4CF871F95AB}"/>
              </a:ext>
            </a:extLst>
          </p:cNvPr>
          <p:cNvSpPr/>
          <p:nvPr userDrawn="1"/>
        </p:nvSpPr>
        <p:spPr>
          <a:xfrm>
            <a:off x="0" y="0"/>
            <a:ext cx="10058400" cy="7772400"/>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10" name="Text Placeholder 9">
            <a:extLst>
              <a:ext uri="{FF2B5EF4-FFF2-40B4-BE49-F238E27FC236}">
                <a16:creationId xmlns:a16="http://schemas.microsoft.com/office/drawing/2014/main" id="{CD667C9B-0EAE-4344-8E25-813F368E0E15}"/>
              </a:ext>
            </a:extLst>
          </p:cNvPr>
          <p:cNvSpPr>
            <a:spLocks noGrp="1"/>
          </p:cNvSpPr>
          <p:nvPr>
            <p:ph type="body" sz="quarter" idx="10"/>
          </p:nvPr>
        </p:nvSpPr>
        <p:spPr>
          <a:xfrm>
            <a:off x="154224" y="1985616"/>
            <a:ext cx="2198965" cy="2250758"/>
          </a:xfrm>
        </p:spPr>
        <p:txBody>
          <a:bodyPr>
            <a:normAutofit/>
          </a:bodyPr>
          <a:lstStyle>
            <a:lvl1pPr marL="0" indent="0" algn="l" defTabSz="1036271" rtl="0" eaLnBrk="1" latinLnBrk="0" hangingPunct="1">
              <a:buNone/>
              <a:defRPr lang="en-US" sz="1500" kern="1200" dirty="0" smtClean="0">
                <a:solidFill>
                  <a:schemeClr val="tx1"/>
                </a:solidFill>
                <a:latin typeface="Segoe UI Semibold" panose="020B0702040204020203" pitchFamily="34" charset="0"/>
                <a:ea typeface="+mn-ea"/>
                <a:cs typeface="Segoe UI Semibold" panose="020B0702040204020203" pitchFamily="34" charset="0"/>
              </a:defRPr>
            </a:lvl1pPr>
            <a:lvl2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2pPr>
            <a:lvl3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3pPr>
            <a:lvl4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4pPr>
            <a:lvl5pPr marL="0" indent="0" algn="l" defTabSz="1036271" rtl="0" eaLnBrk="1" latinLnBrk="0" hangingPunct="1">
              <a:buNone/>
              <a:defRPr lang="en-US" sz="1587" kern="1200" dirty="0">
                <a:solidFill>
                  <a:schemeClr val="tx1"/>
                </a:solidFill>
                <a:latin typeface="Segoe UI Semibold" panose="020B0702040204020203" pitchFamily="34" charset="0"/>
                <a:ea typeface="+mn-ea"/>
                <a:cs typeface="Segoe UI Semibold" panose="020B0702040204020203" pitchFamily="34" charset="0"/>
              </a:defRPr>
            </a:lvl5pPr>
          </a:lstStyle>
          <a:p>
            <a:pPr lvl="0"/>
            <a:r>
              <a:rPr lang="en-US"/>
              <a:t>Edit Master text styles</a:t>
            </a:r>
          </a:p>
        </p:txBody>
      </p:sp>
      <p:sp>
        <p:nvSpPr>
          <p:cNvPr id="8" name="Title 1">
            <a:extLst>
              <a:ext uri="{FF2B5EF4-FFF2-40B4-BE49-F238E27FC236}">
                <a16:creationId xmlns:a16="http://schemas.microsoft.com/office/drawing/2014/main" id="{7E9A81C9-50FC-4EB0-BB23-6F59B908341E}"/>
              </a:ext>
            </a:extLst>
          </p:cNvPr>
          <p:cNvSpPr>
            <a:spLocks noGrp="1"/>
          </p:cNvSpPr>
          <p:nvPr>
            <p:ph type="title"/>
          </p:nvPr>
        </p:nvSpPr>
        <p:spPr>
          <a:xfrm>
            <a:off x="154223" y="178248"/>
            <a:ext cx="8675370" cy="547956"/>
          </a:xfrm>
        </p:spPr>
        <p:txBody>
          <a:bodyPr/>
          <a:lstStyle>
            <a:lvl1pPr>
              <a:defRPr lang="en-US" sz="2720" kern="1200" smtClean="0">
                <a:solidFill>
                  <a:schemeClr val="tx1"/>
                </a:solidFill>
                <a:latin typeface="Segoe UI Semibold" panose="020B0702040204020203" pitchFamily="34" charset="0"/>
                <a:ea typeface="+mn-ea"/>
                <a:cs typeface="Segoe UI Semibold" panose="020B07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3970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91515" y="2069042"/>
            <a:ext cx="4274820" cy="49315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92065" y="2069042"/>
            <a:ext cx="4274820" cy="49315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7F88835-A04D-415E-8F2C-7A8C8EDCE086}" type="datetimeFigureOut">
              <a:rPr lang="en-US" smtClean="0"/>
              <a:t>4/22/2019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CA68E8-15B1-4CD6-AB92-917A6907BE05}" type="slidenum">
              <a:rPr lang="en-US" smtClean="0"/>
              <a:t>‹#›</a:t>
            </a:fld>
            <a:endParaRPr lang="en-US"/>
          </a:p>
        </p:txBody>
      </p:sp>
    </p:spTree>
    <p:extLst>
      <p:ext uri="{BB962C8B-B14F-4D97-AF65-F5344CB8AC3E}">
        <p14:creationId xmlns:p14="http://schemas.microsoft.com/office/powerpoint/2010/main" val="1472834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2825" y="413810"/>
            <a:ext cx="8675370" cy="1502305"/>
          </a:xfrm>
        </p:spPr>
        <p:txBody>
          <a:bodyPr/>
          <a:lstStyle/>
          <a:p>
            <a:r>
              <a:rPr lang="en-US"/>
              <a:t>Click to edit Master title style</a:t>
            </a:r>
            <a:endParaRPr lang="en-US" dirty="0"/>
          </a:p>
        </p:txBody>
      </p:sp>
      <p:sp>
        <p:nvSpPr>
          <p:cNvPr id="3" name="Text Placeholder 2"/>
          <p:cNvSpPr>
            <a:spLocks noGrp="1"/>
          </p:cNvSpPr>
          <p:nvPr>
            <p:ph type="body" idx="1"/>
          </p:nvPr>
        </p:nvSpPr>
        <p:spPr>
          <a:xfrm>
            <a:off x="692826" y="1905318"/>
            <a:ext cx="4255174" cy="933767"/>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Edit Master text styles</a:t>
            </a:r>
          </a:p>
        </p:txBody>
      </p:sp>
      <p:sp>
        <p:nvSpPr>
          <p:cNvPr id="4" name="Content Placeholder 3"/>
          <p:cNvSpPr>
            <a:spLocks noGrp="1"/>
          </p:cNvSpPr>
          <p:nvPr>
            <p:ph sz="half" idx="2"/>
          </p:nvPr>
        </p:nvSpPr>
        <p:spPr>
          <a:xfrm>
            <a:off x="692826" y="2839085"/>
            <a:ext cx="4255174" cy="41758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2066" y="1905318"/>
            <a:ext cx="4276130" cy="933767"/>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Edit Master text styles</a:t>
            </a:r>
          </a:p>
        </p:txBody>
      </p:sp>
      <p:sp>
        <p:nvSpPr>
          <p:cNvPr id="6" name="Content Placeholder 5"/>
          <p:cNvSpPr>
            <a:spLocks noGrp="1"/>
          </p:cNvSpPr>
          <p:nvPr>
            <p:ph sz="quarter" idx="4"/>
          </p:nvPr>
        </p:nvSpPr>
        <p:spPr>
          <a:xfrm>
            <a:off x="5092066" y="2839085"/>
            <a:ext cx="4276130" cy="41758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F88835-A04D-415E-8F2C-7A8C8EDCE086}" type="datetimeFigureOut">
              <a:rPr lang="en-US" smtClean="0"/>
              <a:t>4/22/2019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CA68E8-15B1-4CD6-AB92-917A6907BE05}" type="slidenum">
              <a:rPr lang="en-US" smtClean="0"/>
              <a:t>‹#›</a:t>
            </a:fld>
            <a:endParaRPr lang="en-US"/>
          </a:p>
        </p:txBody>
      </p:sp>
    </p:spTree>
    <p:extLst>
      <p:ext uri="{BB962C8B-B14F-4D97-AF65-F5344CB8AC3E}">
        <p14:creationId xmlns:p14="http://schemas.microsoft.com/office/powerpoint/2010/main" val="3663158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4/22/2019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94902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F88835-A04D-415E-8F2C-7A8C8EDCE086}" type="datetimeFigureOut">
              <a:rPr lang="en-US" smtClean="0"/>
              <a:t>4/22/2019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CA68E8-15B1-4CD6-AB92-917A6907BE05}" type="slidenum">
              <a:rPr lang="en-US" smtClean="0"/>
              <a:t>‹#›</a:t>
            </a:fld>
            <a:endParaRPr lang="en-US"/>
          </a:p>
        </p:txBody>
      </p:sp>
    </p:spTree>
    <p:extLst>
      <p:ext uri="{BB962C8B-B14F-4D97-AF65-F5344CB8AC3E}">
        <p14:creationId xmlns:p14="http://schemas.microsoft.com/office/powerpoint/2010/main" val="554355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2825" y="518160"/>
            <a:ext cx="3244096" cy="1813560"/>
          </a:xfrm>
        </p:spPr>
        <p:txBody>
          <a:bodyPr anchor="b"/>
          <a:lstStyle>
            <a:lvl1pPr>
              <a:defRPr sz="3520"/>
            </a:lvl1pPr>
          </a:lstStyle>
          <a:p>
            <a:r>
              <a:rPr lang="en-US"/>
              <a:t>Click to edit Master title style</a:t>
            </a:r>
            <a:endParaRPr lang="en-US" dirty="0"/>
          </a:p>
        </p:txBody>
      </p:sp>
      <p:sp>
        <p:nvSpPr>
          <p:cNvPr id="3" name="Content Placeholder 2"/>
          <p:cNvSpPr>
            <a:spLocks noGrp="1"/>
          </p:cNvSpPr>
          <p:nvPr>
            <p:ph idx="1"/>
          </p:nvPr>
        </p:nvSpPr>
        <p:spPr>
          <a:xfrm>
            <a:off x="4276130" y="1119083"/>
            <a:ext cx="5092065" cy="5523442"/>
          </a:xfrm>
        </p:spPr>
        <p:txBody>
          <a:bodyPr/>
          <a:lstStyle>
            <a:lvl1pPr>
              <a:defRPr sz="3520"/>
            </a:lvl1pPr>
            <a:lvl2pPr>
              <a:defRPr sz="3080"/>
            </a:lvl2pPr>
            <a:lvl3pPr>
              <a:defRPr sz="2640"/>
            </a:lvl3pPr>
            <a:lvl4pPr>
              <a:defRPr sz="2200"/>
            </a:lvl4pPr>
            <a:lvl5pPr>
              <a:defRPr sz="2200"/>
            </a:lvl5pPr>
            <a:lvl6pPr>
              <a:defRPr sz="2200"/>
            </a:lvl6pPr>
            <a:lvl7pPr>
              <a:defRPr sz="2200"/>
            </a:lvl7pPr>
            <a:lvl8pPr>
              <a:defRPr sz="2200"/>
            </a:lvl8pPr>
            <a:lvl9pPr>
              <a:defRPr sz="2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2825" y="2331720"/>
            <a:ext cx="3244096" cy="4319800"/>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Edit Master text styles</a:t>
            </a:r>
          </a:p>
        </p:txBody>
      </p:sp>
      <p:sp>
        <p:nvSpPr>
          <p:cNvPr id="5" name="Date Placeholder 4"/>
          <p:cNvSpPr>
            <a:spLocks noGrp="1"/>
          </p:cNvSpPr>
          <p:nvPr>
            <p:ph type="dt" sz="half" idx="10"/>
          </p:nvPr>
        </p:nvSpPr>
        <p:spPr/>
        <p:txBody>
          <a:bodyPr/>
          <a:lstStyle/>
          <a:p>
            <a:fld id="{D7F88835-A04D-415E-8F2C-7A8C8EDCE086}" type="datetimeFigureOut">
              <a:rPr lang="en-US" smtClean="0"/>
              <a:t>4/22/2019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CA68E8-15B1-4CD6-AB92-917A6907BE05}" type="slidenum">
              <a:rPr lang="en-US" smtClean="0"/>
              <a:t>‹#›</a:t>
            </a:fld>
            <a:endParaRPr lang="en-US"/>
          </a:p>
        </p:txBody>
      </p:sp>
    </p:spTree>
    <p:extLst>
      <p:ext uri="{BB962C8B-B14F-4D97-AF65-F5344CB8AC3E}">
        <p14:creationId xmlns:p14="http://schemas.microsoft.com/office/powerpoint/2010/main" val="2993926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2825" y="518160"/>
            <a:ext cx="3244096" cy="1813560"/>
          </a:xfrm>
        </p:spPr>
        <p:txBody>
          <a:bodyPr anchor="b"/>
          <a:lstStyle>
            <a:lvl1pPr>
              <a:defRPr sz="3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4276130" y="1119083"/>
            <a:ext cx="5092065" cy="5523442"/>
          </a:xfrm>
        </p:spPr>
        <p:txBody>
          <a:bodyPr anchor="t"/>
          <a:lstStyle>
            <a:lvl1pPr marL="0" indent="0">
              <a:buNone/>
              <a:defRPr sz="3520"/>
            </a:lvl1pPr>
            <a:lvl2pPr marL="502920" indent="0">
              <a:buNone/>
              <a:defRPr sz="3080"/>
            </a:lvl2pPr>
            <a:lvl3pPr marL="1005840" indent="0">
              <a:buNone/>
              <a:defRPr sz="2640"/>
            </a:lvl3pPr>
            <a:lvl4pPr marL="1508760" indent="0">
              <a:buNone/>
              <a:defRPr sz="2200"/>
            </a:lvl4pPr>
            <a:lvl5pPr marL="2011680" indent="0">
              <a:buNone/>
              <a:defRPr sz="2200"/>
            </a:lvl5pPr>
            <a:lvl6pPr marL="2514600" indent="0">
              <a:buNone/>
              <a:defRPr sz="2200"/>
            </a:lvl6pPr>
            <a:lvl7pPr marL="3017520" indent="0">
              <a:buNone/>
              <a:defRPr sz="2200"/>
            </a:lvl7pPr>
            <a:lvl8pPr marL="3520440" indent="0">
              <a:buNone/>
              <a:defRPr sz="2200"/>
            </a:lvl8pPr>
            <a:lvl9pPr marL="4023360" indent="0">
              <a:buNone/>
              <a:defRPr sz="2200"/>
            </a:lvl9pPr>
          </a:lstStyle>
          <a:p>
            <a:r>
              <a:rPr lang="en-US"/>
              <a:t>Click icon to add picture</a:t>
            </a:r>
            <a:endParaRPr lang="en-US" dirty="0"/>
          </a:p>
        </p:txBody>
      </p:sp>
      <p:sp>
        <p:nvSpPr>
          <p:cNvPr id="4" name="Text Placeholder 3"/>
          <p:cNvSpPr>
            <a:spLocks noGrp="1"/>
          </p:cNvSpPr>
          <p:nvPr>
            <p:ph type="body" sz="half" idx="2"/>
          </p:nvPr>
        </p:nvSpPr>
        <p:spPr>
          <a:xfrm>
            <a:off x="692825" y="2331720"/>
            <a:ext cx="3244096" cy="4319800"/>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Edit Master text styles</a:t>
            </a:r>
          </a:p>
        </p:txBody>
      </p:sp>
      <p:sp>
        <p:nvSpPr>
          <p:cNvPr id="5" name="Date Placeholder 4"/>
          <p:cNvSpPr>
            <a:spLocks noGrp="1"/>
          </p:cNvSpPr>
          <p:nvPr>
            <p:ph type="dt" sz="half" idx="10"/>
          </p:nvPr>
        </p:nvSpPr>
        <p:spPr/>
        <p:txBody>
          <a:bodyPr/>
          <a:lstStyle/>
          <a:p>
            <a:fld id="{D7F88835-A04D-415E-8F2C-7A8C8EDCE086}" type="datetimeFigureOut">
              <a:rPr lang="en-US" smtClean="0"/>
              <a:t>4/22/2019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CA68E8-15B1-4CD6-AB92-917A6907BE05}" type="slidenum">
              <a:rPr lang="en-US" smtClean="0"/>
              <a:t>‹#›</a:t>
            </a:fld>
            <a:endParaRPr lang="en-US"/>
          </a:p>
        </p:txBody>
      </p:sp>
    </p:spTree>
    <p:extLst>
      <p:ext uri="{BB962C8B-B14F-4D97-AF65-F5344CB8AC3E}">
        <p14:creationId xmlns:p14="http://schemas.microsoft.com/office/powerpoint/2010/main" val="1497338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1515" y="413810"/>
            <a:ext cx="8675370" cy="150230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91515" y="2069042"/>
            <a:ext cx="8675370" cy="49315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91515" y="7203865"/>
            <a:ext cx="2263140" cy="413808"/>
          </a:xfrm>
          <a:prstGeom prst="rect">
            <a:avLst/>
          </a:prstGeom>
        </p:spPr>
        <p:txBody>
          <a:bodyPr vert="horz" lIns="91440" tIns="45720" rIns="91440" bIns="45720" rtlCol="0" anchor="ctr"/>
          <a:lstStyle>
            <a:lvl1pPr algn="l">
              <a:defRPr sz="1320">
                <a:solidFill>
                  <a:schemeClr val="tx1">
                    <a:tint val="75000"/>
                  </a:schemeClr>
                </a:solidFill>
              </a:defRPr>
            </a:lvl1pPr>
          </a:lstStyle>
          <a:p>
            <a:fld id="{C764DE79-268F-4C1A-8933-263129D2AF90}" type="datetimeFigureOut">
              <a:rPr lang="en-US" dirty="0"/>
              <a:t>4/22/2019</a:t>
            </a:fld>
            <a:endParaRPr lang="en-US" dirty="0"/>
          </a:p>
        </p:txBody>
      </p:sp>
      <p:sp>
        <p:nvSpPr>
          <p:cNvPr id="5" name="Footer Placeholder 4"/>
          <p:cNvSpPr>
            <a:spLocks noGrp="1"/>
          </p:cNvSpPr>
          <p:nvPr>
            <p:ph type="ftr" sz="quarter" idx="3"/>
          </p:nvPr>
        </p:nvSpPr>
        <p:spPr>
          <a:xfrm>
            <a:off x="3331845" y="7203865"/>
            <a:ext cx="3394710" cy="413808"/>
          </a:xfrm>
          <a:prstGeom prst="rect">
            <a:avLst/>
          </a:prstGeom>
        </p:spPr>
        <p:txBody>
          <a:bodyPr vert="horz" lIns="91440" tIns="45720" rIns="91440" bIns="45720" rtlCol="0" anchor="ctr"/>
          <a:lstStyle>
            <a:lvl1pPr algn="ctr">
              <a:defRPr sz="132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103745" y="7203865"/>
            <a:ext cx="2263140" cy="413808"/>
          </a:xfrm>
          <a:prstGeom prst="rect">
            <a:avLst/>
          </a:prstGeom>
        </p:spPr>
        <p:txBody>
          <a:bodyPr vert="horz" lIns="91440" tIns="45720" rIns="91440" bIns="45720" rtlCol="0" anchor="ctr"/>
          <a:lstStyle>
            <a:lvl1pPr algn="r">
              <a:defRPr sz="132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929599223"/>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49" r:id="rId12"/>
    <p:sldLayoutId id="2147483680" r:id="rId13"/>
    <p:sldLayoutId id="2147483686" r:id="rId14"/>
    <p:sldLayoutId id="2147483684" r:id="rId15"/>
    <p:sldLayoutId id="2147483685" r:id="rId16"/>
    <p:sldLayoutId id="2147483691" r:id="rId17"/>
    <p:sldLayoutId id="2147483679" r:id="rId18"/>
    <p:sldLayoutId id="2147483681" r:id="rId19"/>
    <p:sldLayoutId id="2147483687" r:id="rId20"/>
    <p:sldLayoutId id="2147483689" r:id="rId21"/>
    <p:sldLayoutId id="2147483688" r:id="rId22"/>
    <p:sldLayoutId id="2147483654" r:id="rId23"/>
    <p:sldLayoutId id="2147483690" r:id="rId24"/>
    <p:sldLayoutId id="2147483683" r:id="rId25"/>
    <p:sldLayoutId id="2147483663" r:id="rId26"/>
    <p:sldLayoutId id="2147483682" r:id="rId27"/>
    <p:sldLayoutId id="2147483678" r:id="rId28"/>
    <p:sldLayoutId id="2147483664" r:id="rId29"/>
    <p:sldLayoutId id="2147483662" r:id="rId30"/>
    <p:sldLayoutId id="2147483665" r:id="rId31"/>
  </p:sldLayoutIdLst>
  <p:txStyles>
    <p:titleStyle>
      <a:lvl1pPr algn="l" defTabSz="1005840" rtl="0" eaLnBrk="1" latinLnBrk="0" hangingPunct="1">
        <a:lnSpc>
          <a:spcPct val="90000"/>
        </a:lnSpc>
        <a:spcBef>
          <a:spcPct val="0"/>
        </a:spcBef>
        <a:buNone/>
        <a:defRPr sz="4840" kern="1200">
          <a:solidFill>
            <a:schemeClr val="tx1"/>
          </a:solidFill>
          <a:latin typeface="+mj-lt"/>
          <a:ea typeface="+mj-ea"/>
          <a:cs typeface="+mj-cs"/>
        </a:defRPr>
      </a:lvl1pPr>
    </p:titleStyle>
    <p:bodyStyle>
      <a:lvl1pPr marL="251460" indent="-251460" algn="l" defTabSz="1005840" rtl="0" eaLnBrk="1" latinLnBrk="0" hangingPunct="1">
        <a:lnSpc>
          <a:spcPct val="90000"/>
        </a:lnSpc>
        <a:spcBef>
          <a:spcPts val="1100"/>
        </a:spcBef>
        <a:buFont typeface="Arial" panose="020B0604020202020204" pitchFamily="34" charset="0"/>
        <a:buChar char="•"/>
        <a:defRPr sz="3080" kern="1200">
          <a:solidFill>
            <a:schemeClr val="tx1"/>
          </a:solidFill>
          <a:latin typeface="+mn-lt"/>
          <a:ea typeface="+mn-ea"/>
          <a:cs typeface="+mn-cs"/>
        </a:defRPr>
      </a:lvl1pPr>
      <a:lvl2pPr marL="754380" indent="-251460" algn="l" defTabSz="1005840" rtl="0" eaLnBrk="1" latinLnBrk="0" hangingPunct="1">
        <a:lnSpc>
          <a:spcPct val="90000"/>
        </a:lnSpc>
        <a:spcBef>
          <a:spcPts val="550"/>
        </a:spcBef>
        <a:buFont typeface="Arial" panose="020B0604020202020204" pitchFamily="34" charset="0"/>
        <a:buChar char="•"/>
        <a:defRPr sz="2640" kern="1200">
          <a:solidFill>
            <a:schemeClr val="tx1"/>
          </a:solidFill>
          <a:latin typeface="+mn-lt"/>
          <a:ea typeface="+mn-ea"/>
          <a:cs typeface="+mn-cs"/>
        </a:defRPr>
      </a:lvl2pPr>
      <a:lvl3pPr marL="1257300" indent="-251460" algn="l" defTabSz="1005840" rtl="0" eaLnBrk="1" latinLnBrk="0" hangingPunct="1">
        <a:lnSpc>
          <a:spcPct val="90000"/>
        </a:lnSpc>
        <a:spcBef>
          <a:spcPts val="550"/>
        </a:spcBef>
        <a:buFont typeface="Arial" panose="020B0604020202020204" pitchFamily="34" charset="0"/>
        <a:buChar char="•"/>
        <a:defRPr sz="2200" kern="1200">
          <a:solidFill>
            <a:schemeClr val="tx1"/>
          </a:solidFill>
          <a:latin typeface="+mn-lt"/>
          <a:ea typeface="+mn-ea"/>
          <a:cs typeface="+mn-cs"/>
        </a:defRPr>
      </a:lvl3pPr>
      <a:lvl4pPr marL="17602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4pPr>
      <a:lvl5pPr marL="226314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p:bodyStyle>
    <p:otherStyle>
      <a:defPPr>
        <a:defRPr lang="en-US"/>
      </a:defPPr>
      <a:lvl1pPr marL="0" algn="l" defTabSz="1005840" rtl="0" eaLnBrk="1" latinLnBrk="0" hangingPunct="1">
        <a:defRPr sz="1980" kern="1200">
          <a:solidFill>
            <a:schemeClr val="tx1"/>
          </a:solidFill>
          <a:latin typeface="+mn-lt"/>
          <a:ea typeface="+mn-ea"/>
          <a:cs typeface="+mn-cs"/>
        </a:defRPr>
      </a:lvl1pPr>
      <a:lvl2pPr marL="502920" algn="l" defTabSz="1005840" rtl="0" eaLnBrk="1" latinLnBrk="0" hangingPunct="1">
        <a:defRPr sz="1980" kern="1200">
          <a:solidFill>
            <a:schemeClr val="tx1"/>
          </a:solidFill>
          <a:latin typeface="+mn-lt"/>
          <a:ea typeface="+mn-ea"/>
          <a:cs typeface="+mn-cs"/>
        </a:defRPr>
      </a:lvl2pPr>
      <a:lvl3pPr marL="1005840" algn="l" defTabSz="1005840" rtl="0" eaLnBrk="1" latinLnBrk="0" hangingPunct="1">
        <a:defRPr sz="1980" kern="1200">
          <a:solidFill>
            <a:schemeClr val="tx1"/>
          </a:solidFill>
          <a:latin typeface="+mn-lt"/>
          <a:ea typeface="+mn-ea"/>
          <a:cs typeface="+mn-cs"/>
        </a:defRPr>
      </a:lvl3pPr>
      <a:lvl4pPr marL="1508760" algn="l" defTabSz="1005840" rtl="0" eaLnBrk="1" latinLnBrk="0" hangingPunct="1">
        <a:defRPr sz="1980" kern="1200">
          <a:solidFill>
            <a:schemeClr val="tx1"/>
          </a:solidFill>
          <a:latin typeface="+mn-lt"/>
          <a:ea typeface="+mn-ea"/>
          <a:cs typeface="+mn-cs"/>
        </a:defRPr>
      </a:lvl4pPr>
      <a:lvl5pPr marL="2011680" algn="l" defTabSz="1005840" rtl="0" eaLnBrk="1" latinLnBrk="0" hangingPunct="1">
        <a:defRPr sz="1980" kern="1200">
          <a:solidFill>
            <a:schemeClr val="tx1"/>
          </a:solidFill>
          <a:latin typeface="+mn-lt"/>
          <a:ea typeface="+mn-ea"/>
          <a:cs typeface="+mn-cs"/>
        </a:defRPr>
      </a:lvl5pPr>
      <a:lvl6pPr marL="2514600" algn="l" defTabSz="1005840" rtl="0" eaLnBrk="1" latinLnBrk="0" hangingPunct="1">
        <a:defRPr sz="1980" kern="1200">
          <a:solidFill>
            <a:schemeClr val="tx1"/>
          </a:solidFill>
          <a:latin typeface="+mn-lt"/>
          <a:ea typeface="+mn-ea"/>
          <a:cs typeface="+mn-cs"/>
        </a:defRPr>
      </a:lvl6pPr>
      <a:lvl7pPr marL="3017520" algn="l" defTabSz="1005840" rtl="0" eaLnBrk="1" latinLnBrk="0" hangingPunct="1">
        <a:defRPr sz="1980" kern="1200">
          <a:solidFill>
            <a:schemeClr val="tx1"/>
          </a:solidFill>
          <a:latin typeface="+mn-lt"/>
          <a:ea typeface="+mn-ea"/>
          <a:cs typeface="+mn-cs"/>
        </a:defRPr>
      </a:lvl7pPr>
      <a:lvl8pPr marL="3520440" algn="l" defTabSz="1005840" rtl="0" eaLnBrk="1" latinLnBrk="0" hangingPunct="1">
        <a:defRPr sz="1980" kern="1200">
          <a:solidFill>
            <a:schemeClr val="tx1"/>
          </a:solidFill>
          <a:latin typeface="+mn-lt"/>
          <a:ea typeface="+mn-ea"/>
          <a:cs typeface="+mn-cs"/>
        </a:defRPr>
      </a:lvl8pPr>
      <a:lvl9pPr marL="4023360" algn="l" defTabSz="1005840"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3" Type="http://schemas.openxmlformats.org/officeDocument/2006/relationships/hyperlink" Target="mailto:user@contoso1234c.com" TargetMode="External"/><Relationship Id="rId2" Type="http://schemas.openxmlformats.org/officeDocument/2006/relationships/hyperlink" Target="mailto:Alice@contoso.com" TargetMode="External"/><Relationship Id="rId1" Type="http://schemas.openxmlformats.org/officeDocument/2006/relationships/slideLayout" Target="../slideLayouts/slideLayout26.xml"/><Relationship Id="rId4" Type="http://schemas.openxmlformats.org/officeDocument/2006/relationships/hyperlink" Target="mailto:user@contoso.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B08521D2-B547-4FC4-8965-0019F1A3F42C}"/>
              </a:ext>
            </a:extLst>
          </p:cNvPr>
          <p:cNvSpPr/>
          <p:nvPr/>
        </p:nvSpPr>
        <p:spPr>
          <a:xfrm>
            <a:off x="0" y="3368546"/>
            <a:ext cx="10058400" cy="17407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3">
            <a:extLst>
              <a:ext uri="{FF2B5EF4-FFF2-40B4-BE49-F238E27FC236}">
                <a16:creationId xmlns:a16="http://schemas.microsoft.com/office/drawing/2014/main" id="{3B6DBDFE-B3E7-4B2B-A02A-85770265628A}"/>
              </a:ext>
            </a:extLst>
          </p:cNvPr>
          <p:cNvSpPr>
            <a:spLocks noGrp="1"/>
          </p:cNvSpPr>
          <p:nvPr>
            <p:ph type="ctrTitle"/>
          </p:nvPr>
        </p:nvSpPr>
        <p:spPr>
          <a:xfrm>
            <a:off x="264071" y="1103651"/>
            <a:ext cx="5146493" cy="3304705"/>
          </a:xfrm>
        </p:spPr>
        <p:txBody>
          <a:bodyPr>
            <a:normAutofit/>
          </a:bodyPr>
          <a:lstStyle/>
          <a:p>
            <a:r>
              <a:rPr lang="en-US" sz="4400" spc="-150" dirty="0"/>
              <a:t>Help protect your small business from threats to data, accounts, and devices</a:t>
            </a:r>
            <a:endParaRPr lang="en-US" sz="4000" dirty="0"/>
          </a:p>
        </p:txBody>
      </p:sp>
      <p:sp>
        <p:nvSpPr>
          <p:cNvPr id="49" name="TextBox 48">
            <a:extLst>
              <a:ext uri="{FF2B5EF4-FFF2-40B4-BE49-F238E27FC236}">
                <a16:creationId xmlns:a16="http://schemas.microsoft.com/office/drawing/2014/main" id="{8EA494C0-ABD1-484F-AEE8-C1AD63A7C631}"/>
              </a:ext>
            </a:extLst>
          </p:cNvPr>
          <p:cNvSpPr txBox="1"/>
          <p:nvPr/>
        </p:nvSpPr>
        <p:spPr>
          <a:xfrm>
            <a:off x="265092" y="5985116"/>
            <a:ext cx="9476806" cy="523220"/>
          </a:xfrm>
          <a:prstGeom prst="rect">
            <a:avLst/>
          </a:prstGeom>
          <a:noFill/>
        </p:spPr>
        <p:txBody>
          <a:bodyPr wrap="square" rtlCol="0">
            <a:spAutoFit/>
          </a:bodyPr>
          <a:lstStyle/>
          <a:p>
            <a:r>
              <a:rPr lang="en-US" sz="1400" dirty="0"/>
              <a:t>Every business faces serious threats to data, accounts, and devices. Knowing what to look for is your first line of defense. Use this guidance to help protect your organization from cyber criminals and hackers. </a:t>
            </a:r>
          </a:p>
        </p:txBody>
      </p:sp>
      <p:sp>
        <p:nvSpPr>
          <p:cNvPr id="45" name="AutoShape 3">
            <a:extLst>
              <a:ext uri="{FF2B5EF4-FFF2-40B4-BE49-F238E27FC236}">
                <a16:creationId xmlns:a16="http://schemas.microsoft.com/office/drawing/2014/main" id="{5DE0BD51-D175-4A0B-B340-0AF4E6EB6E3E}"/>
              </a:ext>
            </a:extLst>
          </p:cNvPr>
          <p:cNvSpPr>
            <a:spLocks noChangeAspect="1" noChangeArrowheads="1" noTextEdit="1"/>
          </p:cNvSpPr>
          <p:nvPr/>
        </p:nvSpPr>
        <p:spPr bwMode="auto">
          <a:xfrm>
            <a:off x="3559175" y="1354138"/>
            <a:ext cx="5943600" cy="302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276" name="Group 275">
            <a:extLst>
              <a:ext uri="{FF2B5EF4-FFF2-40B4-BE49-F238E27FC236}">
                <a16:creationId xmlns:a16="http://schemas.microsoft.com/office/drawing/2014/main" id="{840D3A17-4469-4D7A-BADC-1291C5E53164}"/>
              </a:ext>
            </a:extLst>
          </p:cNvPr>
          <p:cNvGrpSpPr/>
          <p:nvPr/>
        </p:nvGrpSpPr>
        <p:grpSpPr>
          <a:xfrm>
            <a:off x="5460629" y="2158768"/>
            <a:ext cx="622066" cy="571178"/>
            <a:chOff x="1568453" y="304801"/>
            <a:chExt cx="1300164" cy="1193802"/>
          </a:xfrm>
        </p:grpSpPr>
        <p:sp>
          <p:nvSpPr>
            <p:cNvPr id="19" name="Freeform 5">
              <a:extLst>
                <a:ext uri="{FF2B5EF4-FFF2-40B4-BE49-F238E27FC236}">
                  <a16:creationId xmlns:a16="http://schemas.microsoft.com/office/drawing/2014/main" id="{069CEA69-422C-4732-B3A7-B0383BB15540}"/>
                </a:ext>
              </a:extLst>
            </p:cNvPr>
            <p:cNvSpPr>
              <a:spLocks/>
            </p:cNvSpPr>
            <p:nvPr/>
          </p:nvSpPr>
          <p:spPr bwMode="auto">
            <a:xfrm>
              <a:off x="1568453" y="582614"/>
              <a:ext cx="1300164" cy="744539"/>
            </a:xfrm>
            <a:custGeom>
              <a:avLst/>
              <a:gdLst>
                <a:gd name="T0" fmla="*/ 534 w 1210"/>
                <a:gd name="T1" fmla="*/ 539 h 692"/>
                <a:gd name="T2" fmla="*/ 519 w 1210"/>
                <a:gd name="T3" fmla="*/ 425 h 692"/>
                <a:gd name="T4" fmla="*/ 519 w 1210"/>
                <a:gd name="T5" fmla="*/ 241 h 692"/>
                <a:gd name="T6" fmla="*/ 649 w 1210"/>
                <a:gd name="T7" fmla="*/ 225 h 692"/>
                <a:gd name="T8" fmla="*/ 768 w 1210"/>
                <a:gd name="T9" fmla="*/ 172 h 692"/>
                <a:gd name="T10" fmla="*/ 835 w 1210"/>
                <a:gd name="T11" fmla="*/ 140 h 692"/>
                <a:gd name="T12" fmla="*/ 908 w 1210"/>
                <a:gd name="T13" fmla="*/ 130 h 692"/>
                <a:gd name="T14" fmla="*/ 980 w 1210"/>
                <a:gd name="T15" fmla="*/ 140 h 692"/>
                <a:gd name="T16" fmla="*/ 1047 w 1210"/>
                <a:gd name="T17" fmla="*/ 172 h 692"/>
                <a:gd name="T18" fmla="*/ 1166 w 1210"/>
                <a:gd name="T19" fmla="*/ 225 h 692"/>
                <a:gd name="T20" fmla="*/ 1210 w 1210"/>
                <a:gd name="T21" fmla="*/ 233 h 692"/>
                <a:gd name="T22" fmla="*/ 1210 w 1210"/>
                <a:gd name="T23" fmla="*/ 0 h 692"/>
                <a:gd name="T24" fmla="*/ 0 w 1210"/>
                <a:gd name="T25" fmla="*/ 0 h 692"/>
                <a:gd name="T26" fmla="*/ 0 w 1210"/>
                <a:gd name="T27" fmla="*/ 692 h 692"/>
                <a:gd name="T28" fmla="*/ 606 w 1210"/>
                <a:gd name="T29" fmla="*/ 692 h 692"/>
                <a:gd name="T30" fmla="*/ 577 w 1210"/>
                <a:gd name="T31" fmla="*/ 643 h 692"/>
                <a:gd name="T32" fmla="*/ 534 w 1210"/>
                <a:gd name="T33" fmla="*/ 539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10" h="692">
                  <a:moveTo>
                    <a:pt x="534" y="539"/>
                  </a:moveTo>
                  <a:cubicBezTo>
                    <a:pt x="524" y="503"/>
                    <a:pt x="519" y="465"/>
                    <a:pt x="519" y="425"/>
                  </a:cubicBezTo>
                  <a:cubicBezTo>
                    <a:pt x="519" y="241"/>
                    <a:pt x="519" y="241"/>
                    <a:pt x="519" y="241"/>
                  </a:cubicBezTo>
                  <a:cubicBezTo>
                    <a:pt x="564" y="241"/>
                    <a:pt x="607" y="235"/>
                    <a:pt x="649" y="225"/>
                  </a:cubicBezTo>
                  <a:cubicBezTo>
                    <a:pt x="690" y="214"/>
                    <a:pt x="730" y="196"/>
                    <a:pt x="768" y="172"/>
                  </a:cubicBezTo>
                  <a:cubicBezTo>
                    <a:pt x="791" y="157"/>
                    <a:pt x="813" y="147"/>
                    <a:pt x="835" y="140"/>
                  </a:cubicBezTo>
                  <a:cubicBezTo>
                    <a:pt x="856" y="133"/>
                    <a:pt x="881" y="130"/>
                    <a:pt x="908" y="130"/>
                  </a:cubicBezTo>
                  <a:cubicBezTo>
                    <a:pt x="935" y="130"/>
                    <a:pt x="959" y="133"/>
                    <a:pt x="980" y="140"/>
                  </a:cubicBezTo>
                  <a:cubicBezTo>
                    <a:pt x="1002" y="147"/>
                    <a:pt x="1024" y="157"/>
                    <a:pt x="1047" y="172"/>
                  </a:cubicBezTo>
                  <a:cubicBezTo>
                    <a:pt x="1085" y="196"/>
                    <a:pt x="1125" y="214"/>
                    <a:pt x="1166" y="225"/>
                  </a:cubicBezTo>
                  <a:cubicBezTo>
                    <a:pt x="1181" y="228"/>
                    <a:pt x="1195" y="230"/>
                    <a:pt x="1210" y="233"/>
                  </a:cubicBezTo>
                  <a:cubicBezTo>
                    <a:pt x="1210" y="0"/>
                    <a:pt x="1210" y="0"/>
                    <a:pt x="1210" y="0"/>
                  </a:cubicBezTo>
                  <a:cubicBezTo>
                    <a:pt x="0" y="0"/>
                    <a:pt x="0" y="0"/>
                    <a:pt x="0" y="0"/>
                  </a:cubicBezTo>
                  <a:cubicBezTo>
                    <a:pt x="0" y="692"/>
                    <a:pt x="0" y="692"/>
                    <a:pt x="0" y="692"/>
                  </a:cubicBezTo>
                  <a:cubicBezTo>
                    <a:pt x="606" y="692"/>
                    <a:pt x="606" y="692"/>
                    <a:pt x="606" y="692"/>
                  </a:cubicBezTo>
                  <a:cubicBezTo>
                    <a:pt x="596" y="676"/>
                    <a:pt x="586" y="660"/>
                    <a:pt x="577" y="643"/>
                  </a:cubicBezTo>
                  <a:cubicBezTo>
                    <a:pt x="559" y="610"/>
                    <a:pt x="545" y="576"/>
                    <a:pt x="534" y="539"/>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Rectangle 6">
              <a:extLst>
                <a:ext uri="{FF2B5EF4-FFF2-40B4-BE49-F238E27FC236}">
                  <a16:creationId xmlns:a16="http://schemas.microsoft.com/office/drawing/2014/main" id="{848B9BF4-6D10-473C-82E9-FE10E7EF3210}"/>
                </a:ext>
              </a:extLst>
            </p:cNvPr>
            <p:cNvSpPr>
              <a:spLocks noChangeArrowheads="1"/>
            </p:cNvSpPr>
            <p:nvPr/>
          </p:nvSpPr>
          <p:spPr bwMode="auto">
            <a:xfrm>
              <a:off x="1568453" y="304801"/>
              <a:ext cx="1300164" cy="185738"/>
            </a:xfrm>
            <a:prstGeom prst="rect">
              <a:avLst/>
            </a:prstGeom>
            <a:solidFill>
              <a:srgbClr val="2F2F2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7">
              <a:extLst>
                <a:ext uri="{FF2B5EF4-FFF2-40B4-BE49-F238E27FC236}">
                  <a16:creationId xmlns:a16="http://schemas.microsoft.com/office/drawing/2014/main" id="{1512B040-5B62-4428-A2E1-FB5629EDCEAA}"/>
                </a:ext>
              </a:extLst>
            </p:cNvPr>
            <p:cNvSpPr>
              <a:spLocks/>
            </p:cNvSpPr>
            <p:nvPr/>
          </p:nvSpPr>
          <p:spPr bwMode="auto">
            <a:xfrm>
              <a:off x="2217741" y="815977"/>
              <a:ext cx="650876" cy="682626"/>
            </a:xfrm>
            <a:custGeom>
              <a:avLst/>
              <a:gdLst>
                <a:gd name="T0" fmla="*/ 393 w 605"/>
                <a:gd name="T1" fmla="*/ 27 h 635"/>
                <a:gd name="T2" fmla="*/ 303 w 605"/>
                <a:gd name="T3" fmla="*/ 0 h 635"/>
                <a:gd name="T4" fmla="*/ 212 w 605"/>
                <a:gd name="T5" fmla="*/ 27 h 635"/>
                <a:gd name="T6" fmla="*/ 110 w 605"/>
                <a:gd name="T7" fmla="*/ 78 h 635"/>
                <a:gd name="T8" fmla="*/ 0 w 605"/>
                <a:gd name="T9" fmla="*/ 105 h 635"/>
                <a:gd name="T10" fmla="*/ 0 w 605"/>
                <a:gd name="T11" fmla="*/ 209 h 635"/>
                <a:gd name="T12" fmla="*/ 26 w 605"/>
                <a:gd name="T13" fmla="*/ 342 h 635"/>
                <a:gd name="T14" fmla="*/ 96 w 605"/>
                <a:gd name="T15" fmla="*/ 458 h 635"/>
                <a:gd name="T16" fmla="*/ 193 w 605"/>
                <a:gd name="T17" fmla="*/ 556 h 635"/>
                <a:gd name="T18" fmla="*/ 303 w 605"/>
                <a:gd name="T19" fmla="*/ 635 h 635"/>
                <a:gd name="T20" fmla="*/ 412 w 605"/>
                <a:gd name="T21" fmla="*/ 556 h 635"/>
                <a:gd name="T22" fmla="*/ 509 w 605"/>
                <a:gd name="T23" fmla="*/ 458 h 635"/>
                <a:gd name="T24" fmla="*/ 579 w 605"/>
                <a:gd name="T25" fmla="*/ 342 h 635"/>
                <a:gd name="T26" fmla="*/ 605 w 605"/>
                <a:gd name="T27" fmla="*/ 209 h 635"/>
                <a:gd name="T28" fmla="*/ 605 w 605"/>
                <a:gd name="T29" fmla="*/ 105 h 635"/>
                <a:gd name="T30" fmla="*/ 495 w 605"/>
                <a:gd name="T31" fmla="*/ 78 h 635"/>
                <a:gd name="T32" fmla="*/ 393 w 605"/>
                <a:gd name="T33" fmla="*/ 27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5" h="635">
                  <a:moveTo>
                    <a:pt x="393" y="27"/>
                  </a:moveTo>
                  <a:cubicBezTo>
                    <a:pt x="366" y="9"/>
                    <a:pt x="335" y="0"/>
                    <a:pt x="303" y="0"/>
                  </a:cubicBezTo>
                  <a:cubicBezTo>
                    <a:pt x="270" y="0"/>
                    <a:pt x="240" y="9"/>
                    <a:pt x="212" y="27"/>
                  </a:cubicBezTo>
                  <a:cubicBezTo>
                    <a:pt x="181" y="49"/>
                    <a:pt x="147" y="65"/>
                    <a:pt x="110" y="78"/>
                  </a:cubicBezTo>
                  <a:cubicBezTo>
                    <a:pt x="74" y="91"/>
                    <a:pt x="37" y="100"/>
                    <a:pt x="0" y="105"/>
                  </a:cubicBezTo>
                  <a:cubicBezTo>
                    <a:pt x="0" y="209"/>
                    <a:pt x="0" y="209"/>
                    <a:pt x="0" y="209"/>
                  </a:cubicBezTo>
                  <a:cubicBezTo>
                    <a:pt x="0" y="256"/>
                    <a:pt x="9" y="300"/>
                    <a:pt x="26" y="342"/>
                  </a:cubicBezTo>
                  <a:cubicBezTo>
                    <a:pt x="44" y="383"/>
                    <a:pt x="67" y="422"/>
                    <a:pt x="96" y="458"/>
                  </a:cubicBezTo>
                  <a:cubicBezTo>
                    <a:pt x="124" y="494"/>
                    <a:pt x="157" y="526"/>
                    <a:pt x="193" y="556"/>
                  </a:cubicBezTo>
                  <a:cubicBezTo>
                    <a:pt x="229" y="586"/>
                    <a:pt x="266" y="612"/>
                    <a:pt x="303" y="635"/>
                  </a:cubicBezTo>
                  <a:cubicBezTo>
                    <a:pt x="339" y="612"/>
                    <a:pt x="376" y="586"/>
                    <a:pt x="412" y="556"/>
                  </a:cubicBezTo>
                  <a:cubicBezTo>
                    <a:pt x="448" y="526"/>
                    <a:pt x="481" y="494"/>
                    <a:pt x="509" y="458"/>
                  </a:cubicBezTo>
                  <a:cubicBezTo>
                    <a:pt x="538" y="422"/>
                    <a:pt x="561" y="383"/>
                    <a:pt x="579" y="342"/>
                  </a:cubicBezTo>
                  <a:cubicBezTo>
                    <a:pt x="596" y="300"/>
                    <a:pt x="605" y="256"/>
                    <a:pt x="605" y="209"/>
                  </a:cubicBezTo>
                  <a:cubicBezTo>
                    <a:pt x="605" y="105"/>
                    <a:pt x="605" y="105"/>
                    <a:pt x="605" y="105"/>
                  </a:cubicBezTo>
                  <a:cubicBezTo>
                    <a:pt x="568" y="100"/>
                    <a:pt x="531" y="91"/>
                    <a:pt x="495" y="78"/>
                  </a:cubicBezTo>
                  <a:cubicBezTo>
                    <a:pt x="458" y="65"/>
                    <a:pt x="425" y="49"/>
                    <a:pt x="393" y="27"/>
                  </a:cubicBezTo>
                  <a:close/>
                </a:path>
              </a:pathLst>
            </a:custGeom>
            <a:solidFill>
              <a:srgbClr val="2A2A2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74" name="Group 273">
            <a:extLst>
              <a:ext uri="{FF2B5EF4-FFF2-40B4-BE49-F238E27FC236}">
                <a16:creationId xmlns:a16="http://schemas.microsoft.com/office/drawing/2014/main" id="{E0251EA2-1F21-4475-8AEA-8D5BCBE67C04}"/>
              </a:ext>
            </a:extLst>
          </p:cNvPr>
          <p:cNvGrpSpPr/>
          <p:nvPr/>
        </p:nvGrpSpPr>
        <p:grpSpPr>
          <a:xfrm>
            <a:off x="7035150" y="3075482"/>
            <a:ext cx="1318018" cy="1366351"/>
            <a:chOff x="7388234" y="1588"/>
            <a:chExt cx="1125539" cy="1166814"/>
          </a:xfrm>
        </p:grpSpPr>
        <p:sp>
          <p:nvSpPr>
            <p:cNvPr id="238" name="Freeform 32">
              <a:extLst>
                <a:ext uri="{FF2B5EF4-FFF2-40B4-BE49-F238E27FC236}">
                  <a16:creationId xmlns:a16="http://schemas.microsoft.com/office/drawing/2014/main" id="{542E1736-A956-4E54-BC87-6BFECC80E9BA}"/>
                </a:ext>
              </a:extLst>
            </p:cNvPr>
            <p:cNvSpPr>
              <a:spLocks noEditPoints="1"/>
            </p:cNvSpPr>
            <p:nvPr/>
          </p:nvSpPr>
          <p:spPr bwMode="auto">
            <a:xfrm>
              <a:off x="7427921" y="565151"/>
              <a:ext cx="1046164" cy="603251"/>
            </a:xfrm>
            <a:custGeom>
              <a:avLst/>
              <a:gdLst>
                <a:gd name="T0" fmla="*/ 861 w 974"/>
                <a:gd name="T1" fmla="*/ 0 h 561"/>
                <a:gd name="T2" fmla="*/ 783 w 974"/>
                <a:gd name="T3" fmla="*/ 72 h 561"/>
                <a:gd name="T4" fmla="*/ 711 w 974"/>
                <a:gd name="T5" fmla="*/ 0 h 561"/>
                <a:gd name="T6" fmla="*/ 633 w 974"/>
                <a:gd name="T7" fmla="*/ 72 h 561"/>
                <a:gd name="T8" fmla="*/ 562 w 974"/>
                <a:gd name="T9" fmla="*/ 0 h 561"/>
                <a:gd name="T10" fmla="*/ 483 w 974"/>
                <a:gd name="T11" fmla="*/ 72 h 561"/>
                <a:gd name="T12" fmla="*/ 412 w 974"/>
                <a:gd name="T13" fmla="*/ 0 h 561"/>
                <a:gd name="T14" fmla="*/ 333 w 974"/>
                <a:gd name="T15" fmla="*/ 72 h 561"/>
                <a:gd name="T16" fmla="*/ 262 w 974"/>
                <a:gd name="T17" fmla="*/ 0 h 561"/>
                <a:gd name="T18" fmla="*/ 184 w 974"/>
                <a:gd name="T19" fmla="*/ 72 h 561"/>
                <a:gd name="T20" fmla="*/ 113 w 974"/>
                <a:gd name="T21" fmla="*/ 0 h 561"/>
                <a:gd name="T22" fmla="*/ 38 w 974"/>
                <a:gd name="T23" fmla="*/ 75 h 561"/>
                <a:gd name="T24" fmla="*/ 0 w 974"/>
                <a:gd name="T25" fmla="*/ 64 h 561"/>
                <a:gd name="T26" fmla="*/ 0 w 974"/>
                <a:gd name="T27" fmla="*/ 561 h 561"/>
                <a:gd name="T28" fmla="*/ 974 w 974"/>
                <a:gd name="T29" fmla="*/ 561 h 561"/>
                <a:gd name="T30" fmla="*/ 974 w 974"/>
                <a:gd name="T31" fmla="*/ 64 h 561"/>
                <a:gd name="T32" fmla="*/ 936 w 974"/>
                <a:gd name="T33" fmla="*/ 74 h 561"/>
                <a:gd name="T34" fmla="*/ 861 w 974"/>
                <a:gd name="T35" fmla="*/ 0 h 561"/>
                <a:gd name="T36" fmla="*/ 116 w 974"/>
                <a:gd name="T37" fmla="*/ 486 h 561"/>
                <a:gd name="T38" fmla="*/ 113 w 974"/>
                <a:gd name="T39" fmla="*/ 186 h 561"/>
                <a:gd name="T40" fmla="*/ 861 w 974"/>
                <a:gd name="T41" fmla="*/ 186 h 561"/>
                <a:gd name="T42" fmla="*/ 864 w 974"/>
                <a:gd name="T43" fmla="*/ 486 h 561"/>
                <a:gd name="T44" fmla="*/ 116 w 974"/>
                <a:gd name="T45" fmla="*/ 486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74" h="561">
                  <a:moveTo>
                    <a:pt x="861" y="0"/>
                  </a:moveTo>
                  <a:cubicBezTo>
                    <a:pt x="859" y="42"/>
                    <a:pt x="824" y="74"/>
                    <a:pt x="783" y="72"/>
                  </a:cubicBezTo>
                  <a:cubicBezTo>
                    <a:pt x="744" y="70"/>
                    <a:pt x="713" y="39"/>
                    <a:pt x="711" y="0"/>
                  </a:cubicBezTo>
                  <a:cubicBezTo>
                    <a:pt x="709" y="42"/>
                    <a:pt x="674" y="74"/>
                    <a:pt x="633" y="72"/>
                  </a:cubicBezTo>
                  <a:cubicBezTo>
                    <a:pt x="594" y="70"/>
                    <a:pt x="564" y="39"/>
                    <a:pt x="562" y="0"/>
                  </a:cubicBezTo>
                  <a:cubicBezTo>
                    <a:pt x="560" y="42"/>
                    <a:pt x="525" y="74"/>
                    <a:pt x="483" y="72"/>
                  </a:cubicBezTo>
                  <a:cubicBezTo>
                    <a:pt x="445" y="70"/>
                    <a:pt x="414" y="39"/>
                    <a:pt x="412" y="0"/>
                  </a:cubicBezTo>
                  <a:cubicBezTo>
                    <a:pt x="410" y="42"/>
                    <a:pt x="375" y="74"/>
                    <a:pt x="333" y="72"/>
                  </a:cubicBezTo>
                  <a:cubicBezTo>
                    <a:pt x="295" y="70"/>
                    <a:pt x="264" y="39"/>
                    <a:pt x="262" y="0"/>
                  </a:cubicBezTo>
                  <a:cubicBezTo>
                    <a:pt x="260" y="42"/>
                    <a:pt x="225" y="74"/>
                    <a:pt x="184" y="72"/>
                  </a:cubicBezTo>
                  <a:cubicBezTo>
                    <a:pt x="145" y="70"/>
                    <a:pt x="114" y="39"/>
                    <a:pt x="113" y="0"/>
                  </a:cubicBezTo>
                  <a:cubicBezTo>
                    <a:pt x="112" y="41"/>
                    <a:pt x="79" y="75"/>
                    <a:pt x="38" y="75"/>
                  </a:cubicBezTo>
                  <a:cubicBezTo>
                    <a:pt x="25" y="75"/>
                    <a:pt x="12" y="71"/>
                    <a:pt x="0" y="64"/>
                  </a:cubicBezTo>
                  <a:cubicBezTo>
                    <a:pt x="0" y="561"/>
                    <a:pt x="0" y="561"/>
                    <a:pt x="0" y="561"/>
                  </a:cubicBezTo>
                  <a:cubicBezTo>
                    <a:pt x="974" y="561"/>
                    <a:pt x="974" y="561"/>
                    <a:pt x="974" y="561"/>
                  </a:cubicBezTo>
                  <a:cubicBezTo>
                    <a:pt x="974" y="64"/>
                    <a:pt x="974" y="64"/>
                    <a:pt x="974" y="64"/>
                  </a:cubicBezTo>
                  <a:cubicBezTo>
                    <a:pt x="962" y="71"/>
                    <a:pt x="949" y="74"/>
                    <a:pt x="936" y="74"/>
                  </a:cubicBezTo>
                  <a:cubicBezTo>
                    <a:pt x="895" y="74"/>
                    <a:pt x="862" y="41"/>
                    <a:pt x="861" y="0"/>
                  </a:cubicBezTo>
                  <a:moveTo>
                    <a:pt x="116" y="486"/>
                  </a:moveTo>
                  <a:cubicBezTo>
                    <a:pt x="113" y="186"/>
                    <a:pt x="113" y="186"/>
                    <a:pt x="113" y="186"/>
                  </a:cubicBezTo>
                  <a:cubicBezTo>
                    <a:pt x="861" y="186"/>
                    <a:pt x="861" y="186"/>
                    <a:pt x="861" y="186"/>
                  </a:cubicBezTo>
                  <a:cubicBezTo>
                    <a:pt x="864" y="486"/>
                    <a:pt x="864" y="486"/>
                    <a:pt x="864" y="486"/>
                  </a:cubicBezTo>
                  <a:lnTo>
                    <a:pt x="116" y="486"/>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Rectangle 33">
              <a:extLst>
                <a:ext uri="{FF2B5EF4-FFF2-40B4-BE49-F238E27FC236}">
                  <a16:creationId xmlns:a16="http://schemas.microsoft.com/office/drawing/2014/main" id="{2F4118EC-D47C-40E4-81E6-0CD4F39A974C}"/>
                </a:ext>
              </a:extLst>
            </p:cNvPr>
            <p:cNvSpPr>
              <a:spLocks noChangeArrowheads="1"/>
            </p:cNvSpPr>
            <p:nvPr/>
          </p:nvSpPr>
          <p:spPr bwMode="auto">
            <a:xfrm>
              <a:off x="7550159" y="484188"/>
              <a:ext cx="158750" cy="80963"/>
            </a:xfrm>
            <a:prstGeom prst="rect">
              <a:avLst/>
            </a:prstGeom>
            <a:solidFill>
              <a:srgbClr val="2F2F2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 name="Freeform 34">
              <a:extLst>
                <a:ext uri="{FF2B5EF4-FFF2-40B4-BE49-F238E27FC236}">
                  <a16:creationId xmlns:a16="http://schemas.microsoft.com/office/drawing/2014/main" id="{B2B88246-ECD4-4174-AFC4-0D90A9908CEC}"/>
                </a:ext>
              </a:extLst>
            </p:cNvPr>
            <p:cNvSpPr>
              <a:spLocks/>
            </p:cNvSpPr>
            <p:nvPr/>
          </p:nvSpPr>
          <p:spPr bwMode="auto">
            <a:xfrm>
              <a:off x="7550159" y="565151"/>
              <a:ext cx="158750" cy="79375"/>
            </a:xfrm>
            <a:custGeom>
              <a:avLst/>
              <a:gdLst>
                <a:gd name="T0" fmla="*/ 0 w 149"/>
                <a:gd name="T1" fmla="*/ 0 h 74"/>
                <a:gd name="T2" fmla="*/ 0 w 149"/>
                <a:gd name="T3" fmla="*/ 0 h 74"/>
                <a:gd name="T4" fmla="*/ 78 w 149"/>
                <a:gd name="T5" fmla="*/ 72 h 74"/>
                <a:gd name="T6" fmla="*/ 149 w 149"/>
                <a:gd name="T7" fmla="*/ 0 h 74"/>
                <a:gd name="T8" fmla="*/ 149 w 149"/>
                <a:gd name="T9" fmla="*/ 0 h 74"/>
                <a:gd name="T10" fmla="*/ 0 w 149"/>
                <a:gd name="T11" fmla="*/ 0 h 74"/>
              </a:gdLst>
              <a:ahLst/>
              <a:cxnLst>
                <a:cxn ang="0">
                  <a:pos x="T0" y="T1"/>
                </a:cxn>
                <a:cxn ang="0">
                  <a:pos x="T2" y="T3"/>
                </a:cxn>
                <a:cxn ang="0">
                  <a:pos x="T4" y="T5"/>
                </a:cxn>
                <a:cxn ang="0">
                  <a:pos x="T6" y="T7"/>
                </a:cxn>
                <a:cxn ang="0">
                  <a:pos x="T8" y="T9"/>
                </a:cxn>
                <a:cxn ang="0">
                  <a:pos x="T10" y="T11"/>
                </a:cxn>
              </a:cxnLst>
              <a:rect l="0" t="0" r="r" b="b"/>
              <a:pathLst>
                <a:path w="149" h="74">
                  <a:moveTo>
                    <a:pt x="0" y="0"/>
                  </a:moveTo>
                  <a:cubicBezTo>
                    <a:pt x="0" y="0"/>
                    <a:pt x="0" y="0"/>
                    <a:pt x="0" y="0"/>
                  </a:cubicBezTo>
                  <a:cubicBezTo>
                    <a:pt x="2" y="42"/>
                    <a:pt x="37" y="74"/>
                    <a:pt x="78" y="72"/>
                  </a:cubicBezTo>
                  <a:cubicBezTo>
                    <a:pt x="117" y="70"/>
                    <a:pt x="147" y="39"/>
                    <a:pt x="149" y="0"/>
                  </a:cubicBezTo>
                  <a:cubicBezTo>
                    <a:pt x="149" y="0"/>
                    <a:pt x="149" y="0"/>
                    <a:pt x="149" y="0"/>
                  </a:cubicBezTo>
                  <a:lnTo>
                    <a:pt x="0" y="0"/>
                  </a:lnTo>
                  <a:close/>
                </a:path>
              </a:pathLst>
            </a:custGeom>
            <a:solidFill>
              <a:srgbClr val="2F2F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 name="Rectangle 35">
              <a:extLst>
                <a:ext uri="{FF2B5EF4-FFF2-40B4-BE49-F238E27FC236}">
                  <a16:creationId xmlns:a16="http://schemas.microsoft.com/office/drawing/2014/main" id="{0DC2FF3E-F5AF-4A29-8093-178AE73D5144}"/>
                </a:ext>
              </a:extLst>
            </p:cNvPr>
            <p:cNvSpPr>
              <a:spLocks noChangeArrowheads="1"/>
            </p:cNvSpPr>
            <p:nvPr/>
          </p:nvSpPr>
          <p:spPr bwMode="auto">
            <a:xfrm>
              <a:off x="7550159" y="484188"/>
              <a:ext cx="1588" cy="80963"/>
            </a:xfrm>
            <a:prstGeom prst="rect">
              <a:avLst/>
            </a:prstGeom>
            <a:solidFill>
              <a:srgbClr val="2F2F2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 name="Line 36">
              <a:extLst>
                <a:ext uri="{FF2B5EF4-FFF2-40B4-BE49-F238E27FC236}">
                  <a16:creationId xmlns:a16="http://schemas.microsoft.com/office/drawing/2014/main" id="{36698380-C7B9-46FF-9F5E-BEA5AF463DD0}"/>
                </a:ext>
              </a:extLst>
            </p:cNvPr>
            <p:cNvSpPr>
              <a:spLocks noChangeShapeType="1"/>
            </p:cNvSpPr>
            <p:nvPr/>
          </p:nvSpPr>
          <p:spPr bwMode="auto">
            <a:xfrm>
              <a:off x="7550159" y="565151"/>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 name="Line 37">
              <a:extLst>
                <a:ext uri="{FF2B5EF4-FFF2-40B4-BE49-F238E27FC236}">
                  <a16:creationId xmlns:a16="http://schemas.microsoft.com/office/drawing/2014/main" id="{5D9EC95C-8F6E-477D-A992-64A1B2EDBE3E}"/>
                </a:ext>
              </a:extLst>
            </p:cNvPr>
            <p:cNvSpPr>
              <a:spLocks noChangeShapeType="1"/>
            </p:cNvSpPr>
            <p:nvPr/>
          </p:nvSpPr>
          <p:spPr bwMode="auto">
            <a:xfrm>
              <a:off x="7550159" y="565151"/>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 name="Rectangle 38">
              <a:extLst>
                <a:ext uri="{FF2B5EF4-FFF2-40B4-BE49-F238E27FC236}">
                  <a16:creationId xmlns:a16="http://schemas.microsoft.com/office/drawing/2014/main" id="{5762B8DC-9E24-404C-A014-B2C0B95753DE}"/>
                </a:ext>
              </a:extLst>
            </p:cNvPr>
            <p:cNvSpPr>
              <a:spLocks noChangeArrowheads="1"/>
            </p:cNvSpPr>
            <p:nvPr/>
          </p:nvSpPr>
          <p:spPr bwMode="auto">
            <a:xfrm>
              <a:off x="7708909" y="484188"/>
              <a:ext cx="1588" cy="80963"/>
            </a:xfrm>
            <a:prstGeom prst="rect">
              <a:avLst/>
            </a:prstGeom>
            <a:solidFill>
              <a:srgbClr val="D83B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6" name="Freeform 39">
              <a:extLst>
                <a:ext uri="{FF2B5EF4-FFF2-40B4-BE49-F238E27FC236}">
                  <a16:creationId xmlns:a16="http://schemas.microsoft.com/office/drawing/2014/main" id="{DB94ADAC-9427-41F0-A434-68207F787FEA}"/>
                </a:ext>
              </a:extLst>
            </p:cNvPr>
            <p:cNvSpPr>
              <a:spLocks/>
            </p:cNvSpPr>
            <p:nvPr/>
          </p:nvSpPr>
          <p:spPr bwMode="auto">
            <a:xfrm>
              <a:off x="7708909" y="565151"/>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D83B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7" name="Rectangle 40">
              <a:extLst>
                <a:ext uri="{FF2B5EF4-FFF2-40B4-BE49-F238E27FC236}">
                  <a16:creationId xmlns:a16="http://schemas.microsoft.com/office/drawing/2014/main" id="{69E89996-8D0C-48B8-9E03-5014FDB99063}"/>
                </a:ext>
              </a:extLst>
            </p:cNvPr>
            <p:cNvSpPr>
              <a:spLocks noChangeArrowheads="1"/>
            </p:cNvSpPr>
            <p:nvPr/>
          </p:nvSpPr>
          <p:spPr bwMode="auto">
            <a:xfrm>
              <a:off x="7870834" y="484188"/>
              <a:ext cx="160338" cy="80963"/>
            </a:xfrm>
            <a:prstGeom prst="rect">
              <a:avLst/>
            </a:prstGeom>
            <a:solidFill>
              <a:srgbClr val="2F2F2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8" name="Freeform 41">
              <a:extLst>
                <a:ext uri="{FF2B5EF4-FFF2-40B4-BE49-F238E27FC236}">
                  <a16:creationId xmlns:a16="http://schemas.microsoft.com/office/drawing/2014/main" id="{2C161097-2095-40B5-95C4-DC6B5A8F9888}"/>
                </a:ext>
              </a:extLst>
            </p:cNvPr>
            <p:cNvSpPr>
              <a:spLocks/>
            </p:cNvSpPr>
            <p:nvPr/>
          </p:nvSpPr>
          <p:spPr bwMode="auto">
            <a:xfrm>
              <a:off x="7870834" y="565151"/>
              <a:ext cx="160338" cy="79375"/>
            </a:xfrm>
            <a:custGeom>
              <a:avLst/>
              <a:gdLst>
                <a:gd name="T0" fmla="*/ 0 w 150"/>
                <a:gd name="T1" fmla="*/ 0 h 74"/>
                <a:gd name="T2" fmla="*/ 0 w 150"/>
                <a:gd name="T3" fmla="*/ 0 h 74"/>
                <a:gd name="T4" fmla="*/ 79 w 150"/>
                <a:gd name="T5" fmla="*/ 72 h 74"/>
                <a:gd name="T6" fmla="*/ 150 w 150"/>
                <a:gd name="T7" fmla="*/ 0 h 74"/>
                <a:gd name="T8" fmla="*/ 150 w 150"/>
                <a:gd name="T9" fmla="*/ 0 h 74"/>
                <a:gd name="T10" fmla="*/ 0 w 150"/>
                <a:gd name="T11" fmla="*/ 0 h 74"/>
              </a:gdLst>
              <a:ahLst/>
              <a:cxnLst>
                <a:cxn ang="0">
                  <a:pos x="T0" y="T1"/>
                </a:cxn>
                <a:cxn ang="0">
                  <a:pos x="T2" y="T3"/>
                </a:cxn>
                <a:cxn ang="0">
                  <a:pos x="T4" y="T5"/>
                </a:cxn>
                <a:cxn ang="0">
                  <a:pos x="T6" y="T7"/>
                </a:cxn>
                <a:cxn ang="0">
                  <a:pos x="T8" y="T9"/>
                </a:cxn>
                <a:cxn ang="0">
                  <a:pos x="T10" y="T11"/>
                </a:cxn>
              </a:cxnLst>
              <a:rect l="0" t="0" r="r" b="b"/>
              <a:pathLst>
                <a:path w="150" h="74">
                  <a:moveTo>
                    <a:pt x="0" y="0"/>
                  </a:moveTo>
                  <a:cubicBezTo>
                    <a:pt x="0" y="0"/>
                    <a:pt x="0" y="0"/>
                    <a:pt x="0" y="0"/>
                  </a:cubicBezTo>
                  <a:cubicBezTo>
                    <a:pt x="2" y="42"/>
                    <a:pt x="37" y="74"/>
                    <a:pt x="79" y="72"/>
                  </a:cubicBezTo>
                  <a:cubicBezTo>
                    <a:pt x="117" y="70"/>
                    <a:pt x="148" y="39"/>
                    <a:pt x="150" y="0"/>
                  </a:cubicBezTo>
                  <a:cubicBezTo>
                    <a:pt x="150" y="0"/>
                    <a:pt x="150" y="0"/>
                    <a:pt x="150" y="0"/>
                  </a:cubicBezTo>
                  <a:lnTo>
                    <a:pt x="0" y="0"/>
                  </a:lnTo>
                  <a:close/>
                </a:path>
              </a:pathLst>
            </a:custGeom>
            <a:solidFill>
              <a:srgbClr val="2F2F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9" name="Rectangle 42">
              <a:extLst>
                <a:ext uri="{FF2B5EF4-FFF2-40B4-BE49-F238E27FC236}">
                  <a16:creationId xmlns:a16="http://schemas.microsoft.com/office/drawing/2014/main" id="{8B38B5E5-96DA-4A03-B734-5766066317CB}"/>
                </a:ext>
              </a:extLst>
            </p:cNvPr>
            <p:cNvSpPr>
              <a:spLocks noChangeArrowheads="1"/>
            </p:cNvSpPr>
            <p:nvPr/>
          </p:nvSpPr>
          <p:spPr bwMode="auto">
            <a:xfrm>
              <a:off x="7870834" y="484188"/>
              <a:ext cx="1588" cy="80963"/>
            </a:xfrm>
            <a:prstGeom prst="rect">
              <a:avLst/>
            </a:prstGeom>
            <a:solidFill>
              <a:srgbClr val="2F2F2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0" name="Freeform 43">
              <a:extLst>
                <a:ext uri="{FF2B5EF4-FFF2-40B4-BE49-F238E27FC236}">
                  <a16:creationId xmlns:a16="http://schemas.microsoft.com/office/drawing/2014/main" id="{C6250A19-057F-4719-AD3C-FDA9EE7226F1}"/>
                </a:ext>
              </a:extLst>
            </p:cNvPr>
            <p:cNvSpPr>
              <a:spLocks/>
            </p:cNvSpPr>
            <p:nvPr/>
          </p:nvSpPr>
          <p:spPr bwMode="auto">
            <a:xfrm>
              <a:off x="7870834" y="565151"/>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2F2F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1" name="Rectangle 44">
              <a:extLst>
                <a:ext uri="{FF2B5EF4-FFF2-40B4-BE49-F238E27FC236}">
                  <a16:creationId xmlns:a16="http://schemas.microsoft.com/office/drawing/2014/main" id="{A46B7115-D850-4670-84E0-A43D80D861BC}"/>
                </a:ext>
              </a:extLst>
            </p:cNvPr>
            <p:cNvSpPr>
              <a:spLocks noChangeArrowheads="1"/>
            </p:cNvSpPr>
            <p:nvPr/>
          </p:nvSpPr>
          <p:spPr bwMode="auto">
            <a:xfrm>
              <a:off x="8031172" y="484188"/>
              <a:ext cx="1588" cy="80963"/>
            </a:xfrm>
            <a:prstGeom prst="rect">
              <a:avLst/>
            </a:prstGeom>
            <a:solidFill>
              <a:srgbClr val="D83B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2" name="Freeform 45">
              <a:extLst>
                <a:ext uri="{FF2B5EF4-FFF2-40B4-BE49-F238E27FC236}">
                  <a16:creationId xmlns:a16="http://schemas.microsoft.com/office/drawing/2014/main" id="{54C9BB07-A936-479A-A12B-4CF15300C6AA}"/>
                </a:ext>
              </a:extLst>
            </p:cNvPr>
            <p:cNvSpPr>
              <a:spLocks/>
            </p:cNvSpPr>
            <p:nvPr/>
          </p:nvSpPr>
          <p:spPr bwMode="auto">
            <a:xfrm>
              <a:off x="8031172" y="565151"/>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D83B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3" name="Rectangle 46">
              <a:extLst>
                <a:ext uri="{FF2B5EF4-FFF2-40B4-BE49-F238E27FC236}">
                  <a16:creationId xmlns:a16="http://schemas.microsoft.com/office/drawing/2014/main" id="{23B7F9AF-62A5-401A-AF27-AE705747CDD2}"/>
                </a:ext>
              </a:extLst>
            </p:cNvPr>
            <p:cNvSpPr>
              <a:spLocks noChangeArrowheads="1"/>
            </p:cNvSpPr>
            <p:nvPr/>
          </p:nvSpPr>
          <p:spPr bwMode="auto">
            <a:xfrm>
              <a:off x="8193097" y="484188"/>
              <a:ext cx="160338" cy="80963"/>
            </a:xfrm>
            <a:prstGeom prst="rect">
              <a:avLst/>
            </a:prstGeom>
            <a:solidFill>
              <a:srgbClr val="2F2F2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4" name="Freeform 47">
              <a:extLst>
                <a:ext uri="{FF2B5EF4-FFF2-40B4-BE49-F238E27FC236}">
                  <a16:creationId xmlns:a16="http://schemas.microsoft.com/office/drawing/2014/main" id="{6F304DBA-A08D-4B48-9344-DBC70B4AD952}"/>
                </a:ext>
              </a:extLst>
            </p:cNvPr>
            <p:cNvSpPr>
              <a:spLocks/>
            </p:cNvSpPr>
            <p:nvPr/>
          </p:nvSpPr>
          <p:spPr bwMode="auto">
            <a:xfrm>
              <a:off x="8193097" y="565151"/>
              <a:ext cx="160338" cy="79375"/>
            </a:xfrm>
            <a:custGeom>
              <a:avLst/>
              <a:gdLst>
                <a:gd name="T0" fmla="*/ 0 w 149"/>
                <a:gd name="T1" fmla="*/ 0 h 74"/>
                <a:gd name="T2" fmla="*/ 0 w 149"/>
                <a:gd name="T3" fmla="*/ 0 h 74"/>
                <a:gd name="T4" fmla="*/ 78 w 149"/>
                <a:gd name="T5" fmla="*/ 72 h 74"/>
                <a:gd name="T6" fmla="*/ 149 w 149"/>
                <a:gd name="T7" fmla="*/ 0 h 74"/>
                <a:gd name="T8" fmla="*/ 149 w 149"/>
                <a:gd name="T9" fmla="*/ 0 h 74"/>
                <a:gd name="T10" fmla="*/ 0 w 149"/>
                <a:gd name="T11" fmla="*/ 0 h 74"/>
              </a:gdLst>
              <a:ahLst/>
              <a:cxnLst>
                <a:cxn ang="0">
                  <a:pos x="T0" y="T1"/>
                </a:cxn>
                <a:cxn ang="0">
                  <a:pos x="T2" y="T3"/>
                </a:cxn>
                <a:cxn ang="0">
                  <a:pos x="T4" y="T5"/>
                </a:cxn>
                <a:cxn ang="0">
                  <a:pos x="T6" y="T7"/>
                </a:cxn>
                <a:cxn ang="0">
                  <a:pos x="T8" y="T9"/>
                </a:cxn>
                <a:cxn ang="0">
                  <a:pos x="T10" y="T11"/>
                </a:cxn>
              </a:cxnLst>
              <a:rect l="0" t="0" r="r" b="b"/>
              <a:pathLst>
                <a:path w="149" h="74">
                  <a:moveTo>
                    <a:pt x="0" y="0"/>
                  </a:moveTo>
                  <a:cubicBezTo>
                    <a:pt x="0" y="0"/>
                    <a:pt x="0" y="0"/>
                    <a:pt x="0" y="0"/>
                  </a:cubicBezTo>
                  <a:cubicBezTo>
                    <a:pt x="2" y="42"/>
                    <a:pt x="37" y="74"/>
                    <a:pt x="78" y="72"/>
                  </a:cubicBezTo>
                  <a:cubicBezTo>
                    <a:pt x="117" y="70"/>
                    <a:pt x="147" y="39"/>
                    <a:pt x="149" y="0"/>
                  </a:cubicBezTo>
                  <a:cubicBezTo>
                    <a:pt x="149" y="0"/>
                    <a:pt x="149" y="0"/>
                    <a:pt x="149" y="0"/>
                  </a:cubicBezTo>
                  <a:lnTo>
                    <a:pt x="0" y="0"/>
                  </a:lnTo>
                  <a:close/>
                </a:path>
              </a:pathLst>
            </a:custGeom>
            <a:solidFill>
              <a:srgbClr val="2F2F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5" name="Rectangle 48">
              <a:extLst>
                <a:ext uri="{FF2B5EF4-FFF2-40B4-BE49-F238E27FC236}">
                  <a16:creationId xmlns:a16="http://schemas.microsoft.com/office/drawing/2014/main" id="{D9057F84-B7C9-4DBA-A693-1EA742390CD6}"/>
                </a:ext>
              </a:extLst>
            </p:cNvPr>
            <p:cNvSpPr>
              <a:spLocks noChangeArrowheads="1"/>
            </p:cNvSpPr>
            <p:nvPr/>
          </p:nvSpPr>
          <p:spPr bwMode="auto">
            <a:xfrm>
              <a:off x="8191510" y="484188"/>
              <a:ext cx="1588" cy="80963"/>
            </a:xfrm>
            <a:prstGeom prst="rect">
              <a:avLst/>
            </a:prstGeom>
            <a:solidFill>
              <a:srgbClr val="2F2F2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49">
              <a:extLst>
                <a:ext uri="{FF2B5EF4-FFF2-40B4-BE49-F238E27FC236}">
                  <a16:creationId xmlns:a16="http://schemas.microsoft.com/office/drawing/2014/main" id="{5F6EA82D-9E45-4D27-BC32-510E31681225}"/>
                </a:ext>
              </a:extLst>
            </p:cNvPr>
            <p:cNvSpPr>
              <a:spLocks/>
            </p:cNvSpPr>
            <p:nvPr/>
          </p:nvSpPr>
          <p:spPr bwMode="auto">
            <a:xfrm>
              <a:off x="8191510" y="565151"/>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2F2F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50">
              <a:extLst>
                <a:ext uri="{FF2B5EF4-FFF2-40B4-BE49-F238E27FC236}">
                  <a16:creationId xmlns:a16="http://schemas.microsoft.com/office/drawing/2014/main" id="{BC4A4F8C-375F-44EE-BF81-AE427E8DABA3}"/>
                </a:ext>
              </a:extLst>
            </p:cNvPr>
            <p:cNvSpPr>
              <a:spLocks/>
            </p:cNvSpPr>
            <p:nvPr/>
          </p:nvSpPr>
          <p:spPr bwMode="auto">
            <a:xfrm>
              <a:off x="7388234" y="484188"/>
              <a:ext cx="161925" cy="161925"/>
            </a:xfrm>
            <a:custGeom>
              <a:avLst/>
              <a:gdLst>
                <a:gd name="T0" fmla="*/ 0 w 150"/>
                <a:gd name="T1" fmla="*/ 75 h 151"/>
                <a:gd name="T2" fmla="*/ 37 w 150"/>
                <a:gd name="T3" fmla="*/ 140 h 151"/>
                <a:gd name="T4" fmla="*/ 37 w 150"/>
                <a:gd name="T5" fmla="*/ 140 h 151"/>
                <a:gd name="T6" fmla="*/ 75 w 150"/>
                <a:gd name="T7" fmla="*/ 150 h 151"/>
                <a:gd name="T8" fmla="*/ 150 w 150"/>
                <a:gd name="T9" fmla="*/ 76 h 151"/>
                <a:gd name="T10" fmla="*/ 150 w 150"/>
                <a:gd name="T11" fmla="*/ 75 h 151"/>
                <a:gd name="T12" fmla="*/ 37 w 150"/>
                <a:gd name="T13" fmla="*/ 75 h 151"/>
                <a:gd name="T14" fmla="*/ 37 w 150"/>
                <a:gd name="T15" fmla="*/ 75 h 151"/>
                <a:gd name="T16" fmla="*/ 150 w 150"/>
                <a:gd name="T17" fmla="*/ 75 h 151"/>
                <a:gd name="T18" fmla="*/ 150 w 150"/>
                <a:gd name="T19" fmla="*/ 0 h 151"/>
                <a:gd name="T20" fmla="*/ 0 w 150"/>
                <a:gd name="T21" fmla="*/ 0 h 151"/>
                <a:gd name="T22" fmla="*/ 0 w 150"/>
                <a:gd name="T23" fmla="*/ 7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0" h="151">
                  <a:moveTo>
                    <a:pt x="0" y="75"/>
                  </a:moveTo>
                  <a:cubicBezTo>
                    <a:pt x="0" y="102"/>
                    <a:pt x="14" y="127"/>
                    <a:pt x="37" y="140"/>
                  </a:cubicBezTo>
                  <a:cubicBezTo>
                    <a:pt x="37" y="140"/>
                    <a:pt x="37" y="140"/>
                    <a:pt x="37" y="140"/>
                  </a:cubicBezTo>
                  <a:cubicBezTo>
                    <a:pt x="49" y="147"/>
                    <a:pt x="61" y="150"/>
                    <a:pt x="75" y="150"/>
                  </a:cubicBezTo>
                  <a:cubicBezTo>
                    <a:pt x="116" y="151"/>
                    <a:pt x="149" y="117"/>
                    <a:pt x="150" y="76"/>
                  </a:cubicBezTo>
                  <a:cubicBezTo>
                    <a:pt x="150" y="75"/>
                    <a:pt x="150" y="75"/>
                    <a:pt x="150" y="75"/>
                  </a:cubicBezTo>
                  <a:cubicBezTo>
                    <a:pt x="37" y="75"/>
                    <a:pt x="37" y="75"/>
                    <a:pt x="37" y="75"/>
                  </a:cubicBezTo>
                  <a:cubicBezTo>
                    <a:pt x="37" y="75"/>
                    <a:pt x="37" y="75"/>
                    <a:pt x="37" y="75"/>
                  </a:cubicBezTo>
                  <a:cubicBezTo>
                    <a:pt x="150" y="75"/>
                    <a:pt x="150" y="75"/>
                    <a:pt x="150" y="75"/>
                  </a:cubicBezTo>
                  <a:cubicBezTo>
                    <a:pt x="150" y="0"/>
                    <a:pt x="150" y="0"/>
                    <a:pt x="150" y="0"/>
                  </a:cubicBezTo>
                  <a:cubicBezTo>
                    <a:pt x="0" y="0"/>
                    <a:pt x="0" y="0"/>
                    <a:pt x="0" y="0"/>
                  </a:cubicBezTo>
                  <a:lnTo>
                    <a:pt x="0" y="7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Rectangle 51">
              <a:extLst>
                <a:ext uri="{FF2B5EF4-FFF2-40B4-BE49-F238E27FC236}">
                  <a16:creationId xmlns:a16="http://schemas.microsoft.com/office/drawing/2014/main" id="{651212EE-A65E-49C6-8266-7525BA176672}"/>
                </a:ext>
              </a:extLst>
            </p:cNvPr>
            <p:cNvSpPr>
              <a:spLocks noChangeArrowheads="1"/>
            </p:cNvSpPr>
            <p:nvPr/>
          </p:nvSpPr>
          <p:spPr bwMode="auto">
            <a:xfrm>
              <a:off x="7708909" y="484188"/>
              <a:ext cx="161925" cy="809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52">
              <a:extLst>
                <a:ext uri="{FF2B5EF4-FFF2-40B4-BE49-F238E27FC236}">
                  <a16:creationId xmlns:a16="http://schemas.microsoft.com/office/drawing/2014/main" id="{745CF3F6-21E1-4776-8BD1-4E46068FF7D6}"/>
                </a:ext>
              </a:extLst>
            </p:cNvPr>
            <p:cNvSpPr>
              <a:spLocks/>
            </p:cNvSpPr>
            <p:nvPr/>
          </p:nvSpPr>
          <p:spPr bwMode="auto">
            <a:xfrm>
              <a:off x="7708909" y="565151"/>
              <a:ext cx="161925" cy="79375"/>
            </a:xfrm>
            <a:custGeom>
              <a:avLst/>
              <a:gdLst>
                <a:gd name="T0" fmla="*/ 79 w 150"/>
                <a:gd name="T1" fmla="*/ 72 h 74"/>
                <a:gd name="T2" fmla="*/ 150 w 150"/>
                <a:gd name="T3" fmla="*/ 0 h 74"/>
                <a:gd name="T4" fmla="*/ 0 w 150"/>
                <a:gd name="T5" fmla="*/ 0 h 74"/>
                <a:gd name="T6" fmla="*/ 79 w 150"/>
                <a:gd name="T7" fmla="*/ 72 h 74"/>
              </a:gdLst>
              <a:ahLst/>
              <a:cxnLst>
                <a:cxn ang="0">
                  <a:pos x="T0" y="T1"/>
                </a:cxn>
                <a:cxn ang="0">
                  <a:pos x="T2" y="T3"/>
                </a:cxn>
                <a:cxn ang="0">
                  <a:pos x="T4" y="T5"/>
                </a:cxn>
                <a:cxn ang="0">
                  <a:pos x="T6" y="T7"/>
                </a:cxn>
              </a:cxnLst>
              <a:rect l="0" t="0" r="r" b="b"/>
              <a:pathLst>
                <a:path w="150" h="74">
                  <a:moveTo>
                    <a:pt x="79" y="72"/>
                  </a:moveTo>
                  <a:cubicBezTo>
                    <a:pt x="117" y="70"/>
                    <a:pt x="148" y="39"/>
                    <a:pt x="150" y="0"/>
                  </a:cubicBezTo>
                  <a:cubicBezTo>
                    <a:pt x="0" y="0"/>
                    <a:pt x="0" y="0"/>
                    <a:pt x="0" y="0"/>
                  </a:cubicBezTo>
                  <a:cubicBezTo>
                    <a:pt x="2" y="42"/>
                    <a:pt x="38" y="74"/>
                    <a:pt x="79" y="7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Rectangle 53">
              <a:extLst>
                <a:ext uri="{FF2B5EF4-FFF2-40B4-BE49-F238E27FC236}">
                  <a16:creationId xmlns:a16="http://schemas.microsoft.com/office/drawing/2014/main" id="{4FDF3C45-BDEB-48FF-8B05-92BAEC3CE65E}"/>
                </a:ext>
              </a:extLst>
            </p:cNvPr>
            <p:cNvSpPr>
              <a:spLocks noChangeArrowheads="1"/>
            </p:cNvSpPr>
            <p:nvPr/>
          </p:nvSpPr>
          <p:spPr bwMode="auto">
            <a:xfrm>
              <a:off x="8031172" y="484188"/>
              <a:ext cx="160338" cy="809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54">
              <a:extLst>
                <a:ext uri="{FF2B5EF4-FFF2-40B4-BE49-F238E27FC236}">
                  <a16:creationId xmlns:a16="http://schemas.microsoft.com/office/drawing/2014/main" id="{A9349C57-8F62-4C4D-94A4-5762280ABA5C}"/>
                </a:ext>
              </a:extLst>
            </p:cNvPr>
            <p:cNvSpPr>
              <a:spLocks/>
            </p:cNvSpPr>
            <p:nvPr/>
          </p:nvSpPr>
          <p:spPr bwMode="auto">
            <a:xfrm>
              <a:off x="8031172" y="565151"/>
              <a:ext cx="161925" cy="79375"/>
            </a:xfrm>
            <a:custGeom>
              <a:avLst/>
              <a:gdLst>
                <a:gd name="T0" fmla="*/ 78 w 150"/>
                <a:gd name="T1" fmla="*/ 72 h 74"/>
                <a:gd name="T2" fmla="*/ 150 w 150"/>
                <a:gd name="T3" fmla="*/ 0 h 74"/>
                <a:gd name="T4" fmla="*/ 0 w 150"/>
                <a:gd name="T5" fmla="*/ 0 h 74"/>
                <a:gd name="T6" fmla="*/ 78 w 150"/>
                <a:gd name="T7" fmla="*/ 72 h 74"/>
              </a:gdLst>
              <a:ahLst/>
              <a:cxnLst>
                <a:cxn ang="0">
                  <a:pos x="T0" y="T1"/>
                </a:cxn>
                <a:cxn ang="0">
                  <a:pos x="T2" y="T3"/>
                </a:cxn>
                <a:cxn ang="0">
                  <a:pos x="T4" y="T5"/>
                </a:cxn>
                <a:cxn ang="0">
                  <a:pos x="T6" y="T7"/>
                </a:cxn>
              </a:cxnLst>
              <a:rect l="0" t="0" r="r" b="b"/>
              <a:pathLst>
                <a:path w="150" h="74">
                  <a:moveTo>
                    <a:pt x="78" y="72"/>
                  </a:moveTo>
                  <a:cubicBezTo>
                    <a:pt x="117" y="70"/>
                    <a:pt x="148" y="39"/>
                    <a:pt x="150" y="0"/>
                  </a:cubicBezTo>
                  <a:cubicBezTo>
                    <a:pt x="0" y="0"/>
                    <a:pt x="0" y="0"/>
                    <a:pt x="0" y="0"/>
                  </a:cubicBezTo>
                  <a:cubicBezTo>
                    <a:pt x="2" y="42"/>
                    <a:pt x="37" y="74"/>
                    <a:pt x="78" y="7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55">
              <a:extLst>
                <a:ext uri="{FF2B5EF4-FFF2-40B4-BE49-F238E27FC236}">
                  <a16:creationId xmlns:a16="http://schemas.microsoft.com/office/drawing/2014/main" id="{A10C6591-62FB-42F0-876C-D1B7BD212813}"/>
                </a:ext>
              </a:extLst>
            </p:cNvPr>
            <p:cNvSpPr>
              <a:spLocks/>
            </p:cNvSpPr>
            <p:nvPr/>
          </p:nvSpPr>
          <p:spPr bwMode="auto">
            <a:xfrm>
              <a:off x="8353435" y="484188"/>
              <a:ext cx="160338" cy="150813"/>
            </a:xfrm>
            <a:custGeom>
              <a:avLst/>
              <a:gdLst>
                <a:gd name="T0" fmla="*/ 0 w 150"/>
                <a:gd name="T1" fmla="*/ 0 h 140"/>
                <a:gd name="T2" fmla="*/ 0 w 150"/>
                <a:gd name="T3" fmla="*/ 75 h 140"/>
                <a:gd name="T4" fmla="*/ 112 w 150"/>
                <a:gd name="T5" fmla="*/ 75 h 140"/>
                <a:gd name="T6" fmla="*/ 112 w 150"/>
                <a:gd name="T7" fmla="*/ 140 h 140"/>
                <a:gd name="T8" fmla="*/ 150 w 150"/>
                <a:gd name="T9" fmla="*/ 75 h 140"/>
                <a:gd name="T10" fmla="*/ 150 w 150"/>
                <a:gd name="T11" fmla="*/ 0 h 140"/>
                <a:gd name="T12" fmla="*/ 0 w 150"/>
                <a:gd name="T13" fmla="*/ 0 h 140"/>
              </a:gdLst>
              <a:ahLst/>
              <a:cxnLst>
                <a:cxn ang="0">
                  <a:pos x="T0" y="T1"/>
                </a:cxn>
                <a:cxn ang="0">
                  <a:pos x="T2" y="T3"/>
                </a:cxn>
                <a:cxn ang="0">
                  <a:pos x="T4" y="T5"/>
                </a:cxn>
                <a:cxn ang="0">
                  <a:pos x="T6" y="T7"/>
                </a:cxn>
                <a:cxn ang="0">
                  <a:pos x="T8" y="T9"/>
                </a:cxn>
                <a:cxn ang="0">
                  <a:pos x="T10" y="T11"/>
                </a:cxn>
                <a:cxn ang="0">
                  <a:pos x="T12" y="T13"/>
                </a:cxn>
              </a:cxnLst>
              <a:rect l="0" t="0" r="r" b="b"/>
              <a:pathLst>
                <a:path w="150" h="140">
                  <a:moveTo>
                    <a:pt x="0" y="0"/>
                  </a:moveTo>
                  <a:cubicBezTo>
                    <a:pt x="0" y="75"/>
                    <a:pt x="0" y="75"/>
                    <a:pt x="0" y="75"/>
                  </a:cubicBezTo>
                  <a:cubicBezTo>
                    <a:pt x="112" y="75"/>
                    <a:pt x="112" y="75"/>
                    <a:pt x="112" y="75"/>
                  </a:cubicBezTo>
                  <a:cubicBezTo>
                    <a:pt x="112" y="140"/>
                    <a:pt x="112" y="140"/>
                    <a:pt x="112" y="140"/>
                  </a:cubicBezTo>
                  <a:cubicBezTo>
                    <a:pt x="136" y="127"/>
                    <a:pt x="150" y="102"/>
                    <a:pt x="150" y="75"/>
                  </a:cubicBezTo>
                  <a:cubicBezTo>
                    <a:pt x="150" y="0"/>
                    <a:pt x="150" y="0"/>
                    <a:pt x="150" y="0"/>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56">
              <a:extLst>
                <a:ext uri="{FF2B5EF4-FFF2-40B4-BE49-F238E27FC236}">
                  <a16:creationId xmlns:a16="http://schemas.microsoft.com/office/drawing/2014/main" id="{0EB077DD-8B88-48CF-8B63-0AE30610807D}"/>
                </a:ext>
              </a:extLst>
            </p:cNvPr>
            <p:cNvSpPr>
              <a:spLocks/>
            </p:cNvSpPr>
            <p:nvPr/>
          </p:nvSpPr>
          <p:spPr bwMode="auto">
            <a:xfrm>
              <a:off x="8353435" y="565151"/>
              <a:ext cx="120650" cy="79375"/>
            </a:xfrm>
            <a:custGeom>
              <a:avLst/>
              <a:gdLst>
                <a:gd name="T0" fmla="*/ 0 w 113"/>
                <a:gd name="T1" fmla="*/ 0 h 75"/>
                <a:gd name="T2" fmla="*/ 0 w 113"/>
                <a:gd name="T3" fmla="*/ 0 h 75"/>
                <a:gd name="T4" fmla="*/ 75 w 113"/>
                <a:gd name="T5" fmla="*/ 75 h 75"/>
                <a:gd name="T6" fmla="*/ 113 w 113"/>
                <a:gd name="T7" fmla="*/ 64 h 75"/>
                <a:gd name="T8" fmla="*/ 113 w 113"/>
                <a:gd name="T9" fmla="*/ 0 h 75"/>
                <a:gd name="T10" fmla="*/ 0 w 113"/>
                <a:gd name="T11" fmla="*/ 0 h 75"/>
              </a:gdLst>
              <a:ahLst/>
              <a:cxnLst>
                <a:cxn ang="0">
                  <a:pos x="T0" y="T1"/>
                </a:cxn>
                <a:cxn ang="0">
                  <a:pos x="T2" y="T3"/>
                </a:cxn>
                <a:cxn ang="0">
                  <a:pos x="T4" y="T5"/>
                </a:cxn>
                <a:cxn ang="0">
                  <a:pos x="T6" y="T7"/>
                </a:cxn>
                <a:cxn ang="0">
                  <a:pos x="T8" y="T9"/>
                </a:cxn>
                <a:cxn ang="0">
                  <a:pos x="T10" y="T11"/>
                </a:cxn>
              </a:cxnLst>
              <a:rect l="0" t="0" r="r" b="b"/>
              <a:pathLst>
                <a:path w="113" h="75">
                  <a:moveTo>
                    <a:pt x="0" y="0"/>
                  </a:moveTo>
                  <a:cubicBezTo>
                    <a:pt x="0" y="0"/>
                    <a:pt x="0" y="0"/>
                    <a:pt x="0" y="0"/>
                  </a:cubicBezTo>
                  <a:cubicBezTo>
                    <a:pt x="1" y="41"/>
                    <a:pt x="34" y="74"/>
                    <a:pt x="75" y="75"/>
                  </a:cubicBezTo>
                  <a:cubicBezTo>
                    <a:pt x="88" y="74"/>
                    <a:pt x="101" y="71"/>
                    <a:pt x="113" y="64"/>
                  </a:cubicBezTo>
                  <a:cubicBezTo>
                    <a:pt x="113" y="0"/>
                    <a:pt x="113" y="0"/>
                    <a:pt x="113" y="0"/>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Rectangle 57">
              <a:extLst>
                <a:ext uri="{FF2B5EF4-FFF2-40B4-BE49-F238E27FC236}">
                  <a16:creationId xmlns:a16="http://schemas.microsoft.com/office/drawing/2014/main" id="{CC6EA728-D56E-410E-90F0-D07BC76F318E}"/>
                </a:ext>
              </a:extLst>
            </p:cNvPr>
            <p:cNvSpPr>
              <a:spLocks noChangeArrowheads="1"/>
            </p:cNvSpPr>
            <p:nvPr/>
          </p:nvSpPr>
          <p:spPr bwMode="auto">
            <a:xfrm>
              <a:off x="8353435" y="484188"/>
              <a:ext cx="1588" cy="80963"/>
            </a:xfrm>
            <a:prstGeom prst="rect">
              <a:avLst/>
            </a:prstGeom>
            <a:solidFill>
              <a:srgbClr val="D83B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Rectangle 58">
              <a:extLst>
                <a:ext uri="{FF2B5EF4-FFF2-40B4-BE49-F238E27FC236}">
                  <a16:creationId xmlns:a16="http://schemas.microsoft.com/office/drawing/2014/main" id="{1B9214C0-8E53-4F89-AA86-3CB754EAE2ED}"/>
                </a:ext>
              </a:extLst>
            </p:cNvPr>
            <p:cNvSpPr>
              <a:spLocks noChangeArrowheads="1"/>
            </p:cNvSpPr>
            <p:nvPr/>
          </p:nvSpPr>
          <p:spPr bwMode="auto">
            <a:xfrm>
              <a:off x="8353435" y="565151"/>
              <a:ext cx="1588" cy="1588"/>
            </a:xfrm>
            <a:prstGeom prst="rect">
              <a:avLst/>
            </a:prstGeom>
            <a:solidFill>
              <a:srgbClr val="D83B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 name="Freeform 59">
              <a:extLst>
                <a:ext uri="{FF2B5EF4-FFF2-40B4-BE49-F238E27FC236}">
                  <a16:creationId xmlns:a16="http://schemas.microsoft.com/office/drawing/2014/main" id="{4488460B-980A-43D0-B88F-B353CCC238DA}"/>
                </a:ext>
              </a:extLst>
            </p:cNvPr>
            <p:cNvSpPr>
              <a:spLocks/>
            </p:cNvSpPr>
            <p:nvPr/>
          </p:nvSpPr>
          <p:spPr bwMode="auto">
            <a:xfrm>
              <a:off x="8353435" y="565151"/>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7" name="Freeform 60">
              <a:extLst>
                <a:ext uri="{FF2B5EF4-FFF2-40B4-BE49-F238E27FC236}">
                  <a16:creationId xmlns:a16="http://schemas.microsoft.com/office/drawing/2014/main" id="{B4788459-7EA5-4A73-9604-BA49E4FD7EB9}"/>
                </a:ext>
              </a:extLst>
            </p:cNvPr>
            <p:cNvSpPr>
              <a:spLocks/>
            </p:cNvSpPr>
            <p:nvPr/>
          </p:nvSpPr>
          <p:spPr bwMode="auto">
            <a:xfrm>
              <a:off x="7388234" y="1588"/>
              <a:ext cx="1125539" cy="482601"/>
            </a:xfrm>
            <a:custGeom>
              <a:avLst/>
              <a:gdLst>
                <a:gd name="T0" fmla="*/ 709 w 709"/>
                <a:gd name="T1" fmla="*/ 304 h 304"/>
                <a:gd name="T2" fmla="*/ 0 w 709"/>
                <a:gd name="T3" fmla="*/ 304 h 304"/>
                <a:gd name="T4" fmla="*/ 102 w 709"/>
                <a:gd name="T5" fmla="*/ 152 h 304"/>
                <a:gd name="T6" fmla="*/ 329 w 709"/>
                <a:gd name="T7" fmla="*/ 152 h 304"/>
                <a:gd name="T8" fmla="*/ 329 w 709"/>
                <a:gd name="T9" fmla="*/ 126 h 304"/>
                <a:gd name="T10" fmla="*/ 152 w 709"/>
                <a:gd name="T11" fmla="*/ 126 h 304"/>
                <a:gd name="T12" fmla="*/ 152 w 709"/>
                <a:gd name="T13" fmla="*/ 0 h 304"/>
                <a:gd name="T14" fmla="*/ 557 w 709"/>
                <a:gd name="T15" fmla="*/ 0 h 304"/>
                <a:gd name="T16" fmla="*/ 557 w 709"/>
                <a:gd name="T17" fmla="*/ 126 h 304"/>
                <a:gd name="T18" fmla="*/ 380 w 709"/>
                <a:gd name="T19" fmla="*/ 126 h 304"/>
                <a:gd name="T20" fmla="*/ 380 w 709"/>
                <a:gd name="T21" fmla="*/ 152 h 304"/>
                <a:gd name="T22" fmla="*/ 608 w 709"/>
                <a:gd name="T23" fmla="*/ 152 h 304"/>
                <a:gd name="T24" fmla="*/ 709 w 709"/>
                <a:gd name="T25" fmla="*/ 30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9" h="304">
                  <a:moveTo>
                    <a:pt x="709" y="304"/>
                  </a:moveTo>
                  <a:lnTo>
                    <a:pt x="0" y="304"/>
                  </a:lnTo>
                  <a:lnTo>
                    <a:pt x="102" y="152"/>
                  </a:lnTo>
                  <a:lnTo>
                    <a:pt x="329" y="152"/>
                  </a:lnTo>
                  <a:lnTo>
                    <a:pt x="329" y="126"/>
                  </a:lnTo>
                  <a:lnTo>
                    <a:pt x="152" y="126"/>
                  </a:lnTo>
                  <a:lnTo>
                    <a:pt x="152" y="0"/>
                  </a:lnTo>
                  <a:lnTo>
                    <a:pt x="557" y="0"/>
                  </a:lnTo>
                  <a:lnTo>
                    <a:pt x="557" y="126"/>
                  </a:lnTo>
                  <a:lnTo>
                    <a:pt x="380" y="126"/>
                  </a:lnTo>
                  <a:lnTo>
                    <a:pt x="380" y="152"/>
                  </a:lnTo>
                  <a:lnTo>
                    <a:pt x="608" y="152"/>
                  </a:lnTo>
                  <a:lnTo>
                    <a:pt x="709" y="304"/>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80" name="Group 279">
            <a:extLst>
              <a:ext uri="{FF2B5EF4-FFF2-40B4-BE49-F238E27FC236}">
                <a16:creationId xmlns:a16="http://schemas.microsoft.com/office/drawing/2014/main" id="{BA05973E-D143-46AD-88D8-1355E5FF5E45}"/>
              </a:ext>
            </a:extLst>
          </p:cNvPr>
          <p:cNvGrpSpPr/>
          <p:nvPr/>
        </p:nvGrpSpPr>
        <p:grpSpPr>
          <a:xfrm>
            <a:off x="9379397" y="2176433"/>
            <a:ext cx="362501" cy="632054"/>
            <a:chOff x="4178305" y="6003937"/>
            <a:chExt cx="309563" cy="539751"/>
          </a:xfrm>
        </p:grpSpPr>
        <p:sp>
          <p:nvSpPr>
            <p:cNvPr id="262" name="Freeform 65">
              <a:extLst>
                <a:ext uri="{FF2B5EF4-FFF2-40B4-BE49-F238E27FC236}">
                  <a16:creationId xmlns:a16="http://schemas.microsoft.com/office/drawing/2014/main" id="{06451DC7-A57A-4763-8D03-A036D45F503B}"/>
                </a:ext>
              </a:extLst>
            </p:cNvPr>
            <p:cNvSpPr>
              <a:spLocks noEditPoints="1"/>
            </p:cNvSpPr>
            <p:nvPr/>
          </p:nvSpPr>
          <p:spPr bwMode="auto">
            <a:xfrm>
              <a:off x="4178305" y="6003937"/>
              <a:ext cx="309563" cy="539751"/>
            </a:xfrm>
            <a:custGeom>
              <a:avLst/>
              <a:gdLst>
                <a:gd name="T0" fmla="*/ 17 w 287"/>
                <a:gd name="T1" fmla="*/ 502 h 502"/>
                <a:gd name="T2" fmla="*/ 269 w 287"/>
                <a:gd name="T3" fmla="*/ 502 h 502"/>
                <a:gd name="T4" fmla="*/ 287 w 287"/>
                <a:gd name="T5" fmla="*/ 484 h 502"/>
                <a:gd name="T6" fmla="*/ 287 w 287"/>
                <a:gd name="T7" fmla="*/ 17 h 502"/>
                <a:gd name="T8" fmla="*/ 269 w 287"/>
                <a:gd name="T9" fmla="*/ 0 h 502"/>
                <a:gd name="T10" fmla="*/ 17 w 287"/>
                <a:gd name="T11" fmla="*/ 0 h 502"/>
                <a:gd name="T12" fmla="*/ 0 w 287"/>
                <a:gd name="T13" fmla="*/ 17 h 502"/>
                <a:gd name="T14" fmla="*/ 0 w 287"/>
                <a:gd name="T15" fmla="*/ 484 h 502"/>
                <a:gd name="T16" fmla="*/ 17 w 287"/>
                <a:gd name="T17" fmla="*/ 502 h 502"/>
                <a:gd name="T18" fmla="*/ 107 w 287"/>
                <a:gd name="T19" fmla="*/ 430 h 502"/>
                <a:gd name="T20" fmla="*/ 179 w 287"/>
                <a:gd name="T21" fmla="*/ 430 h 502"/>
                <a:gd name="T22" fmla="*/ 179 w 287"/>
                <a:gd name="T23" fmla="*/ 466 h 502"/>
                <a:gd name="T24" fmla="*/ 107 w 287"/>
                <a:gd name="T25" fmla="*/ 466 h 502"/>
                <a:gd name="T26" fmla="*/ 107 w 287"/>
                <a:gd name="T27" fmla="*/ 430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7" h="502">
                  <a:moveTo>
                    <a:pt x="17" y="502"/>
                  </a:moveTo>
                  <a:cubicBezTo>
                    <a:pt x="269" y="502"/>
                    <a:pt x="269" y="502"/>
                    <a:pt x="269" y="502"/>
                  </a:cubicBezTo>
                  <a:cubicBezTo>
                    <a:pt x="279" y="502"/>
                    <a:pt x="287" y="494"/>
                    <a:pt x="287" y="484"/>
                  </a:cubicBezTo>
                  <a:cubicBezTo>
                    <a:pt x="287" y="17"/>
                    <a:pt x="287" y="17"/>
                    <a:pt x="287" y="17"/>
                  </a:cubicBezTo>
                  <a:cubicBezTo>
                    <a:pt x="287" y="8"/>
                    <a:pt x="279" y="0"/>
                    <a:pt x="269" y="0"/>
                  </a:cubicBezTo>
                  <a:cubicBezTo>
                    <a:pt x="17" y="0"/>
                    <a:pt x="17" y="0"/>
                    <a:pt x="17" y="0"/>
                  </a:cubicBezTo>
                  <a:cubicBezTo>
                    <a:pt x="7" y="0"/>
                    <a:pt x="0" y="8"/>
                    <a:pt x="0" y="17"/>
                  </a:cubicBezTo>
                  <a:cubicBezTo>
                    <a:pt x="0" y="484"/>
                    <a:pt x="0" y="484"/>
                    <a:pt x="0" y="484"/>
                  </a:cubicBezTo>
                  <a:cubicBezTo>
                    <a:pt x="0" y="494"/>
                    <a:pt x="7" y="502"/>
                    <a:pt x="17" y="502"/>
                  </a:cubicBezTo>
                  <a:close/>
                  <a:moveTo>
                    <a:pt x="107" y="430"/>
                  </a:moveTo>
                  <a:cubicBezTo>
                    <a:pt x="179" y="430"/>
                    <a:pt x="179" y="430"/>
                    <a:pt x="179" y="430"/>
                  </a:cubicBezTo>
                  <a:cubicBezTo>
                    <a:pt x="179" y="466"/>
                    <a:pt x="179" y="466"/>
                    <a:pt x="179" y="466"/>
                  </a:cubicBezTo>
                  <a:cubicBezTo>
                    <a:pt x="107" y="466"/>
                    <a:pt x="107" y="466"/>
                    <a:pt x="107" y="466"/>
                  </a:cubicBezTo>
                  <a:lnTo>
                    <a:pt x="107" y="430"/>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4" name="Rectangle 66">
              <a:extLst>
                <a:ext uri="{FF2B5EF4-FFF2-40B4-BE49-F238E27FC236}">
                  <a16:creationId xmlns:a16="http://schemas.microsoft.com/office/drawing/2014/main" id="{BE2A778C-AD5A-419C-9DAA-51424D403408}"/>
                </a:ext>
              </a:extLst>
            </p:cNvPr>
            <p:cNvSpPr>
              <a:spLocks noChangeArrowheads="1"/>
            </p:cNvSpPr>
            <p:nvPr/>
          </p:nvSpPr>
          <p:spPr bwMode="auto">
            <a:xfrm>
              <a:off x="4202118" y="6070612"/>
              <a:ext cx="260350" cy="349251"/>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68" name="Group 267">
            <a:extLst>
              <a:ext uri="{FF2B5EF4-FFF2-40B4-BE49-F238E27FC236}">
                <a16:creationId xmlns:a16="http://schemas.microsoft.com/office/drawing/2014/main" id="{521A7E13-181B-470E-B5B0-5CC161FFCB30}"/>
              </a:ext>
            </a:extLst>
          </p:cNvPr>
          <p:cNvGrpSpPr/>
          <p:nvPr/>
        </p:nvGrpSpPr>
        <p:grpSpPr>
          <a:xfrm>
            <a:off x="7412831" y="1354138"/>
            <a:ext cx="601811" cy="376660"/>
            <a:chOff x="5561019" y="2346330"/>
            <a:chExt cx="1582739" cy="990602"/>
          </a:xfrm>
        </p:grpSpPr>
        <p:sp>
          <p:nvSpPr>
            <p:cNvPr id="194" name="Freeform 19">
              <a:extLst>
                <a:ext uri="{FF2B5EF4-FFF2-40B4-BE49-F238E27FC236}">
                  <a16:creationId xmlns:a16="http://schemas.microsoft.com/office/drawing/2014/main" id="{2FB472E3-7865-4EE8-BE13-7082E6448041}"/>
                </a:ext>
              </a:extLst>
            </p:cNvPr>
            <p:cNvSpPr>
              <a:spLocks/>
            </p:cNvSpPr>
            <p:nvPr/>
          </p:nvSpPr>
          <p:spPr bwMode="auto">
            <a:xfrm>
              <a:off x="5561019" y="2457455"/>
              <a:ext cx="1582739" cy="879477"/>
            </a:xfrm>
            <a:custGeom>
              <a:avLst/>
              <a:gdLst>
                <a:gd name="T0" fmla="*/ 499 w 997"/>
                <a:gd name="T1" fmla="*/ 250 h 554"/>
                <a:gd name="T2" fmla="*/ 54 w 997"/>
                <a:gd name="T3" fmla="*/ 27 h 554"/>
                <a:gd name="T4" fmla="*/ 0 w 997"/>
                <a:gd name="T5" fmla="*/ 0 h 554"/>
                <a:gd name="T6" fmla="*/ 0 w 997"/>
                <a:gd name="T7" fmla="*/ 27 h 554"/>
                <a:gd name="T8" fmla="*/ 0 w 997"/>
                <a:gd name="T9" fmla="*/ 554 h 554"/>
                <a:gd name="T10" fmla="*/ 997 w 997"/>
                <a:gd name="T11" fmla="*/ 554 h 554"/>
                <a:gd name="T12" fmla="*/ 997 w 997"/>
                <a:gd name="T13" fmla="*/ 27 h 554"/>
                <a:gd name="T14" fmla="*/ 997 w 997"/>
                <a:gd name="T15" fmla="*/ 0 h 554"/>
                <a:gd name="T16" fmla="*/ 943 w 997"/>
                <a:gd name="T17" fmla="*/ 27 h 554"/>
                <a:gd name="T18" fmla="*/ 499 w 997"/>
                <a:gd name="T19" fmla="*/ 250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7" h="554">
                  <a:moveTo>
                    <a:pt x="499" y="250"/>
                  </a:moveTo>
                  <a:lnTo>
                    <a:pt x="54" y="27"/>
                  </a:lnTo>
                  <a:lnTo>
                    <a:pt x="0" y="0"/>
                  </a:lnTo>
                  <a:lnTo>
                    <a:pt x="0" y="27"/>
                  </a:lnTo>
                  <a:lnTo>
                    <a:pt x="0" y="554"/>
                  </a:lnTo>
                  <a:lnTo>
                    <a:pt x="997" y="554"/>
                  </a:lnTo>
                  <a:lnTo>
                    <a:pt x="997" y="27"/>
                  </a:lnTo>
                  <a:lnTo>
                    <a:pt x="997" y="0"/>
                  </a:lnTo>
                  <a:lnTo>
                    <a:pt x="943" y="27"/>
                  </a:lnTo>
                  <a:lnTo>
                    <a:pt x="499" y="250"/>
                  </a:ln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5" name="Freeform 22">
              <a:extLst>
                <a:ext uri="{FF2B5EF4-FFF2-40B4-BE49-F238E27FC236}">
                  <a16:creationId xmlns:a16="http://schemas.microsoft.com/office/drawing/2014/main" id="{2B823B8D-DF65-42CA-B19E-573C5D765DFA}"/>
                </a:ext>
              </a:extLst>
            </p:cNvPr>
            <p:cNvSpPr>
              <a:spLocks/>
            </p:cNvSpPr>
            <p:nvPr/>
          </p:nvSpPr>
          <p:spPr bwMode="auto">
            <a:xfrm>
              <a:off x="5561019" y="2346330"/>
              <a:ext cx="1582739" cy="396876"/>
            </a:xfrm>
            <a:custGeom>
              <a:avLst/>
              <a:gdLst>
                <a:gd name="T0" fmla="*/ 499 w 997"/>
                <a:gd name="T1" fmla="*/ 250 h 250"/>
                <a:gd name="T2" fmla="*/ 943 w 997"/>
                <a:gd name="T3" fmla="*/ 27 h 250"/>
                <a:gd name="T4" fmla="*/ 997 w 997"/>
                <a:gd name="T5" fmla="*/ 0 h 250"/>
                <a:gd name="T6" fmla="*/ 997 w 997"/>
                <a:gd name="T7" fmla="*/ 0 h 250"/>
                <a:gd name="T8" fmla="*/ 0 w 997"/>
                <a:gd name="T9" fmla="*/ 0 h 250"/>
                <a:gd name="T10" fmla="*/ 0 w 997"/>
                <a:gd name="T11" fmla="*/ 0 h 250"/>
                <a:gd name="T12" fmla="*/ 54 w 997"/>
                <a:gd name="T13" fmla="*/ 27 h 250"/>
                <a:gd name="T14" fmla="*/ 499 w 997"/>
                <a:gd name="T15" fmla="*/ 250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7" h="250">
                  <a:moveTo>
                    <a:pt x="499" y="250"/>
                  </a:moveTo>
                  <a:lnTo>
                    <a:pt x="943" y="27"/>
                  </a:lnTo>
                  <a:lnTo>
                    <a:pt x="997" y="0"/>
                  </a:lnTo>
                  <a:lnTo>
                    <a:pt x="997" y="0"/>
                  </a:lnTo>
                  <a:lnTo>
                    <a:pt x="0" y="0"/>
                  </a:lnTo>
                  <a:lnTo>
                    <a:pt x="0" y="0"/>
                  </a:lnTo>
                  <a:lnTo>
                    <a:pt x="54" y="27"/>
                  </a:lnTo>
                  <a:lnTo>
                    <a:pt x="499" y="250"/>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cxnSp>
        <p:nvCxnSpPr>
          <p:cNvPr id="318" name="Straight Arrow Connector 317">
            <a:extLst>
              <a:ext uri="{FF2B5EF4-FFF2-40B4-BE49-F238E27FC236}">
                <a16:creationId xmlns:a16="http://schemas.microsoft.com/office/drawing/2014/main" id="{F0F2282D-1F1F-4E00-AC8D-D65E5B562E52}"/>
              </a:ext>
            </a:extLst>
          </p:cNvPr>
          <p:cNvCxnSpPr>
            <a:cxnSpLocks/>
          </p:cNvCxnSpPr>
          <p:nvPr/>
        </p:nvCxnSpPr>
        <p:spPr>
          <a:xfrm flipH="1">
            <a:off x="8156911" y="2624001"/>
            <a:ext cx="1158407" cy="614150"/>
          </a:xfrm>
          <a:prstGeom prst="straightConnector1">
            <a:avLst/>
          </a:prstGeom>
          <a:ln w="19050">
            <a:solidFill>
              <a:schemeClr val="bg1"/>
            </a:solidFill>
            <a:prstDash val="dash"/>
            <a:tailEnd type="triangle" w="lg" len="lg"/>
          </a:ln>
        </p:spPr>
        <p:style>
          <a:lnRef idx="1">
            <a:schemeClr val="accent1"/>
          </a:lnRef>
          <a:fillRef idx="0">
            <a:schemeClr val="accent1"/>
          </a:fillRef>
          <a:effectRef idx="0">
            <a:schemeClr val="accent1"/>
          </a:effectRef>
          <a:fontRef idx="minor">
            <a:schemeClr val="tx1"/>
          </a:fontRef>
        </p:style>
      </p:cxnSp>
      <p:grpSp>
        <p:nvGrpSpPr>
          <p:cNvPr id="162" name="Group 161">
            <a:extLst>
              <a:ext uri="{FF2B5EF4-FFF2-40B4-BE49-F238E27FC236}">
                <a16:creationId xmlns:a16="http://schemas.microsoft.com/office/drawing/2014/main" id="{3E77E635-3129-4F1E-BF59-7E3CF153C25F}"/>
              </a:ext>
            </a:extLst>
          </p:cNvPr>
          <p:cNvGrpSpPr/>
          <p:nvPr/>
        </p:nvGrpSpPr>
        <p:grpSpPr>
          <a:xfrm>
            <a:off x="8582646" y="2658251"/>
            <a:ext cx="461946" cy="462946"/>
            <a:chOff x="8550830" y="2566644"/>
            <a:chExt cx="461946" cy="462946"/>
          </a:xfrm>
        </p:grpSpPr>
        <p:grpSp>
          <p:nvGrpSpPr>
            <p:cNvPr id="218" name="Group 217">
              <a:extLst>
                <a:ext uri="{FF2B5EF4-FFF2-40B4-BE49-F238E27FC236}">
                  <a16:creationId xmlns:a16="http://schemas.microsoft.com/office/drawing/2014/main" id="{6954F2D0-3D5B-4421-8284-E004A14BAC22}"/>
                </a:ext>
              </a:extLst>
            </p:cNvPr>
            <p:cNvGrpSpPr/>
            <p:nvPr/>
          </p:nvGrpSpPr>
          <p:grpSpPr>
            <a:xfrm>
              <a:off x="8550830" y="2566644"/>
              <a:ext cx="461946" cy="462946"/>
              <a:chOff x="7407595" y="2546148"/>
              <a:chExt cx="466972" cy="467983"/>
            </a:xfrm>
          </p:grpSpPr>
          <p:sp>
            <p:nvSpPr>
              <p:cNvPr id="287" name="Oval 27">
                <a:extLst>
                  <a:ext uri="{FF2B5EF4-FFF2-40B4-BE49-F238E27FC236}">
                    <a16:creationId xmlns:a16="http://schemas.microsoft.com/office/drawing/2014/main" id="{9EA52F52-EC48-47DF-AC68-800AAEE7F681}"/>
                  </a:ext>
                </a:extLst>
              </p:cNvPr>
              <p:cNvSpPr>
                <a:spLocks noChangeArrowheads="1"/>
              </p:cNvSpPr>
              <p:nvPr/>
            </p:nvSpPr>
            <p:spPr bwMode="auto">
              <a:xfrm>
                <a:off x="7420732" y="2559285"/>
                <a:ext cx="440692" cy="44170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8" name="Freeform 28">
                <a:extLst>
                  <a:ext uri="{FF2B5EF4-FFF2-40B4-BE49-F238E27FC236}">
                    <a16:creationId xmlns:a16="http://schemas.microsoft.com/office/drawing/2014/main" id="{8B443365-1E59-477D-89DA-AFB3EF502764}"/>
                  </a:ext>
                </a:extLst>
              </p:cNvPr>
              <p:cNvSpPr>
                <a:spLocks noEditPoints="1"/>
              </p:cNvSpPr>
              <p:nvPr/>
            </p:nvSpPr>
            <p:spPr bwMode="auto">
              <a:xfrm>
                <a:off x="7407595" y="2546148"/>
                <a:ext cx="466972" cy="467983"/>
              </a:xfrm>
              <a:custGeom>
                <a:avLst/>
                <a:gdLst>
                  <a:gd name="T0" fmla="*/ 182 w 364"/>
                  <a:gd name="T1" fmla="*/ 20 h 364"/>
                  <a:gd name="T2" fmla="*/ 344 w 364"/>
                  <a:gd name="T3" fmla="*/ 182 h 364"/>
                  <a:gd name="T4" fmla="*/ 182 w 364"/>
                  <a:gd name="T5" fmla="*/ 344 h 364"/>
                  <a:gd name="T6" fmla="*/ 20 w 364"/>
                  <a:gd name="T7" fmla="*/ 182 h 364"/>
                  <a:gd name="T8" fmla="*/ 182 w 364"/>
                  <a:gd name="T9" fmla="*/ 20 h 364"/>
                  <a:gd name="T10" fmla="*/ 182 w 364"/>
                  <a:gd name="T11" fmla="*/ 0 h 364"/>
                  <a:gd name="T12" fmla="*/ 0 w 364"/>
                  <a:gd name="T13" fmla="*/ 182 h 364"/>
                  <a:gd name="T14" fmla="*/ 182 w 364"/>
                  <a:gd name="T15" fmla="*/ 364 h 364"/>
                  <a:gd name="T16" fmla="*/ 364 w 364"/>
                  <a:gd name="T17" fmla="*/ 182 h 364"/>
                  <a:gd name="T18" fmla="*/ 182 w 364"/>
                  <a:gd name="T19"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4" h="364">
                    <a:moveTo>
                      <a:pt x="182" y="20"/>
                    </a:moveTo>
                    <a:cubicBezTo>
                      <a:pt x="271" y="20"/>
                      <a:pt x="344" y="93"/>
                      <a:pt x="344" y="182"/>
                    </a:cubicBezTo>
                    <a:cubicBezTo>
                      <a:pt x="344" y="271"/>
                      <a:pt x="271" y="344"/>
                      <a:pt x="182" y="344"/>
                    </a:cubicBezTo>
                    <a:cubicBezTo>
                      <a:pt x="93" y="344"/>
                      <a:pt x="20" y="271"/>
                      <a:pt x="20" y="182"/>
                    </a:cubicBezTo>
                    <a:cubicBezTo>
                      <a:pt x="20" y="93"/>
                      <a:pt x="93" y="20"/>
                      <a:pt x="182" y="20"/>
                    </a:cubicBezTo>
                    <a:moveTo>
                      <a:pt x="182" y="0"/>
                    </a:moveTo>
                    <a:cubicBezTo>
                      <a:pt x="82" y="0"/>
                      <a:pt x="0" y="82"/>
                      <a:pt x="0" y="182"/>
                    </a:cubicBezTo>
                    <a:cubicBezTo>
                      <a:pt x="0" y="282"/>
                      <a:pt x="82" y="364"/>
                      <a:pt x="182" y="364"/>
                    </a:cubicBezTo>
                    <a:cubicBezTo>
                      <a:pt x="282" y="364"/>
                      <a:pt x="364" y="282"/>
                      <a:pt x="364" y="182"/>
                    </a:cubicBezTo>
                    <a:cubicBezTo>
                      <a:pt x="364" y="82"/>
                      <a:pt x="282" y="0"/>
                      <a:pt x="182"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20" name="Freeform 14">
              <a:extLst>
                <a:ext uri="{FF2B5EF4-FFF2-40B4-BE49-F238E27FC236}">
                  <a16:creationId xmlns:a16="http://schemas.microsoft.com/office/drawing/2014/main" id="{BE51E0DA-0C94-4C0E-9055-1F3CD5F2E6BF}"/>
                </a:ext>
              </a:extLst>
            </p:cNvPr>
            <p:cNvSpPr>
              <a:spLocks/>
            </p:cNvSpPr>
            <p:nvPr/>
          </p:nvSpPr>
          <p:spPr bwMode="auto">
            <a:xfrm>
              <a:off x="8626929" y="2645740"/>
              <a:ext cx="309730" cy="330272"/>
            </a:xfrm>
            <a:custGeom>
              <a:avLst/>
              <a:gdLst>
                <a:gd name="T0" fmla="*/ 548 w 1137"/>
                <a:gd name="T1" fmla="*/ 1198 h 1210"/>
                <a:gd name="T2" fmla="*/ 416 w 1137"/>
                <a:gd name="T3" fmla="*/ 1114 h 1210"/>
                <a:gd name="T4" fmla="*/ 289 w 1137"/>
                <a:gd name="T5" fmla="*/ 1013 h 1210"/>
                <a:gd name="T6" fmla="*/ 176 w 1137"/>
                <a:gd name="T7" fmla="*/ 896 h 1210"/>
                <a:gd name="T8" fmla="*/ 84 w 1137"/>
                <a:gd name="T9" fmla="*/ 762 h 1210"/>
                <a:gd name="T10" fmla="*/ 22 w 1137"/>
                <a:gd name="T11" fmla="*/ 613 h 1210"/>
                <a:gd name="T12" fmla="*/ 0 w 1137"/>
                <a:gd name="T13" fmla="*/ 447 h 1210"/>
                <a:gd name="T14" fmla="*/ 0 w 1137"/>
                <a:gd name="T15" fmla="*/ 163 h 1210"/>
                <a:gd name="T16" fmla="*/ 38 w 1137"/>
                <a:gd name="T17" fmla="*/ 161 h 1210"/>
                <a:gd name="T18" fmla="*/ 210 w 1137"/>
                <a:gd name="T19" fmla="*/ 132 h 1210"/>
                <a:gd name="T20" fmla="*/ 366 w 1137"/>
                <a:gd name="T21" fmla="*/ 61 h 1210"/>
                <a:gd name="T22" fmla="*/ 462 w 1137"/>
                <a:gd name="T23" fmla="*/ 15 h 1210"/>
                <a:gd name="T24" fmla="*/ 568 w 1137"/>
                <a:gd name="T25" fmla="*/ 0 h 1210"/>
                <a:gd name="T26" fmla="*/ 674 w 1137"/>
                <a:gd name="T27" fmla="*/ 15 h 1210"/>
                <a:gd name="T28" fmla="*/ 770 w 1137"/>
                <a:gd name="T29" fmla="*/ 61 h 1210"/>
                <a:gd name="T30" fmla="*/ 926 w 1137"/>
                <a:gd name="T31" fmla="*/ 132 h 1210"/>
                <a:gd name="T32" fmla="*/ 1098 w 1137"/>
                <a:gd name="T33" fmla="*/ 161 h 1210"/>
                <a:gd name="T34" fmla="*/ 1137 w 1137"/>
                <a:gd name="T35" fmla="*/ 163 h 1210"/>
                <a:gd name="T36" fmla="*/ 1137 w 1137"/>
                <a:gd name="T37" fmla="*/ 447 h 1210"/>
                <a:gd name="T38" fmla="*/ 1114 w 1137"/>
                <a:gd name="T39" fmla="*/ 613 h 1210"/>
                <a:gd name="T40" fmla="*/ 1052 w 1137"/>
                <a:gd name="T41" fmla="*/ 762 h 1210"/>
                <a:gd name="T42" fmla="*/ 960 w 1137"/>
                <a:gd name="T43" fmla="*/ 896 h 1210"/>
                <a:gd name="T44" fmla="*/ 847 w 1137"/>
                <a:gd name="T45" fmla="*/ 1013 h 1210"/>
                <a:gd name="T46" fmla="*/ 720 w 1137"/>
                <a:gd name="T47" fmla="*/ 1114 h 1210"/>
                <a:gd name="T48" fmla="*/ 588 w 1137"/>
                <a:gd name="T49" fmla="*/ 1198 h 1210"/>
                <a:gd name="T50" fmla="*/ 568 w 1137"/>
                <a:gd name="T51" fmla="*/ 1210 h 1210"/>
                <a:gd name="T52" fmla="*/ 548 w 1137"/>
                <a:gd name="T53" fmla="*/ 1198 h 1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37" h="1210">
                  <a:moveTo>
                    <a:pt x="548" y="1198"/>
                  </a:moveTo>
                  <a:cubicBezTo>
                    <a:pt x="504" y="1173"/>
                    <a:pt x="459" y="1144"/>
                    <a:pt x="416" y="1114"/>
                  </a:cubicBezTo>
                  <a:cubicBezTo>
                    <a:pt x="372" y="1083"/>
                    <a:pt x="329" y="1049"/>
                    <a:pt x="289" y="1013"/>
                  </a:cubicBezTo>
                  <a:cubicBezTo>
                    <a:pt x="249" y="976"/>
                    <a:pt x="211" y="937"/>
                    <a:pt x="176" y="896"/>
                  </a:cubicBezTo>
                  <a:cubicBezTo>
                    <a:pt x="141" y="854"/>
                    <a:pt x="110" y="809"/>
                    <a:pt x="84" y="762"/>
                  </a:cubicBezTo>
                  <a:cubicBezTo>
                    <a:pt x="58" y="715"/>
                    <a:pt x="37" y="665"/>
                    <a:pt x="22" y="613"/>
                  </a:cubicBezTo>
                  <a:cubicBezTo>
                    <a:pt x="7" y="560"/>
                    <a:pt x="0" y="504"/>
                    <a:pt x="0" y="447"/>
                  </a:cubicBezTo>
                  <a:cubicBezTo>
                    <a:pt x="0" y="163"/>
                    <a:pt x="0" y="163"/>
                    <a:pt x="0" y="163"/>
                  </a:cubicBezTo>
                  <a:cubicBezTo>
                    <a:pt x="38" y="161"/>
                    <a:pt x="38" y="161"/>
                    <a:pt x="38" y="161"/>
                  </a:cubicBezTo>
                  <a:cubicBezTo>
                    <a:pt x="98" y="158"/>
                    <a:pt x="155" y="148"/>
                    <a:pt x="210" y="132"/>
                  </a:cubicBezTo>
                  <a:cubicBezTo>
                    <a:pt x="264" y="117"/>
                    <a:pt x="316" y="93"/>
                    <a:pt x="366" y="61"/>
                  </a:cubicBezTo>
                  <a:cubicBezTo>
                    <a:pt x="398" y="40"/>
                    <a:pt x="430" y="25"/>
                    <a:pt x="462" y="15"/>
                  </a:cubicBezTo>
                  <a:cubicBezTo>
                    <a:pt x="494" y="5"/>
                    <a:pt x="530" y="0"/>
                    <a:pt x="568" y="0"/>
                  </a:cubicBezTo>
                  <a:cubicBezTo>
                    <a:pt x="606" y="0"/>
                    <a:pt x="642" y="5"/>
                    <a:pt x="674" y="15"/>
                  </a:cubicBezTo>
                  <a:cubicBezTo>
                    <a:pt x="706" y="25"/>
                    <a:pt x="738" y="40"/>
                    <a:pt x="770" y="61"/>
                  </a:cubicBezTo>
                  <a:cubicBezTo>
                    <a:pt x="820" y="93"/>
                    <a:pt x="872" y="117"/>
                    <a:pt x="926" y="132"/>
                  </a:cubicBezTo>
                  <a:cubicBezTo>
                    <a:pt x="981" y="148"/>
                    <a:pt x="1039" y="158"/>
                    <a:pt x="1098" y="161"/>
                  </a:cubicBezTo>
                  <a:cubicBezTo>
                    <a:pt x="1137" y="163"/>
                    <a:pt x="1137" y="163"/>
                    <a:pt x="1137" y="163"/>
                  </a:cubicBezTo>
                  <a:cubicBezTo>
                    <a:pt x="1137" y="447"/>
                    <a:pt x="1137" y="447"/>
                    <a:pt x="1137" y="447"/>
                  </a:cubicBezTo>
                  <a:cubicBezTo>
                    <a:pt x="1137" y="504"/>
                    <a:pt x="1129" y="560"/>
                    <a:pt x="1114" y="613"/>
                  </a:cubicBezTo>
                  <a:cubicBezTo>
                    <a:pt x="1099" y="665"/>
                    <a:pt x="1078" y="715"/>
                    <a:pt x="1052" y="762"/>
                  </a:cubicBezTo>
                  <a:cubicBezTo>
                    <a:pt x="1027" y="809"/>
                    <a:pt x="996" y="854"/>
                    <a:pt x="960" y="896"/>
                  </a:cubicBezTo>
                  <a:cubicBezTo>
                    <a:pt x="925" y="937"/>
                    <a:pt x="887" y="976"/>
                    <a:pt x="847" y="1013"/>
                  </a:cubicBezTo>
                  <a:cubicBezTo>
                    <a:pt x="807" y="1049"/>
                    <a:pt x="765" y="1083"/>
                    <a:pt x="720" y="1114"/>
                  </a:cubicBezTo>
                  <a:cubicBezTo>
                    <a:pt x="677" y="1144"/>
                    <a:pt x="632" y="1173"/>
                    <a:pt x="588" y="1198"/>
                  </a:cubicBezTo>
                  <a:cubicBezTo>
                    <a:pt x="568" y="1210"/>
                    <a:pt x="568" y="1210"/>
                    <a:pt x="568" y="1210"/>
                  </a:cubicBezTo>
                  <a:lnTo>
                    <a:pt x="548" y="1198"/>
                  </a:lnTo>
                  <a:close/>
                </a:path>
              </a:pathLst>
            </a:custGeom>
            <a:solidFill>
              <a:srgbClr val="0078D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22" name="Rectangle 16">
              <a:extLst>
                <a:ext uri="{FF2B5EF4-FFF2-40B4-BE49-F238E27FC236}">
                  <a16:creationId xmlns:a16="http://schemas.microsoft.com/office/drawing/2014/main" id="{3E6568CE-9D1C-4D8D-AA12-6B7DE9BA3842}"/>
                </a:ext>
              </a:extLst>
            </p:cNvPr>
            <p:cNvSpPr>
              <a:spLocks noChangeArrowheads="1"/>
            </p:cNvSpPr>
            <p:nvPr/>
          </p:nvSpPr>
          <p:spPr bwMode="auto">
            <a:xfrm>
              <a:off x="8765079" y="2724684"/>
              <a:ext cx="33027" cy="110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316" name="Group 315">
              <a:extLst>
                <a:ext uri="{FF2B5EF4-FFF2-40B4-BE49-F238E27FC236}">
                  <a16:creationId xmlns:a16="http://schemas.microsoft.com/office/drawing/2014/main" id="{DC264F08-43F0-407A-A1FB-FE4056DB3446}"/>
                </a:ext>
              </a:extLst>
            </p:cNvPr>
            <p:cNvGrpSpPr/>
            <p:nvPr/>
          </p:nvGrpSpPr>
          <p:grpSpPr>
            <a:xfrm>
              <a:off x="8677585" y="2703182"/>
              <a:ext cx="200062" cy="177853"/>
              <a:chOff x="2100271" y="3547226"/>
              <a:chExt cx="3517901" cy="3127376"/>
            </a:xfrm>
            <a:solidFill>
              <a:srgbClr val="C2C2C2"/>
            </a:solidFill>
          </p:grpSpPr>
          <p:sp>
            <p:nvSpPr>
              <p:cNvPr id="307" name="Freeform 83">
                <a:extLst>
                  <a:ext uri="{FF2B5EF4-FFF2-40B4-BE49-F238E27FC236}">
                    <a16:creationId xmlns:a16="http://schemas.microsoft.com/office/drawing/2014/main" id="{AAF3A62A-9352-48C0-86B8-FDCC16E0D79C}"/>
                  </a:ext>
                </a:extLst>
              </p:cNvPr>
              <p:cNvSpPr>
                <a:spLocks/>
              </p:cNvSpPr>
              <p:nvPr/>
            </p:nvSpPr>
            <p:spPr bwMode="auto">
              <a:xfrm>
                <a:off x="3175008" y="4074273"/>
                <a:ext cx="1401766" cy="701674"/>
              </a:xfrm>
              <a:custGeom>
                <a:avLst/>
                <a:gdLst>
                  <a:gd name="T0" fmla="*/ 0 w 432"/>
                  <a:gd name="T1" fmla="*/ 216 h 216"/>
                  <a:gd name="T2" fmla="*/ 216 w 432"/>
                  <a:gd name="T3" fmla="*/ 0 h 216"/>
                  <a:gd name="T4" fmla="*/ 432 w 432"/>
                  <a:gd name="T5" fmla="*/ 216 h 216"/>
                </a:gdLst>
                <a:ahLst/>
                <a:cxnLst>
                  <a:cxn ang="0">
                    <a:pos x="T0" y="T1"/>
                  </a:cxn>
                  <a:cxn ang="0">
                    <a:pos x="T2" y="T3"/>
                  </a:cxn>
                  <a:cxn ang="0">
                    <a:pos x="T4" y="T5"/>
                  </a:cxn>
                </a:cxnLst>
                <a:rect l="0" t="0" r="r" b="b"/>
                <a:pathLst>
                  <a:path w="432" h="216">
                    <a:moveTo>
                      <a:pt x="0" y="216"/>
                    </a:moveTo>
                    <a:cubicBezTo>
                      <a:pt x="0" y="97"/>
                      <a:pt x="96" y="0"/>
                      <a:pt x="216" y="0"/>
                    </a:cubicBezTo>
                    <a:cubicBezTo>
                      <a:pt x="335" y="0"/>
                      <a:pt x="432" y="97"/>
                      <a:pt x="432" y="21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8" name="Freeform 84">
                <a:extLst>
                  <a:ext uri="{FF2B5EF4-FFF2-40B4-BE49-F238E27FC236}">
                    <a16:creationId xmlns:a16="http://schemas.microsoft.com/office/drawing/2014/main" id="{E463AA9B-4237-4C53-9911-5F1BCD83A0FA}"/>
                  </a:ext>
                </a:extLst>
              </p:cNvPr>
              <p:cNvSpPr>
                <a:spLocks/>
              </p:cNvSpPr>
              <p:nvPr/>
            </p:nvSpPr>
            <p:spPr bwMode="auto">
              <a:xfrm>
                <a:off x="2970221" y="4964864"/>
                <a:ext cx="1811338" cy="1604963"/>
              </a:xfrm>
              <a:custGeom>
                <a:avLst/>
                <a:gdLst>
                  <a:gd name="T0" fmla="*/ 1 w 558"/>
                  <a:gd name="T1" fmla="*/ 101 h 494"/>
                  <a:gd name="T2" fmla="*/ 279 w 558"/>
                  <a:gd name="T3" fmla="*/ 494 h 494"/>
                  <a:gd name="T4" fmla="*/ 557 w 558"/>
                  <a:gd name="T5" fmla="*/ 101 h 494"/>
                  <a:gd name="T6" fmla="*/ 558 w 558"/>
                  <a:gd name="T7" fmla="*/ 0 h 494"/>
                  <a:gd name="T8" fmla="*/ 0 w 558"/>
                  <a:gd name="T9" fmla="*/ 0 h 494"/>
                  <a:gd name="T10" fmla="*/ 1 w 558"/>
                  <a:gd name="T11" fmla="*/ 101 h 494"/>
                </a:gdLst>
                <a:ahLst/>
                <a:cxnLst>
                  <a:cxn ang="0">
                    <a:pos x="T0" y="T1"/>
                  </a:cxn>
                  <a:cxn ang="0">
                    <a:pos x="T2" y="T3"/>
                  </a:cxn>
                  <a:cxn ang="0">
                    <a:pos x="T4" y="T5"/>
                  </a:cxn>
                  <a:cxn ang="0">
                    <a:pos x="T6" y="T7"/>
                  </a:cxn>
                  <a:cxn ang="0">
                    <a:pos x="T8" y="T9"/>
                  </a:cxn>
                  <a:cxn ang="0">
                    <a:pos x="T10" y="T11"/>
                  </a:cxn>
                </a:cxnLst>
                <a:rect l="0" t="0" r="r" b="b"/>
                <a:pathLst>
                  <a:path w="558" h="494">
                    <a:moveTo>
                      <a:pt x="1" y="101"/>
                    </a:moveTo>
                    <a:cubicBezTo>
                      <a:pt x="1" y="318"/>
                      <a:pt x="125" y="494"/>
                      <a:pt x="279" y="494"/>
                    </a:cubicBezTo>
                    <a:cubicBezTo>
                      <a:pt x="432" y="494"/>
                      <a:pt x="557" y="318"/>
                      <a:pt x="557" y="101"/>
                    </a:cubicBezTo>
                    <a:cubicBezTo>
                      <a:pt x="558" y="0"/>
                      <a:pt x="558" y="0"/>
                      <a:pt x="558" y="0"/>
                    </a:cubicBezTo>
                    <a:cubicBezTo>
                      <a:pt x="0" y="0"/>
                      <a:pt x="0" y="0"/>
                      <a:pt x="0" y="0"/>
                    </a:cubicBezTo>
                    <a:lnTo>
                      <a:pt x="1" y="1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9" name="Freeform 85">
                <a:extLst>
                  <a:ext uri="{FF2B5EF4-FFF2-40B4-BE49-F238E27FC236}">
                    <a16:creationId xmlns:a16="http://schemas.microsoft.com/office/drawing/2014/main" id="{C387DDAF-C4B3-4F6A-A755-CFD7268FE3A3}"/>
                  </a:ext>
                </a:extLst>
              </p:cNvPr>
              <p:cNvSpPr>
                <a:spLocks/>
              </p:cNvSpPr>
              <p:nvPr/>
            </p:nvSpPr>
            <p:spPr bwMode="auto">
              <a:xfrm>
                <a:off x="2100271" y="4668001"/>
                <a:ext cx="785813" cy="738188"/>
              </a:xfrm>
              <a:custGeom>
                <a:avLst/>
                <a:gdLst>
                  <a:gd name="T0" fmla="*/ 209 w 242"/>
                  <a:gd name="T1" fmla="*/ 227 h 227"/>
                  <a:gd name="T2" fmla="*/ 189 w 242"/>
                  <a:gd name="T3" fmla="*/ 219 h 227"/>
                  <a:gd name="T4" fmla="*/ 13 w 242"/>
                  <a:gd name="T5" fmla="*/ 55 h 227"/>
                  <a:gd name="T6" fmla="*/ 11 w 242"/>
                  <a:gd name="T7" fmla="*/ 13 h 227"/>
                  <a:gd name="T8" fmla="*/ 53 w 242"/>
                  <a:gd name="T9" fmla="*/ 11 h 227"/>
                  <a:gd name="T10" fmla="*/ 229 w 242"/>
                  <a:gd name="T11" fmla="*/ 175 h 227"/>
                  <a:gd name="T12" fmla="*/ 231 w 242"/>
                  <a:gd name="T13" fmla="*/ 217 h 227"/>
                  <a:gd name="T14" fmla="*/ 209 w 242"/>
                  <a:gd name="T15" fmla="*/ 227 h 2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2" h="227">
                    <a:moveTo>
                      <a:pt x="209" y="227"/>
                    </a:moveTo>
                    <a:cubicBezTo>
                      <a:pt x="202" y="227"/>
                      <a:pt x="194" y="224"/>
                      <a:pt x="189" y="219"/>
                    </a:cubicBezTo>
                    <a:cubicBezTo>
                      <a:pt x="13" y="55"/>
                      <a:pt x="13" y="55"/>
                      <a:pt x="13" y="55"/>
                    </a:cubicBezTo>
                    <a:cubicBezTo>
                      <a:pt x="0" y="44"/>
                      <a:pt x="0" y="25"/>
                      <a:pt x="11" y="13"/>
                    </a:cubicBezTo>
                    <a:cubicBezTo>
                      <a:pt x="22" y="0"/>
                      <a:pt x="41" y="0"/>
                      <a:pt x="53" y="11"/>
                    </a:cubicBezTo>
                    <a:cubicBezTo>
                      <a:pt x="229" y="175"/>
                      <a:pt x="229" y="175"/>
                      <a:pt x="229" y="175"/>
                    </a:cubicBezTo>
                    <a:cubicBezTo>
                      <a:pt x="242" y="186"/>
                      <a:pt x="242" y="205"/>
                      <a:pt x="231" y="217"/>
                    </a:cubicBezTo>
                    <a:cubicBezTo>
                      <a:pt x="225" y="224"/>
                      <a:pt x="217" y="227"/>
                      <a:pt x="209" y="2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1" name="Freeform 86">
                <a:extLst>
                  <a:ext uri="{FF2B5EF4-FFF2-40B4-BE49-F238E27FC236}">
                    <a16:creationId xmlns:a16="http://schemas.microsoft.com/office/drawing/2014/main" id="{A0480399-DF34-4269-AA11-3C333F3E5792}"/>
                  </a:ext>
                </a:extLst>
              </p:cNvPr>
              <p:cNvSpPr>
                <a:spLocks/>
              </p:cNvSpPr>
              <p:nvPr/>
            </p:nvSpPr>
            <p:spPr bwMode="auto">
              <a:xfrm>
                <a:off x="2249496" y="5898314"/>
                <a:ext cx="746125" cy="776288"/>
              </a:xfrm>
              <a:custGeom>
                <a:avLst/>
                <a:gdLst>
                  <a:gd name="T0" fmla="*/ 33 w 230"/>
                  <a:gd name="T1" fmla="*/ 239 h 239"/>
                  <a:gd name="T2" fmla="*/ 13 w 230"/>
                  <a:gd name="T3" fmla="*/ 231 h 239"/>
                  <a:gd name="T4" fmla="*/ 11 w 230"/>
                  <a:gd name="T5" fmla="*/ 189 h 239"/>
                  <a:gd name="T6" fmla="*/ 175 w 230"/>
                  <a:gd name="T7" fmla="*/ 13 h 239"/>
                  <a:gd name="T8" fmla="*/ 217 w 230"/>
                  <a:gd name="T9" fmla="*/ 11 h 239"/>
                  <a:gd name="T10" fmla="*/ 219 w 230"/>
                  <a:gd name="T11" fmla="*/ 53 h 239"/>
                  <a:gd name="T12" fmla="*/ 55 w 230"/>
                  <a:gd name="T13" fmla="*/ 229 h 239"/>
                  <a:gd name="T14" fmla="*/ 33 w 230"/>
                  <a:gd name="T15" fmla="*/ 239 h 2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0" h="239">
                    <a:moveTo>
                      <a:pt x="33" y="239"/>
                    </a:moveTo>
                    <a:cubicBezTo>
                      <a:pt x="26" y="239"/>
                      <a:pt x="18" y="236"/>
                      <a:pt x="13" y="231"/>
                    </a:cubicBezTo>
                    <a:cubicBezTo>
                      <a:pt x="0" y="220"/>
                      <a:pt x="0" y="201"/>
                      <a:pt x="11" y="189"/>
                    </a:cubicBezTo>
                    <a:cubicBezTo>
                      <a:pt x="175" y="13"/>
                      <a:pt x="175" y="13"/>
                      <a:pt x="175" y="13"/>
                    </a:cubicBezTo>
                    <a:cubicBezTo>
                      <a:pt x="186" y="0"/>
                      <a:pt x="205" y="0"/>
                      <a:pt x="217" y="11"/>
                    </a:cubicBezTo>
                    <a:cubicBezTo>
                      <a:pt x="230" y="22"/>
                      <a:pt x="230" y="41"/>
                      <a:pt x="219" y="53"/>
                    </a:cubicBezTo>
                    <a:cubicBezTo>
                      <a:pt x="55" y="229"/>
                      <a:pt x="55" y="229"/>
                      <a:pt x="55" y="229"/>
                    </a:cubicBezTo>
                    <a:cubicBezTo>
                      <a:pt x="49" y="236"/>
                      <a:pt x="41" y="239"/>
                      <a:pt x="33" y="2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2" name="Freeform 87">
                <a:extLst>
                  <a:ext uri="{FF2B5EF4-FFF2-40B4-BE49-F238E27FC236}">
                    <a16:creationId xmlns:a16="http://schemas.microsoft.com/office/drawing/2014/main" id="{93A3C26B-C185-4B7F-9C9F-327BF0BF4528}"/>
                  </a:ext>
                </a:extLst>
              </p:cNvPr>
              <p:cNvSpPr>
                <a:spLocks/>
              </p:cNvSpPr>
              <p:nvPr/>
            </p:nvSpPr>
            <p:spPr bwMode="auto">
              <a:xfrm>
                <a:off x="4832359" y="4668001"/>
                <a:ext cx="785813" cy="738188"/>
              </a:xfrm>
              <a:custGeom>
                <a:avLst/>
                <a:gdLst>
                  <a:gd name="T0" fmla="*/ 33 w 242"/>
                  <a:gd name="T1" fmla="*/ 227 h 227"/>
                  <a:gd name="T2" fmla="*/ 11 w 242"/>
                  <a:gd name="T3" fmla="*/ 217 h 227"/>
                  <a:gd name="T4" fmla="*/ 13 w 242"/>
                  <a:gd name="T5" fmla="*/ 175 h 227"/>
                  <a:gd name="T6" fmla="*/ 189 w 242"/>
                  <a:gd name="T7" fmla="*/ 11 h 227"/>
                  <a:gd name="T8" fmla="*/ 231 w 242"/>
                  <a:gd name="T9" fmla="*/ 13 h 227"/>
                  <a:gd name="T10" fmla="*/ 229 w 242"/>
                  <a:gd name="T11" fmla="*/ 55 h 227"/>
                  <a:gd name="T12" fmla="*/ 53 w 242"/>
                  <a:gd name="T13" fmla="*/ 219 h 227"/>
                  <a:gd name="T14" fmla="*/ 33 w 242"/>
                  <a:gd name="T15" fmla="*/ 227 h 2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2" h="227">
                    <a:moveTo>
                      <a:pt x="33" y="227"/>
                    </a:moveTo>
                    <a:cubicBezTo>
                      <a:pt x="25" y="227"/>
                      <a:pt x="17" y="224"/>
                      <a:pt x="11" y="217"/>
                    </a:cubicBezTo>
                    <a:cubicBezTo>
                      <a:pt x="0" y="205"/>
                      <a:pt x="0" y="186"/>
                      <a:pt x="13" y="175"/>
                    </a:cubicBezTo>
                    <a:cubicBezTo>
                      <a:pt x="189" y="11"/>
                      <a:pt x="189" y="11"/>
                      <a:pt x="189" y="11"/>
                    </a:cubicBezTo>
                    <a:cubicBezTo>
                      <a:pt x="201" y="0"/>
                      <a:pt x="220" y="0"/>
                      <a:pt x="231" y="13"/>
                    </a:cubicBezTo>
                    <a:cubicBezTo>
                      <a:pt x="242" y="25"/>
                      <a:pt x="242" y="44"/>
                      <a:pt x="229" y="55"/>
                    </a:cubicBezTo>
                    <a:cubicBezTo>
                      <a:pt x="53" y="219"/>
                      <a:pt x="53" y="219"/>
                      <a:pt x="53" y="219"/>
                    </a:cubicBezTo>
                    <a:cubicBezTo>
                      <a:pt x="48" y="224"/>
                      <a:pt x="40" y="227"/>
                      <a:pt x="33" y="2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3" name="Freeform 88">
                <a:extLst>
                  <a:ext uri="{FF2B5EF4-FFF2-40B4-BE49-F238E27FC236}">
                    <a16:creationId xmlns:a16="http://schemas.microsoft.com/office/drawing/2014/main" id="{477BCF11-826F-4C1E-85D3-9D4488B37650}"/>
                  </a:ext>
                </a:extLst>
              </p:cNvPr>
              <p:cNvSpPr>
                <a:spLocks/>
              </p:cNvSpPr>
              <p:nvPr/>
            </p:nvSpPr>
            <p:spPr bwMode="auto">
              <a:xfrm>
                <a:off x="4722821" y="5898314"/>
                <a:ext cx="746125" cy="776288"/>
              </a:xfrm>
              <a:custGeom>
                <a:avLst/>
                <a:gdLst>
                  <a:gd name="T0" fmla="*/ 197 w 230"/>
                  <a:gd name="T1" fmla="*/ 239 h 239"/>
                  <a:gd name="T2" fmla="*/ 175 w 230"/>
                  <a:gd name="T3" fmla="*/ 229 h 239"/>
                  <a:gd name="T4" fmla="*/ 11 w 230"/>
                  <a:gd name="T5" fmla="*/ 53 h 239"/>
                  <a:gd name="T6" fmla="*/ 13 w 230"/>
                  <a:gd name="T7" fmla="*/ 11 h 239"/>
                  <a:gd name="T8" fmla="*/ 55 w 230"/>
                  <a:gd name="T9" fmla="*/ 13 h 239"/>
                  <a:gd name="T10" fmla="*/ 219 w 230"/>
                  <a:gd name="T11" fmla="*/ 189 h 239"/>
                  <a:gd name="T12" fmla="*/ 217 w 230"/>
                  <a:gd name="T13" fmla="*/ 231 h 239"/>
                  <a:gd name="T14" fmla="*/ 197 w 230"/>
                  <a:gd name="T15" fmla="*/ 239 h 2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0" h="239">
                    <a:moveTo>
                      <a:pt x="197" y="239"/>
                    </a:moveTo>
                    <a:cubicBezTo>
                      <a:pt x="189" y="239"/>
                      <a:pt x="181" y="236"/>
                      <a:pt x="175" y="229"/>
                    </a:cubicBezTo>
                    <a:cubicBezTo>
                      <a:pt x="11" y="53"/>
                      <a:pt x="11" y="53"/>
                      <a:pt x="11" y="53"/>
                    </a:cubicBezTo>
                    <a:cubicBezTo>
                      <a:pt x="0" y="41"/>
                      <a:pt x="0" y="22"/>
                      <a:pt x="13" y="11"/>
                    </a:cubicBezTo>
                    <a:cubicBezTo>
                      <a:pt x="25" y="0"/>
                      <a:pt x="44" y="0"/>
                      <a:pt x="55" y="13"/>
                    </a:cubicBezTo>
                    <a:cubicBezTo>
                      <a:pt x="219" y="189"/>
                      <a:pt x="219" y="189"/>
                      <a:pt x="219" y="189"/>
                    </a:cubicBezTo>
                    <a:cubicBezTo>
                      <a:pt x="230" y="201"/>
                      <a:pt x="230" y="220"/>
                      <a:pt x="217" y="231"/>
                    </a:cubicBezTo>
                    <a:cubicBezTo>
                      <a:pt x="212" y="236"/>
                      <a:pt x="204" y="239"/>
                      <a:pt x="197" y="2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4" name="Freeform 89">
                <a:extLst>
                  <a:ext uri="{FF2B5EF4-FFF2-40B4-BE49-F238E27FC236}">
                    <a16:creationId xmlns:a16="http://schemas.microsoft.com/office/drawing/2014/main" id="{BC9FBE3D-6B21-4B71-8EDC-19AE6D3E24BC}"/>
                  </a:ext>
                </a:extLst>
              </p:cNvPr>
              <p:cNvSpPr>
                <a:spLocks/>
              </p:cNvSpPr>
              <p:nvPr/>
            </p:nvSpPr>
            <p:spPr bwMode="auto">
              <a:xfrm>
                <a:off x="2654309" y="3547226"/>
                <a:ext cx="974725" cy="974725"/>
              </a:xfrm>
              <a:custGeom>
                <a:avLst/>
                <a:gdLst>
                  <a:gd name="T0" fmla="*/ 270 w 300"/>
                  <a:gd name="T1" fmla="*/ 300 h 300"/>
                  <a:gd name="T2" fmla="*/ 240 w 300"/>
                  <a:gd name="T3" fmla="*/ 270 h 300"/>
                  <a:gd name="T4" fmla="*/ 30 w 300"/>
                  <a:gd name="T5" fmla="*/ 60 h 300"/>
                  <a:gd name="T6" fmla="*/ 0 w 300"/>
                  <a:gd name="T7" fmla="*/ 30 h 300"/>
                  <a:gd name="T8" fmla="*/ 30 w 300"/>
                  <a:gd name="T9" fmla="*/ 0 h 300"/>
                  <a:gd name="T10" fmla="*/ 300 w 300"/>
                  <a:gd name="T11" fmla="*/ 270 h 300"/>
                  <a:gd name="T12" fmla="*/ 270 w 300"/>
                  <a:gd name="T13" fmla="*/ 300 h 300"/>
                </a:gdLst>
                <a:ahLst/>
                <a:cxnLst>
                  <a:cxn ang="0">
                    <a:pos x="T0" y="T1"/>
                  </a:cxn>
                  <a:cxn ang="0">
                    <a:pos x="T2" y="T3"/>
                  </a:cxn>
                  <a:cxn ang="0">
                    <a:pos x="T4" y="T5"/>
                  </a:cxn>
                  <a:cxn ang="0">
                    <a:pos x="T6" y="T7"/>
                  </a:cxn>
                  <a:cxn ang="0">
                    <a:pos x="T8" y="T9"/>
                  </a:cxn>
                  <a:cxn ang="0">
                    <a:pos x="T10" y="T11"/>
                  </a:cxn>
                  <a:cxn ang="0">
                    <a:pos x="T12" y="T13"/>
                  </a:cxn>
                </a:cxnLst>
                <a:rect l="0" t="0" r="r" b="b"/>
                <a:pathLst>
                  <a:path w="300" h="300">
                    <a:moveTo>
                      <a:pt x="270" y="300"/>
                    </a:moveTo>
                    <a:cubicBezTo>
                      <a:pt x="253" y="300"/>
                      <a:pt x="240" y="287"/>
                      <a:pt x="240" y="270"/>
                    </a:cubicBezTo>
                    <a:cubicBezTo>
                      <a:pt x="240" y="154"/>
                      <a:pt x="146" y="60"/>
                      <a:pt x="30" y="60"/>
                    </a:cubicBezTo>
                    <a:cubicBezTo>
                      <a:pt x="13" y="60"/>
                      <a:pt x="0" y="47"/>
                      <a:pt x="0" y="30"/>
                    </a:cubicBezTo>
                    <a:cubicBezTo>
                      <a:pt x="0" y="13"/>
                      <a:pt x="13" y="0"/>
                      <a:pt x="30" y="0"/>
                    </a:cubicBezTo>
                    <a:cubicBezTo>
                      <a:pt x="179" y="0"/>
                      <a:pt x="300" y="121"/>
                      <a:pt x="300" y="270"/>
                    </a:cubicBezTo>
                    <a:cubicBezTo>
                      <a:pt x="300" y="287"/>
                      <a:pt x="287" y="300"/>
                      <a:pt x="270" y="3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5" name="Freeform 90">
                <a:extLst>
                  <a:ext uri="{FF2B5EF4-FFF2-40B4-BE49-F238E27FC236}">
                    <a16:creationId xmlns:a16="http://schemas.microsoft.com/office/drawing/2014/main" id="{AC591C38-1A68-4F09-9436-82724DC050C8}"/>
                  </a:ext>
                </a:extLst>
              </p:cNvPr>
              <p:cNvSpPr>
                <a:spLocks/>
              </p:cNvSpPr>
              <p:nvPr/>
            </p:nvSpPr>
            <p:spPr bwMode="auto">
              <a:xfrm>
                <a:off x="4108459" y="3547226"/>
                <a:ext cx="974725" cy="974725"/>
              </a:xfrm>
              <a:custGeom>
                <a:avLst/>
                <a:gdLst>
                  <a:gd name="T0" fmla="*/ 30 w 300"/>
                  <a:gd name="T1" fmla="*/ 300 h 300"/>
                  <a:gd name="T2" fmla="*/ 0 w 300"/>
                  <a:gd name="T3" fmla="*/ 270 h 300"/>
                  <a:gd name="T4" fmla="*/ 270 w 300"/>
                  <a:gd name="T5" fmla="*/ 0 h 300"/>
                  <a:gd name="T6" fmla="*/ 300 w 300"/>
                  <a:gd name="T7" fmla="*/ 30 h 300"/>
                  <a:gd name="T8" fmla="*/ 270 w 300"/>
                  <a:gd name="T9" fmla="*/ 60 h 300"/>
                  <a:gd name="T10" fmla="*/ 60 w 300"/>
                  <a:gd name="T11" fmla="*/ 270 h 300"/>
                  <a:gd name="T12" fmla="*/ 30 w 300"/>
                  <a:gd name="T13" fmla="*/ 300 h 300"/>
                </a:gdLst>
                <a:ahLst/>
                <a:cxnLst>
                  <a:cxn ang="0">
                    <a:pos x="T0" y="T1"/>
                  </a:cxn>
                  <a:cxn ang="0">
                    <a:pos x="T2" y="T3"/>
                  </a:cxn>
                  <a:cxn ang="0">
                    <a:pos x="T4" y="T5"/>
                  </a:cxn>
                  <a:cxn ang="0">
                    <a:pos x="T6" y="T7"/>
                  </a:cxn>
                  <a:cxn ang="0">
                    <a:pos x="T8" y="T9"/>
                  </a:cxn>
                  <a:cxn ang="0">
                    <a:pos x="T10" y="T11"/>
                  </a:cxn>
                  <a:cxn ang="0">
                    <a:pos x="T12" y="T13"/>
                  </a:cxn>
                </a:cxnLst>
                <a:rect l="0" t="0" r="r" b="b"/>
                <a:pathLst>
                  <a:path w="300" h="300">
                    <a:moveTo>
                      <a:pt x="30" y="300"/>
                    </a:moveTo>
                    <a:cubicBezTo>
                      <a:pt x="13" y="300"/>
                      <a:pt x="0" y="287"/>
                      <a:pt x="0" y="270"/>
                    </a:cubicBezTo>
                    <a:cubicBezTo>
                      <a:pt x="0" y="121"/>
                      <a:pt x="121" y="0"/>
                      <a:pt x="270" y="0"/>
                    </a:cubicBezTo>
                    <a:cubicBezTo>
                      <a:pt x="286" y="0"/>
                      <a:pt x="300" y="13"/>
                      <a:pt x="300" y="30"/>
                    </a:cubicBezTo>
                    <a:cubicBezTo>
                      <a:pt x="300" y="47"/>
                      <a:pt x="286" y="60"/>
                      <a:pt x="270" y="60"/>
                    </a:cubicBezTo>
                    <a:cubicBezTo>
                      <a:pt x="154" y="60"/>
                      <a:pt x="60" y="154"/>
                      <a:pt x="60" y="270"/>
                    </a:cubicBezTo>
                    <a:cubicBezTo>
                      <a:pt x="60" y="287"/>
                      <a:pt x="46" y="300"/>
                      <a:pt x="30" y="3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320" name="Straight Arrow Connector 319">
            <a:extLst>
              <a:ext uri="{FF2B5EF4-FFF2-40B4-BE49-F238E27FC236}">
                <a16:creationId xmlns:a16="http://schemas.microsoft.com/office/drawing/2014/main" id="{46C3C732-C8A0-4C71-913E-2A09364D2A28}"/>
              </a:ext>
            </a:extLst>
          </p:cNvPr>
          <p:cNvCxnSpPr>
            <a:cxnSpLocks/>
          </p:cNvCxnSpPr>
          <p:nvPr/>
        </p:nvCxnSpPr>
        <p:spPr>
          <a:xfrm>
            <a:off x="6119974" y="2613763"/>
            <a:ext cx="1075716" cy="614150"/>
          </a:xfrm>
          <a:prstGeom prst="straightConnector1">
            <a:avLst/>
          </a:prstGeom>
          <a:ln w="19050">
            <a:solidFill>
              <a:schemeClr val="bg1"/>
            </a:solidFill>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321" name="Straight Arrow Connector 320">
            <a:extLst>
              <a:ext uri="{FF2B5EF4-FFF2-40B4-BE49-F238E27FC236}">
                <a16:creationId xmlns:a16="http://schemas.microsoft.com/office/drawing/2014/main" id="{C3CEFF07-13CE-41E3-892D-3F831C93CDCF}"/>
              </a:ext>
            </a:extLst>
          </p:cNvPr>
          <p:cNvCxnSpPr>
            <a:cxnSpLocks/>
          </p:cNvCxnSpPr>
          <p:nvPr/>
        </p:nvCxnSpPr>
        <p:spPr>
          <a:xfrm flipH="1">
            <a:off x="7699489" y="1783758"/>
            <a:ext cx="19684" cy="1219316"/>
          </a:xfrm>
          <a:prstGeom prst="straightConnector1">
            <a:avLst/>
          </a:prstGeom>
          <a:ln w="19050">
            <a:solidFill>
              <a:schemeClr val="bg1"/>
            </a:solidFill>
            <a:prstDash val="dash"/>
            <a:tailEnd type="triangle" w="lg" len="lg"/>
          </a:ln>
        </p:spPr>
        <p:style>
          <a:lnRef idx="1">
            <a:schemeClr val="accent1"/>
          </a:lnRef>
          <a:fillRef idx="0">
            <a:schemeClr val="accent1"/>
          </a:fillRef>
          <a:effectRef idx="0">
            <a:schemeClr val="accent1"/>
          </a:effectRef>
          <a:fontRef idx="minor">
            <a:schemeClr val="tx1"/>
          </a:fontRef>
        </p:style>
      </p:cxnSp>
      <p:grpSp>
        <p:nvGrpSpPr>
          <p:cNvPr id="286" name="Group 285">
            <a:extLst>
              <a:ext uri="{FF2B5EF4-FFF2-40B4-BE49-F238E27FC236}">
                <a16:creationId xmlns:a16="http://schemas.microsoft.com/office/drawing/2014/main" id="{86CC2EC9-325D-4CDA-9102-10C23D3061EE}"/>
              </a:ext>
            </a:extLst>
          </p:cNvPr>
          <p:cNvGrpSpPr/>
          <p:nvPr/>
        </p:nvGrpSpPr>
        <p:grpSpPr>
          <a:xfrm>
            <a:off x="6298012" y="2597965"/>
            <a:ext cx="461946" cy="462946"/>
            <a:chOff x="7268839" y="2551127"/>
            <a:chExt cx="466972" cy="467983"/>
          </a:xfrm>
        </p:grpSpPr>
        <p:grpSp>
          <p:nvGrpSpPr>
            <p:cNvPr id="285" name="Group 284">
              <a:extLst>
                <a:ext uri="{FF2B5EF4-FFF2-40B4-BE49-F238E27FC236}">
                  <a16:creationId xmlns:a16="http://schemas.microsoft.com/office/drawing/2014/main" id="{C3B81AA1-058A-454B-907C-ED9A06BA9584}"/>
                </a:ext>
              </a:extLst>
            </p:cNvPr>
            <p:cNvGrpSpPr/>
            <p:nvPr/>
          </p:nvGrpSpPr>
          <p:grpSpPr>
            <a:xfrm>
              <a:off x="7268839" y="2551127"/>
              <a:ext cx="466972" cy="467983"/>
              <a:chOff x="7407588" y="2546148"/>
              <a:chExt cx="466972" cy="467983"/>
            </a:xfrm>
          </p:grpSpPr>
          <p:sp>
            <p:nvSpPr>
              <p:cNvPr id="70" name="Oval 27">
                <a:extLst>
                  <a:ext uri="{FF2B5EF4-FFF2-40B4-BE49-F238E27FC236}">
                    <a16:creationId xmlns:a16="http://schemas.microsoft.com/office/drawing/2014/main" id="{22901670-6DC8-4285-B6AF-60B4F695CF36}"/>
                  </a:ext>
                </a:extLst>
              </p:cNvPr>
              <p:cNvSpPr>
                <a:spLocks noChangeArrowheads="1"/>
              </p:cNvSpPr>
              <p:nvPr/>
            </p:nvSpPr>
            <p:spPr bwMode="auto">
              <a:xfrm>
                <a:off x="7420728" y="2559288"/>
                <a:ext cx="440692" cy="44170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28">
                <a:extLst>
                  <a:ext uri="{FF2B5EF4-FFF2-40B4-BE49-F238E27FC236}">
                    <a16:creationId xmlns:a16="http://schemas.microsoft.com/office/drawing/2014/main" id="{A2D0B917-CAC1-4BCB-8CE3-C9FEBD84204F}"/>
                  </a:ext>
                </a:extLst>
              </p:cNvPr>
              <p:cNvSpPr>
                <a:spLocks noEditPoints="1"/>
              </p:cNvSpPr>
              <p:nvPr/>
            </p:nvSpPr>
            <p:spPr bwMode="auto">
              <a:xfrm>
                <a:off x="7407588" y="2546148"/>
                <a:ext cx="466972" cy="467983"/>
              </a:xfrm>
              <a:custGeom>
                <a:avLst/>
                <a:gdLst>
                  <a:gd name="T0" fmla="*/ 182 w 364"/>
                  <a:gd name="T1" fmla="*/ 20 h 364"/>
                  <a:gd name="T2" fmla="*/ 344 w 364"/>
                  <a:gd name="T3" fmla="*/ 182 h 364"/>
                  <a:gd name="T4" fmla="*/ 182 w 364"/>
                  <a:gd name="T5" fmla="*/ 344 h 364"/>
                  <a:gd name="T6" fmla="*/ 20 w 364"/>
                  <a:gd name="T7" fmla="*/ 182 h 364"/>
                  <a:gd name="T8" fmla="*/ 182 w 364"/>
                  <a:gd name="T9" fmla="*/ 20 h 364"/>
                  <a:gd name="T10" fmla="*/ 182 w 364"/>
                  <a:gd name="T11" fmla="*/ 0 h 364"/>
                  <a:gd name="T12" fmla="*/ 0 w 364"/>
                  <a:gd name="T13" fmla="*/ 182 h 364"/>
                  <a:gd name="T14" fmla="*/ 182 w 364"/>
                  <a:gd name="T15" fmla="*/ 364 h 364"/>
                  <a:gd name="T16" fmla="*/ 364 w 364"/>
                  <a:gd name="T17" fmla="*/ 182 h 364"/>
                  <a:gd name="T18" fmla="*/ 182 w 364"/>
                  <a:gd name="T19"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4" h="364">
                    <a:moveTo>
                      <a:pt x="182" y="20"/>
                    </a:moveTo>
                    <a:cubicBezTo>
                      <a:pt x="271" y="20"/>
                      <a:pt x="344" y="93"/>
                      <a:pt x="344" y="182"/>
                    </a:cubicBezTo>
                    <a:cubicBezTo>
                      <a:pt x="344" y="271"/>
                      <a:pt x="271" y="344"/>
                      <a:pt x="182" y="344"/>
                    </a:cubicBezTo>
                    <a:cubicBezTo>
                      <a:pt x="93" y="344"/>
                      <a:pt x="20" y="271"/>
                      <a:pt x="20" y="182"/>
                    </a:cubicBezTo>
                    <a:cubicBezTo>
                      <a:pt x="20" y="93"/>
                      <a:pt x="93" y="20"/>
                      <a:pt x="182" y="20"/>
                    </a:cubicBezTo>
                    <a:moveTo>
                      <a:pt x="182" y="0"/>
                    </a:moveTo>
                    <a:cubicBezTo>
                      <a:pt x="82" y="0"/>
                      <a:pt x="0" y="82"/>
                      <a:pt x="0" y="182"/>
                    </a:cubicBezTo>
                    <a:cubicBezTo>
                      <a:pt x="0" y="282"/>
                      <a:pt x="82" y="364"/>
                      <a:pt x="182" y="364"/>
                    </a:cubicBezTo>
                    <a:cubicBezTo>
                      <a:pt x="282" y="364"/>
                      <a:pt x="364" y="282"/>
                      <a:pt x="364" y="182"/>
                    </a:cubicBezTo>
                    <a:cubicBezTo>
                      <a:pt x="364" y="82"/>
                      <a:pt x="282" y="0"/>
                      <a:pt x="182"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75" name="Group 274">
              <a:extLst>
                <a:ext uri="{FF2B5EF4-FFF2-40B4-BE49-F238E27FC236}">
                  <a16:creationId xmlns:a16="http://schemas.microsoft.com/office/drawing/2014/main" id="{3B3E3E82-8EB2-4160-9B23-B86AE99A39ED}"/>
                </a:ext>
              </a:extLst>
            </p:cNvPr>
            <p:cNvGrpSpPr/>
            <p:nvPr/>
          </p:nvGrpSpPr>
          <p:grpSpPr>
            <a:xfrm>
              <a:off x="7345775" y="2631084"/>
              <a:ext cx="313100" cy="333865"/>
              <a:chOff x="3959230" y="306388"/>
              <a:chExt cx="1220789" cy="1301753"/>
            </a:xfrm>
          </p:grpSpPr>
          <p:sp>
            <p:nvSpPr>
              <p:cNvPr id="28" name="Freeform 14">
                <a:extLst>
                  <a:ext uri="{FF2B5EF4-FFF2-40B4-BE49-F238E27FC236}">
                    <a16:creationId xmlns:a16="http://schemas.microsoft.com/office/drawing/2014/main" id="{33A35FEB-85EA-457A-A49E-9CA13E6CC05D}"/>
                  </a:ext>
                </a:extLst>
              </p:cNvPr>
              <p:cNvSpPr>
                <a:spLocks/>
              </p:cNvSpPr>
              <p:nvPr/>
            </p:nvSpPr>
            <p:spPr bwMode="auto">
              <a:xfrm>
                <a:off x="3959230" y="306388"/>
                <a:ext cx="1220789" cy="1301753"/>
              </a:xfrm>
              <a:custGeom>
                <a:avLst/>
                <a:gdLst>
                  <a:gd name="T0" fmla="*/ 548 w 1137"/>
                  <a:gd name="T1" fmla="*/ 1198 h 1210"/>
                  <a:gd name="T2" fmla="*/ 416 w 1137"/>
                  <a:gd name="T3" fmla="*/ 1114 h 1210"/>
                  <a:gd name="T4" fmla="*/ 289 w 1137"/>
                  <a:gd name="T5" fmla="*/ 1013 h 1210"/>
                  <a:gd name="T6" fmla="*/ 176 w 1137"/>
                  <a:gd name="T7" fmla="*/ 896 h 1210"/>
                  <a:gd name="T8" fmla="*/ 84 w 1137"/>
                  <a:gd name="T9" fmla="*/ 762 h 1210"/>
                  <a:gd name="T10" fmla="*/ 22 w 1137"/>
                  <a:gd name="T11" fmla="*/ 613 h 1210"/>
                  <a:gd name="T12" fmla="*/ 0 w 1137"/>
                  <a:gd name="T13" fmla="*/ 447 h 1210"/>
                  <a:gd name="T14" fmla="*/ 0 w 1137"/>
                  <a:gd name="T15" fmla="*/ 163 h 1210"/>
                  <a:gd name="T16" fmla="*/ 38 w 1137"/>
                  <a:gd name="T17" fmla="*/ 161 h 1210"/>
                  <a:gd name="T18" fmla="*/ 210 w 1137"/>
                  <a:gd name="T19" fmla="*/ 132 h 1210"/>
                  <a:gd name="T20" fmla="*/ 366 w 1137"/>
                  <a:gd name="T21" fmla="*/ 61 h 1210"/>
                  <a:gd name="T22" fmla="*/ 462 w 1137"/>
                  <a:gd name="T23" fmla="*/ 15 h 1210"/>
                  <a:gd name="T24" fmla="*/ 568 w 1137"/>
                  <a:gd name="T25" fmla="*/ 0 h 1210"/>
                  <a:gd name="T26" fmla="*/ 674 w 1137"/>
                  <a:gd name="T27" fmla="*/ 15 h 1210"/>
                  <a:gd name="T28" fmla="*/ 770 w 1137"/>
                  <a:gd name="T29" fmla="*/ 61 h 1210"/>
                  <a:gd name="T30" fmla="*/ 926 w 1137"/>
                  <a:gd name="T31" fmla="*/ 132 h 1210"/>
                  <a:gd name="T32" fmla="*/ 1098 w 1137"/>
                  <a:gd name="T33" fmla="*/ 161 h 1210"/>
                  <a:gd name="T34" fmla="*/ 1137 w 1137"/>
                  <a:gd name="T35" fmla="*/ 163 h 1210"/>
                  <a:gd name="T36" fmla="*/ 1137 w 1137"/>
                  <a:gd name="T37" fmla="*/ 447 h 1210"/>
                  <a:gd name="T38" fmla="*/ 1114 w 1137"/>
                  <a:gd name="T39" fmla="*/ 613 h 1210"/>
                  <a:gd name="T40" fmla="*/ 1052 w 1137"/>
                  <a:gd name="T41" fmla="*/ 762 h 1210"/>
                  <a:gd name="T42" fmla="*/ 960 w 1137"/>
                  <a:gd name="T43" fmla="*/ 896 h 1210"/>
                  <a:gd name="T44" fmla="*/ 847 w 1137"/>
                  <a:gd name="T45" fmla="*/ 1013 h 1210"/>
                  <a:gd name="T46" fmla="*/ 720 w 1137"/>
                  <a:gd name="T47" fmla="*/ 1114 h 1210"/>
                  <a:gd name="T48" fmla="*/ 588 w 1137"/>
                  <a:gd name="T49" fmla="*/ 1198 h 1210"/>
                  <a:gd name="T50" fmla="*/ 568 w 1137"/>
                  <a:gd name="T51" fmla="*/ 1210 h 1210"/>
                  <a:gd name="T52" fmla="*/ 548 w 1137"/>
                  <a:gd name="T53" fmla="*/ 1198 h 1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37" h="1210">
                    <a:moveTo>
                      <a:pt x="548" y="1198"/>
                    </a:moveTo>
                    <a:cubicBezTo>
                      <a:pt x="504" y="1173"/>
                      <a:pt x="459" y="1144"/>
                      <a:pt x="416" y="1114"/>
                    </a:cubicBezTo>
                    <a:cubicBezTo>
                      <a:pt x="372" y="1083"/>
                      <a:pt x="329" y="1049"/>
                      <a:pt x="289" y="1013"/>
                    </a:cubicBezTo>
                    <a:cubicBezTo>
                      <a:pt x="249" y="976"/>
                      <a:pt x="211" y="937"/>
                      <a:pt x="176" y="896"/>
                    </a:cubicBezTo>
                    <a:cubicBezTo>
                      <a:pt x="141" y="854"/>
                      <a:pt x="110" y="809"/>
                      <a:pt x="84" y="762"/>
                    </a:cubicBezTo>
                    <a:cubicBezTo>
                      <a:pt x="58" y="715"/>
                      <a:pt x="37" y="665"/>
                      <a:pt x="22" y="613"/>
                    </a:cubicBezTo>
                    <a:cubicBezTo>
                      <a:pt x="7" y="560"/>
                      <a:pt x="0" y="504"/>
                      <a:pt x="0" y="447"/>
                    </a:cubicBezTo>
                    <a:cubicBezTo>
                      <a:pt x="0" y="163"/>
                      <a:pt x="0" y="163"/>
                      <a:pt x="0" y="163"/>
                    </a:cubicBezTo>
                    <a:cubicBezTo>
                      <a:pt x="38" y="161"/>
                      <a:pt x="38" y="161"/>
                      <a:pt x="38" y="161"/>
                    </a:cubicBezTo>
                    <a:cubicBezTo>
                      <a:pt x="98" y="158"/>
                      <a:pt x="155" y="148"/>
                      <a:pt x="210" y="132"/>
                    </a:cubicBezTo>
                    <a:cubicBezTo>
                      <a:pt x="264" y="117"/>
                      <a:pt x="316" y="93"/>
                      <a:pt x="366" y="61"/>
                    </a:cubicBezTo>
                    <a:cubicBezTo>
                      <a:pt x="398" y="40"/>
                      <a:pt x="430" y="25"/>
                      <a:pt x="462" y="15"/>
                    </a:cubicBezTo>
                    <a:cubicBezTo>
                      <a:pt x="494" y="5"/>
                      <a:pt x="530" y="0"/>
                      <a:pt x="568" y="0"/>
                    </a:cubicBezTo>
                    <a:cubicBezTo>
                      <a:pt x="606" y="0"/>
                      <a:pt x="642" y="5"/>
                      <a:pt x="674" y="15"/>
                    </a:cubicBezTo>
                    <a:cubicBezTo>
                      <a:pt x="706" y="25"/>
                      <a:pt x="738" y="40"/>
                      <a:pt x="770" y="61"/>
                    </a:cubicBezTo>
                    <a:cubicBezTo>
                      <a:pt x="820" y="93"/>
                      <a:pt x="872" y="117"/>
                      <a:pt x="926" y="132"/>
                    </a:cubicBezTo>
                    <a:cubicBezTo>
                      <a:pt x="981" y="148"/>
                      <a:pt x="1039" y="158"/>
                      <a:pt x="1098" y="161"/>
                    </a:cubicBezTo>
                    <a:cubicBezTo>
                      <a:pt x="1137" y="163"/>
                      <a:pt x="1137" y="163"/>
                      <a:pt x="1137" y="163"/>
                    </a:cubicBezTo>
                    <a:cubicBezTo>
                      <a:pt x="1137" y="447"/>
                      <a:pt x="1137" y="447"/>
                      <a:pt x="1137" y="447"/>
                    </a:cubicBezTo>
                    <a:cubicBezTo>
                      <a:pt x="1137" y="504"/>
                      <a:pt x="1129" y="560"/>
                      <a:pt x="1114" y="613"/>
                    </a:cubicBezTo>
                    <a:cubicBezTo>
                      <a:pt x="1099" y="665"/>
                      <a:pt x="1078" y="715"/>
                      <a:pt x="1052" y="762"/>
                    </a:cubicBezTo>
                    <a:cubicBezTo>
                      <a:pt x="1027" y="809"/>
                      <a:pt x="996" y="854"/>
                      <a:pt x="960" y="896"/>
                    </a:cubicBezTo>
                    <a:cubicBezTo>
                      <a:pt x="925" y="937"/>
                      <a:pt x="887" y="976"/>
                      <a:pt x="847" y="1013"/>
                    </a:cubicBezTo>
                    <a:cubicBezTo>
                      <a:pt x="807" y="1049"/>
                      <a:pt x="765" y="1083"/>
                      <a:pt x="720" y="1114"/>
                    </a:cubicBezTo>
                    <a:cubicBezTo>
                      <a:pt x="677" y="1144"/>
                      <a:pt x="632" y="1173"/>
                      <a:pt x="588" y="1198"/>
                    </a:cubicBezTo>
                    <a:cubicBezTo>
                      <a:pt x="568" y="1210"/>
                      <a:pt x="568" y="1210"/>
                      <a:pt x="568" y="1210"/>
                    </a:cubicBezTo>
                    <a:lnTo>
                      <a:pt x="548" y="1198"/>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Rectangle 15">
                <a:extLst>
                  <a:ext uri="{FF2B5EF4-FFF2-40B4-BE49-F238E27FC236}">
                    <a16:creationId xmlns:a16="http://schemas.microsoft.com/office/drawing/2014/main" id="{236D245B-2307-467D-8108-7706FB185EFA}"/>
                  </a:ext>
                </a:extLst>
              </p:cNvPr>
              <p:cNvSpPr>
                <a:spLocks noChangeArrowheads="1"/>
              </p:cNvSpPr>
              <p:nvPr/>
            </p:nvSpPr>
            <p:spPr bwMode="auto">
              <a:xfrm>
                <a:off x="4503743" y="617539"/>
                <a:ext cx="130175" cy="43497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Rectangle 16">
                <a:extLst>
                  <a:ext uri="{FF2B5EF4-FFF2-40B4-BE49-F238E27FC236}">
                    <a16:creationId xmlns:a16="http://schemas.microsoft.com/office/drawing/2014/main" id="{5AFDD769-F81C-4B0A-81F2-B99F9092682C}"/>
                  </a:ext>
                </a:extLst>
              </p:cNvPr>
              <p:cNvSpPr>
                <a:spLocks noChangeArrowheads="1"/>
              </p:cNvSpPr>
              <p:nvPr/>
            </p:nvSpPr>
            <p:spPr bwMode="auto">
              <a:xfrm>
                <a:off x="4503743" y="617539"/>
                <a:ext cx="130175" cy="434976"/>
              </a:xfrm>
              <a:prstGeom prst="rect">
                <a:avLst/>
              </a:prstGeom>
              <a:solidFill>
                <a:srgbClr val="C2C2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Rectangle 17">
                <a:extLst>
                  <a:ext uri="{FF2B5EF4-FFF2-40B4-BE49-F238E27FC236}">
                    <a16:creationId xmlns:a16="http://schemas.microsoft.com/office/drawing/2014/main" id="{F209017A-99E0-4D6D-A6B4-30A634EC0797}"/>
                  </a:ext>
                </a:extLst>
              </p:cNvPr>
              <p:cNvSpPr>
                <a:spLocks noChangeArrowheads="1"/>
              </p:cNvSpPr>
              <p:nvPr/>
            </p:nvSpPr>
            <p:spPr bwMode="auto">
              <a:xfrm>
                <a:off x="4503743" y="1144589"/>
                <a:ext cx="130175" cy="90487"/>
              </a:xfrm>
              <a:prstGeom prst="rect">
                <a:avLst/>
              </a:prstGeom>
              <a:solidFill>
                <a:srgbClr val="C2C2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344" name="Group 343">
            <a:extLst>
              <a:ext uri="{FF2B5EF4-FFF2-40B4-BE49-F238E27FC236}">
                <a16:creationId xmlns:a16="http://schemas.microsoft.com/office/drawing/2014/main" id="{C58B4C73-97EA-4938-882A-40370128A1EA}"/>
              </a:ext>
            </a:extLst>
          </p:cNvPr>
          <p:cNvGrpSpPr/>
          <p:nvPr/>
        </p:nvGrpSpPr>
        <p:grpSpPr>
          <a:xfrm>
            <a:off x="7481908" y="2070802"/>
            <a:ext cx="461946" cy="462946"/>
            <a:chOff x="7407588" y="2546148"/>
            <a:chExt cx="466972" cy="467983"/>
          </a:xfrm>
        </p:grpSpPr>
        <p:sp>
          <p:nvSpPr>
            <p:cNvPr id="350" name="Oval 27">
              <a:extLst>
                <a:ext uri="{FF2B5EF4-FFF2-40B4-BE49-F238E27FC236}">
                  <a16:creationId xmlns:a16="http://schemas.microsoft.com/office/drawing/2014/main" id="{A5732876-6B35-42EF-92D3-24A232EA88AD}"/>
                </a:ext>
              </a:extLst>
            </p:cNvPr>
            <p:cNvSpPr>
              <a:spLocks noChangeArrowheads="1"/>
            </p:cNvSpPr>
            <p:nvPr/>
          </p:nvSpPr>
          <p:spPr bwMode="auto">
            <a:xfrm>
              <a:off x="7420728" y="2559288"/>
              <a:ext cx="440692" cy="44170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1" name="Freeform 28">
              <a:extLst>
                <a:ext uri="{FF2B5EF4-FFF2-40B4-BE49-F238E27FC236}">
                  <a16:creationId xmlns:a16="http://schemas.microsoft.com/office/drawing/2014/main" id="{5F6F11FD-58CD-4702-BB99-9FB3B62EE4F2}"/>
                </a:ext>
              </a:extLst>
            </p:cNvPr>
            <p:cNvSpPr>
              <a:spLocks noEditPoints="1"/>
            </p:cNvSpPr>
            <p:nvPr/>
          </p:nvSpPr>
          <p:spPr bwMode="auto">
            <a:xfrm>
              <a:off x="7407588" y="2546148"/>
              <a:ext cx="466972" cy="467983"/>
            </a:xfrm>
            <a:custGeom>
              <a:avLst/>
              <a:gdLst>
                <a:gd name="T0" fmla="*/ 182 w 364"/>
                <a:gd name="T1" fmla="*/ 20 h 364"/>
                <a:gd name="T2" fmla="*/ 344 w 364"/>
                <a:gd name="T3" fmla="*/ 182 h 364"/>
                <a:gd name="T4" fmla="*/ 182 w 364"/>
                <a:gd name="T5" fmla="*/ 344 h 364"/>
                <a:gd name="T6" fmla="*/ 20 w 364"/>
                <a:gd name="T7" fmla="*/ 182 h 364"/>
                <a:gd name="T8" fmla="*/ 182 w 364"/>
                <a:gd name="T9" fmla="*/ 20 h 364"/>
                <a:gd name="T10" fmla="*/ 182 w 364"/>
                <a:gd name="T11" fmla="*/ 0 h 364"/>
                <a:gd name="T12" fmla="*/ 0 w 364"/>
                <a:gd name="T13" fmla="*/ 182 h 364"/>
                <a:gd name="T14" fmla="*/ 182 w 364"/>
                <a:gd name="T15" fmla="*/ 364 h 364"/>
                <a:gd name="T16" fmla="*/ 364 w 364"/>
                <a:gd name="T17" fmla="*/ 182 h 364"/>
                <a:gd name="T18" fmla="*/ 182 w 364"/>
                <a:gd name="T19"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4" h="364">
                  <a:moveTo>
                    <a:pt x="182" y="20"/>
                  </a:moveTo>
                  <a:cubicBezTo>
                    <a:pt x="271" y="20"/>
                    <a:pt x="344" y="93"/>
                    <a:pt x="344" y="182"/>
                  </a:cubicBezTo>
                  <a:cubicBezTo>
                    <a:pt x="344" y="271"/>
                    <a:pt x="271" y="344"/>
                    <a:pt x="182" y="344"/>
                  </a:cubicBezTo>
                  <a:cubicBezTo>
                    <a:pt x="93" y="344"/>
                    <a:pt x="20" y="271"/>
                    <a:pt x="20" y="182"/>
                  </a:cubicBezTo>
                  <a:cubicBezTo>
                    <a:pt x="20" y="93"/>
                    <a:pt x="93" y="20"/>
                    <a:pt x="182" y="20"/>
                  </a:cubicBezTo>
                  <a:moveTo>
                    <a:pt x="182" y="0"/>
                  </a:moveTo>
                  <a:cubicBezTo>
                    <a:pt x="82" y="0"/>
                    <a:pt x="0" y="82"/>
                    <a:pt x="0" y="182"/>
                  </a:cubicBezTo>
                  <a:cubicBezTo>
                    <a:pt x="0" y="282"/>
                    <a:pt x="82" y="364"/>
                    <a:pt x="182" y="364"/>
                  </a:cubicBezTo>
                  <a:cubicBezTo>
                    <a:pt x="282" y="364"/>
                    <a:pt x="364" y="282"/>
                    <a:pt x="364" y="182"/>
                  </a:cubicBezTo>
                  <a:cubicBezTo>
                    <a:pt x="364" y="82"/>
                    <a:pt x="282" y="0"/>
                    <a:pt x="182"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24" name="Freeform 18">
            <a:extLst>
              <a:ext uri="{FF2B5EF4-FFF2-40B4-BE49-F238E27FC236}">
                <a16:creationId xmlns:a16="http://schemas.microsoft.com/office/drawing/2014/main" id="{7E4B6C2C-3EE8-4585-98C1-ACFC2C8F0FE7}"/>
              </a:ext>
            </a:extLst>
          </p:cNvPr>
          <p:cNvSpPr>
            <a:spLocks noEditPoints="1"/>
          </p:cNvSpPr>
          <p:nvPr/>
        </p:nvSpPr>
        <p:spPr bwMode="auto">
          <a:xfrm>
            <a:off x="7591064" y="2198612"/>
            <a:ext cx="245815" cy="197293"/>
          </a:xfrm>
          <a:custGeom>
            <a:avLst/>
            <a:gdLst>
              <a:gd name="T0" fmla="*/ 585 w 998"/>
              <a:gd name="T1" fmla="*/ 0 h 801"/>
              <a:gd name="T2" fmla="*/ 585 w 998"/>
              <a:gd name="T3" fmla="*/ 230 h 801"/>
              <a:gd name="T4" fmla="*/ 3 w 998"/>
              <a:gd name="T5" fmla="*/ 230 h 801"/>
              <a:gd name="T6" fmla="*/ 3 w 998"/>
              <a:gd name="T7" fmla="*/ 0 h 801"/>
              <a:gd name="T8" fmla="*/ 585 w 998"/>
              <a:gd name="T9" fmla="*/ 0 h 801"/>
              <a:gd name="T10" fmla="*/ 0 w 998"/>
              <a:gd name="T11" fmla="*/ 801 h 801"/>
              <a:gd name="T12" fmla="*/ 0 w 998"/>
              <a:gd name="T13" fmla="*/ 571 h 801"/>
              <a:gd name="T14" fmla="*/ 357 w 998"/>
              <a:gd name="T15" fmla="*/ 571 h 801"/>
              <a:gd name="T16" fmla="*/ 357 w 998"/>
              <a:gd name="T17" fmla="*/ 801 h 801"/>
              <a:gd name="T18" fmla="*/ 0 w 998"/>
              <a:gd name="T19" fmla="*/ 801 h 801"/>
              <a:gd name="T20" fmla="*/ 416 w 998"/>
              <a:gd name="T21" fmla="*/ 801 h 801"/>
              <a:gd name="T22" fmla="*/ 416 w 998"/>
              <a:gd name="T23" fmla="*/ 571 h 801"/>
              <a:gd name="T24" fmla="*/ 994 w 998"/>
              <a:gd name="T25" fmla="*/ 571 h 801"/>
              <a:gd name="T26" fmla="*/ 994 w 998"/>
              <a:gd name="T27" fmla="*/ 801 h 801"/>
              <a:gd name="T28" fmla="*/ 416 w 998"/>
              <a:gd name="T29" fmla="*/ 801 h 801"/>
              <a:gd name="T30" fmla="*/ 0 w 998"/>
              <a:gd name="T31" fmla="*/ 513 h 801"/>
              <a:gd name="T32" fmla="*/ 0 w 998"/>
              <a:gd name="T33" fmla="*/ 283 h 801"/>
              <a:gd name="T34" fmla="*/ 198 w 998"/>
              <a:gd name="T35" fmla="*/ 283 h 801"/>
              <a:gd name="T36" fmla="*/ 198 w 998"/>
              <a:gd name="T37" fmla="*/ 513 h 801"/>
              <a:gd name="T38" fmla="*/ 0 w 998"/>
              <a:gd name="T39" fmla="*/ 513 h 801"/>
              <a:gd name="T40" fmla="*/ 256 w 998"/>
              <a:gd name="T41" fmla="*/ 513 h 801"/>
              <a:gd name="T42" fmla="*/ 256 w 998"/>
              <a:gd name="T43" fmla="*/ 283 h 801"/>
              <a:gd name="T44" fmla="*/ 744 w 998"/>
              <a:gd name="T45" fmla="*/ 283 h 801"/>
              <a:gd name="T46" fmla="*/ 744 w 998"/>
              <a:gd name="T47" fmla="*/ 513 h 801"/>
              <a:gd name="T48" fmla="*/ 256 w 998"/>
              <a:gd name="T49" fmla="*/ 513 h 801"/>
              <a:gd name="T50" fmla="*/ 796 w 998"/>
              <a:gd name="T51" fmla="*/ 513 h 801"/>
              <a:gd name="T52" fmla="*/ 796 w 998"/>
              <a:gd name="T53" fmla="*/ 283 h 801"/>
              <a:gd name="T54" fmla="*/ 994 w 998"/>
              <a:gd name="T55" fmla="*/ 283 h 801"/>
              <a:gd name="T56" fmla="*/ 994 w 998"/>
              <a:gd name="T57" fmla="*/ 513 h 801"/>
              <a:gd name="T58" fmla="*/ 796 w 998"/>
              <a:gd name="T59" fmla="*/ 513 h 801"/>
              <a:gd name="T60" fmla="*/ 645 w 998"/>
              <a:gd name="T61" fmla="*/ 0 h 801"/>
              <a:gd name="T62" fmla="*/ 998 w 998"/>
              <a:gd name="T63" fmla="*/ 0 h 801"/>
              <a:gd name="T64" fmla="*/ 998 w 998"/>
              <a:gd name="T65" fmla="*/ 230 h 801"/>
              <a:gd name="T66" fmla="*/ 645 w 998"/>
              <a:gd name="T67" fmla="*/ 230 h 801"/>
              <a:gd name="T68" fmla="*/ 645 w 998"/>
              <a:gd name="T69" fmla="*/ 0 h 8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98" h="801">
                <a:moveTo>
                  <a:pt x="585" y="0"/>
                </a:moveTo>
                <a:lnTo>
                  <a:pt x="585" y="230"/>
                </a:lnTo>
                <a:lnTo>
                  <a:pt x="3" y="230"/>
                </a:lnTo>
                <a:lnTo>
                  <a:pt x="3" y="0"/>
                </a:lnTo>
                <a:lnTo>
                  <a:pt x="585" y="0"/>
                </a:lnTo>
                <a:close/>
                <a:moveTo>
                  <a:pt x="0" y="801"/>
                </a:moveTo>
                <a:lnTo>
                  <a:pt x="0" y="571"/>
                </a:lnTo>
                <a:lnTo>
                  <a:pt x="357" y="571"/>
                </a:lnTo>
                <a:lnTo>
                  <a:pt x="357" y="801"/>
                </a:lnTo>
                <a:lnTo>
                  <a:pt x="0" y="801"/>
                </a:lnTo>
                <a:close/>
                <a:moveTo>
                  <a:pt x="416" y="801"/>
                </a:moveTo>
                <a:lnTo>
                  <a:pt x="416" y="571"/>
                </a:lnTo>
                <a:lnTo>
                  <a:pt x="994" y="571"/>
                </a:lnTo>
                <a:lnTo>
                  <a:pt x="994" y="801"/>
                </a:lnTo>
                <a:lnTo>
                  <a:pt x="416" y="801"/>
                </a:lnTo>
                <a:close/>
                <a:moveTo>
                  <a:pt x="0" y="513"/>
                </a:moveTo>
                <a:lnTo>
                  <a:pt x="0" y="283"/>
                </a:lnTo>
                <a:lnTo>
                  <a:pt x="198" y="283"/>
                </a:lnTo>
                <a:lnTo>
                  <a:pt x="198" y="513"/>
                </a:lnTo>
                <a:lnTo>
                  <a:pt x="0" y="513"/>
                </a:lnTo>
                <a:close/>
                <a:moveTo>
                  <a:pt x="256" y="513"/>
                </a:moveTo>
                <a:lnTo>
                  <a:pt x="256" y="283"/>
                </a:lnTo>
                <a:lnTo>
                  <a:pt x="744" y="283"/>
                </a:lnTo>
                <a:lnTo>
                  <a:pt x="744" y="513"/>
                </a:lnTo>
                <a:lnTo>
                  <a:pt x="256" y="513"/>
                </a:lnTo>
                <a:close/>
                <a:moveTo>
                  <a:pt x="796" y="513"/>
                </a:moveTo>
                <a:lnTo>
                  <a:pt x="796" y="283"/>
                </a:lnTo>
                <a:lnTo>
                  <a:pt x="994" y="283"/>
                </a:lnTo>
                <a:lnTo>
                  <a:pt x="994" y="513"/>
                </a:lnTo>
                <a:lnTo>
                  <a:pt x="796" y="513"/>
                </a:lnTo>
                <a:close/>
                <a:moveTo>
                  <a:pt x="645" y="0"/>
                </a:moveTo>
                <a:lnTo>
                  <a:pt x="998" y="0"/>
                </a:lnTo>
                <a:lnTo>
                  <a:pt x="998" y="230"/>
                </a:lnTo>
                <a:lnTo>
                  <a:pt x="645" y="230"/>
                </a:lnTo>
                <a:lnTo>
                  <a:pt x="645" y="0"/>
                </a:lnTo>
                <a:close/>
              </a:path>
            </a:pathLst>
          </a:custGeom>
          <a:solidFill>
            <a:srgbClr val="0078D4"/>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172109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angle 68" descr="Red rectangle background">
            <a:extLst>
              <a:ext uri="{FF2B5EF4-FFF2-40B4-BE49-F238E27FC236}">
                <a16:creationId xmlns:a16="http://schemas.microsoft.com/office/drawing/2014/main" id="{2EE3F491-AD17-499F-A27E-8D9E6A03672B}"/>
              </a:ext>
            </a:extLst>
          </p:cNvPr>
          <p:cNvSpPr/>
          <p:nvPr/>
        </p:nvSpPr>
        <p:spPr>
          <a:xfrm>
            <a:off x="7601761" y="372680"/>
            <a:ext cx="2453254" cy="167568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dirty="0"/>
          </a:p>
        </p:txBody>
      </p:sp>
      <p:grpSp>
        <p:nvGrpSpPr>
          <p:cNvPr id="71" name="Group 70" descr="header">
            <a:extLst>
              <a:ext uri="{FF2B5EF4-FFF2-40B4-BE49-F238E27FC236}">
                <a16:creationId xmlns:a16="http://schemas.microsoft.com/office/drawing/2014/main" id="{0AD50E34-4481-4C1F-97CD-C80FE8C2CF46}"/>
              </a:ext>
            </a:extLst>
          </p:cNvPr>
          <p:cNvGrpSpPr/>
          <p:nvPr/>
        </p:nvGrpSpPr>
        <p:grpSpPr>
          <a:xfrm>
            <a:off x="-1" y="120628"/>
            <a:ext cx="5809551" cy="2157055"/>
            <a:chOff x="-4511004" y="2681529"/>
            <a:chExt cx="5238593" cy="1945062"/>
          </a:xfrm>
        </p:grpSpPr>
        <p:sp>
          <p:nvSpPr>
            <p:cNvPr id="72" name="Rectangle 71">
              <a:extLst>
                <a:ext uri="{FF2B5EF4-FFF2-40B4-BE49-F238E27FC236}">
                  <a16:creationId xmlns:a16="http://schemas.microsoft.com/office/drawing/2014/main" id="{D9260FA5-CD32-49EC-A2A6-7DC41D64C16B}"/>
                </a:ext>
              </a:extLst>
            </p:cNvPr>
            <p:cNvSpPr/>
            <p:nvPr/>
          </p:nvSpPr>
          <p:spPr>
            <a:xfrm>
              <a:off x="-4511004" y="2905287"/>
              <a:ext cx="5238593" cy="1522594"/>
            </a:xfrm>
            <a:prstGeom prst="rect">
              <a:avLst/>
            </a:prstGeom>
            <a:solidFill>
              <a:srgbClr val="2F2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F9964D7A-0937-445B-BE76-6F0C7E1524A3}"/>
                </a:ext>
              </a:extLst>
            </p:cNvPr>
            <p:cNvSpPr/>
            <p:nvPr/>
          </p:nvSpPr>
          <p:spPr>
            <a:xfrm>
              <a:off x="-4193322" y="2681529"/>
              <a:ext cx="1997431" cy="1945062"/>
            </a:xfrm>
            <a:prstGeom prst="ellipse">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07921FE8-E7D2-4B5B-958D-5ECE4A731A77}"/>
                </a:ext>
              </a:extLst>
            </p:cNvPr>
            <p:cNvSpPr/>
            <p:nvPr/>
          </p:nvSpPr>
          <p:spPr>
            <a:xfrm>
              <a:off x="-4068064" y="2781811"/>
              <a:ext cx="1746913" cy="174691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8" name="Rectangle 97">
            <a:extLst>
              <a:ext uri="{FF2B5EF4-FFF2-40B4-BE49-F238E27FC236}">
                <a16:creationId xmlns:a16="http://schemas.microsoft.com/office/drawing/2014/main" id="{B993E5FE-7310-497A-8E35-550CF3097567}"/>
              </a:ext>
            </a:extLst>
          </p:cNvPr>
          <p:cNvSpPr/>
          <p:nvPr/>
        </p:nvSpPr>
        <p:spPr>
          <a:xfrm>
            <a:off x="3332907" y="2968796"/>
            <a:ext cx="3772950" cy="323165"/>
          </a:xfrm>
          <a:prstGeom prst="rect">
            <a:avLst/>
          </a:prstGeom>
        </p:spPr>
        <p:txBody>
          <a:bodyPr wrap="square">
            <a:spAutoFit/>
          </a:bodyPr>
          <a:lstStyle/>
          <a:p>
            <a:r>
              <a:rPr lang="en-US" sz="1500" b="1" dirty="0"/>
              <a:t>Malware</a:t>
            </a:r>
          </a:p>
        </p:txBody>
      </p:sp>
      <p:sp>
        <p:nvSpPr>
          <p:cNvPr id="99" name="Rectangle 98">
            <a:extLst>
              <a:ext uri="{FF2B5EF4-FFF2-40B4-BE49-F238E27FC236}">
                <a16:creationId xmlns:a16="http://schemas.microsoft.com/office/drawing/2014/main" id="{F03D5235-C21C-48DA-AC79-7DFD3BD48909}"/>
              </a:ext>
            </a:extLst>
          </p:cNvPr>
          <p:cNvSpPr/>
          <p:nvPr/>
        </p:nvSpPr>
        <p:spPr>
          <a:xfrm>
            <a:off x="2809211" y="3451851"/>
            <a:ext cx="7106314" cy="1815882"/>
          </a:xfrm>
          <a:prstGeom prst="rect">
            <a:avLst/>
          </a:prstGeom>
        </p:spPr>
        <p:txBody>
          <a:bodyPr wrap="square">
            <a:spAutoFit/>
          </a:bodyPr>
          <a:lstStyle/>
          <a:p>
            <a:r>
              <a:rPr lang="en-US" sz="1400" dirty="0"/>
              <a:t>Malware is software that can damage your computers or network, and possibly steal data from you, including personal or customer information.</a:t>
            </a:r>
          </a:p>
          <a:p>
            <a:r>
              <a:rPr lang="en-US" sz="1400" b="1" dirty="0"/>
              <a:t>TIP</a:t>
            </a:r>
            <a:r>
              <a:rPr lang="en-US" sz="1400" dirty="0"/>
              <a:t>: Don’t open email attachments that you’re not expecting. If in doubt, speak directly to the sender. Don’t click links in email that you can’t verify. Hover over each link to verify the actual destination and use the browser to go directly to web sites instead of clicking a link in an email. This can help avoid malicious software downloading onto your computer.</a:t>
            </a:r>
            <a:endParaRPr lang="en-US" sz="1400" dirty="0">
              <a:cs typeface="Segoe UI"/>
            </a:endParaRPr>
          </a:p>
          <a:p>
            <a:endParaRPr lang="en-US" sz="1400" dirty="0">
              <a:cs typeface="Segoe UI"/>
            </a:endParaRPr>
          </a:p>
        </p:txBody>
      </p:sp>
      <p:cxnSp>
        <p:nvCxnSpPr>
          <p:cNvPr id="84" name="Straight Arrow Connector 83">
            <a:extLst>
              <a:ext uri="{FF2B5EF4-FFF2-40B4-BE49-F238E27FC236}">
                <a16:creationId xmlns:a16="http://schemas.microsoft.com/office/drawing/2014/main" id="{7ACE619E-5755-443C-9C84-980F5A2F4B8B}"/>
              </a:ext>
            </a:extLst>
          </p:cNvPr>
          <p:cNvCxnSpPr>
            <a:cxnSpLocks/>
            <a:endCxn id="15" idx="2"/>
          </p:cNvCxnSpPr>
          <p:nvPr/>
        </p:nvCxnSpPr>
        <p:spPr>
          <a:xfrm flipV="1">
            <a:off x="6788210" y="1060252"/>
            <a:ext cx="0" cy="478517"/>
          </a:xfrm>
          <a:prstGeom prst="straightConnector1">
            <a:avLst/>
          </a:prstGeom>
          <a:ln w="19050">
            <a:solidFill>
              <a:srgbClr val="0078D4"/>
            </a:solidFill>
            <a:prstDash val="dash"/>
            <a:tailEnd type="triangle" w="lg" len="lg"/>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D35063BB-088F-4FE1-A4D6-0736AE17EEA3}"/>
              </a:ext>
            </a:extLst>
          </p:cNvPr>
          <p:cNvGrpSpPr/>
          <p:nvPr/>
        </p:nvGrpSpPr>
        <p:grpSpPr>
          <a:xfrm>
            <a:off x="6141617" y="298343"/>
            <a:ext cx="456327" cy="568576"/>
            <a:chOff x="6532809" y="214697"/>
            <a:chExt cx="543475" cy="677162"/>
          </a:xfrm>
        </p:grpSpPr>
        <p:sp>
          <p:nvSpPr>
            <p:cNvPr id="134" name="Freeform 5">
              <a:extLst>
                <a:ext uri="{FF2B5EF4-FFF2-40B4-BE49-F238E27FC236}">
                  <a16:creationId xmlns:a16="http://schemas.microsoft.com/office/drawing/2014/main" id="{BF388FA8-4C93-481B-AE6D-8A230E6CBC7D}"/>
                </a:ext>
              </a:extLst>
            </p:cNvPr>
            <p:cNvSpPr>
              <a:spLocks/>
            </p:cNvSpPr>
            <p:nvPr/>
          </p:nvSpPr>
          <p:spPr bwMode="auto">
            <a:xfrm>
              <a:off x="6622896" y="214697"/>
              <a:ext cx="363285" cy="363285"/>
            </a:xfrm>
            <a:custGeom>
              <a:avLst/>
              <a:gdLst>
                <a:gd name="T0" fmla="*/ 93 w 185"/>
                <a:gd name="T1" fmla="*/ 185 h 185"/>
                <a:gd name="T2" fmla="*/ 185 w 185"/>
                <a:gd name="T3" fmla="*/ 92 h 185"/>
                <a:gd name="T4" fmla="*/ 131 w 185"/>
                <a:gd name="T5" fmla="*/ 8 h 185"/>
                <a:gd name="T6" fmla="*/ 93 w 185"/>
                <a:gd name="T7" fmla="*/ 0 h 185"/>
                <a:gd name="T8" fmla="*/ 55 w 185"/>
                <a:gd name="T9" fmla="*/ 8 h 185"/>
                <a:gd name="T10" fmla="*/ 0 w 185"/>
                <a:gd name="T11" fmla="*/ 92 h 185"/>
                <a:gd name="T12" fmla="*/ 93 w 185"/>
                <a:gd name="T13" fmla="*/ 185 h 185"/>
              </a:gdLst>
              <a:ahLst/>
              <a:cxnLst>
                <a:cxn ang="0">
                  <a:pos x="T0" y="T1"/>
                </a:cxn>
                <a:cxn ang="0">
                  <a:pos x="T2" y="T3"/>
                </a:cxn>
                <a:cxn ang="0">
                  <a:pos x="T4" y="T5"/>
                </a:cxn>
                <a:cxn ang="0">
                  <a:pos x="T6" y="T7"/>
                </a:cxn>
                <a:cxn ang="0">
                  <a:pos x="T8" y="T9"/>
                </a:cxn>
                <a:cxn ang="0">
                  <a:pos x="T10" y="T11"/>
                </a:cxn>
                <a:cxn ang="0">
                  <a:pos x="T12" y="T13"/>
                </a:cxn>
              </a:cxnLst>
              <a:rect l="0" t="0" r="r" b="b"/>
              <a:pathLst>
                <a:path w="185" h="185">
                  <a:moveTo>
                    <a:pt x="93" y="185"/>
                  </a:moveTo>
                  <a:cubicBezTo>
                    <a:pt x="144" y="185"/>
                    <a:pt x="185" y="143"/>
                    <a:pt x="185" y="92"/>
                  </a:cubicBezTo>
                  <a:cubicBezTo>
                    <a:pt x="185" y="55"/>
                    <a:pt x="163" y="23"/>
                    <a:pt x="131" y="8"/>
                  </a:cubicBezTo>
                  <a:cubicBezTo>
                    <a:pt x="119" y="3"/>
                    <a:pt x="106" y="0"/>
                    <a:pt x="93" y="0"/>
                  </a:cubicBezTo>
                  <a:cubicBezTo>
                    <a:pt x="79" y="0"/>
                    <a:pt x="66" y="3"/>
                    <a:pt x="55" y="8"/>
                  </a:cubicBezTo>
                  <a:cubicBezTo>
                    <a:pt x="23" y="23"/>
                    <a:pt x="0" y="55"/>
                    <a:pt x="0" y="92"/>
                  </a:cubicBezTo>
                  <a:cubicBezTo>
                    <a:pt x="0" y="143"/>
                    <a:pt x="42" y="185"/>
                    <a:pt x="93" y="185"/>
                  </a:cubicBezTo>
                  <a:close/>
                </a:path>
              </a:pathLst>
            </a:custGeom>
            <a:solidFill>
              <a:srgbClr val="2F2F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6">
              <a:extLst>
                <a:ext uri="{FF2B5EF4-FFF2-40B4-BE49-F238E27FC236}">
                  <a16:creationId xmlns:a16="http://schemas.microsoft.com/office/drawing/2014/main" id="{12CD3244-9D78-4C7A-8D82-F9FEA8B968F7}"/>
                </a:ext>
              </a:extLst>
            </p:cNvPr>
            <p:cNvSpPr>
              <a:spLocks/>
            </p:cNvSpPr>
            <p:nvPr/>
          </p:nvSpPr>
          <p:spPr bwMode="auto">
            <a:xfrm>
              <a:off x="6532809" y="621575"/>
              <a:ext cx="543475" cy="270284"/>
            </a:xfrm>
            <a:custGeom>
              <a:avLst/>
              <a:gdLst>
                <a:gd name="T0" fmla="*/ 139 w 277"/>
                <a:gd name="T1" fmla="*/ 0 h 138"/>
                <a:gd name="T2" fmla="*/ 0 w 277"/>
                <a:gd name="T3" fmla="*/ 138 h 138"/>
                <a:gd name="T4" fmla="*/ 277 w 277"/>
                <a:gd name="T5" fmla="*/ 138 h 138"/>
                <a:gd name="T6" fmla="*/ 139 w 277"/>
                <a:gd name="T7" fmla="*/ 0 h 138"/>
              </a:gdLst>
              <a:ahLst/>
              <a:cxnLst>
                <a:cxn ang="0">
                  <a:pos x="T0" y="T1"/>
                </a:cxn>
                <a:cxn ang="0">
                  <a:pos x="T2" y="T3"/>
                </a:cxn>
                <a:cxn ang="0">
                  <a:pos x="T4" y="T5"/>
                </a:cxn>
                <a:cxn ang="0">
                  <a:pos x="T6" y="T7"/>
                </a:cxn>
              </a:cxnLst>
              <a:rect l="0" t="0" r="r" b="b"/>
              <a:pathLst>
                <a:path w="277" h="138">
                  <a:moveTo>
                    <a:pt x="139" y="0"/>
                  </a:moveTo>
                  <a:cubicBezTo>
                    <a:pt x="62" y="0"/>
                    <a:pt x="0" y="62"/>
                    <a:pt x="0" y="138"/>
                  </a:cubicBezTo>
                  <a:cubicBezTo>
                    <a:pt x="277" y="138"/>
                    <a:pt x="277" y="138"/>
                    <a:pt x="277" y="138"/>
                  </a:cubicBezTo>
                  <a:cubicBezTo>
                    <a:pt x="277" y="62"/>
                    <a:pt x="215" y="0"/>
                    <a:pt x="139" y="0"/>
                  </a:cubicBezTo>
                  <a:close/>
                </a:path>
              </a:pathLst>
            </a:custGeom>
            <a:solidFill>
              <a:srgbClr val="2F2F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3" name="Group 62">
            <a:extLst>
              <a:ext uri="{FF2B5EF4-FFF2-40B4-BE49-F238E27FC236}">
                <a16:creationId xmlns:a16="http://schemas.microsoft.com/office/drawing/2014/main" id="{B2DD2AE4-9C2B-4CC6-83CA-4D4FEF356077}"/>
              </a:ext>
            </a:extLst>
          </p:cNvPr>
          <p:cNvGrpSpPr/>
          <p:nvPr/>
        </p:nvGrpSpPr>
        <p:grpSpPr>
          <a:xfrm>
            <a:off x="6497489" y="1606452"/>
            <a:ext cx="576103" cy="360569"/>
            <a:chOff x="5561019" y="2346330"/>
            <a:chExt cx="1582739" cy="990602"/>
          </a:xfrm>
        </p:grpSpPr>
        <p:sp>
          <p:nvSpPr>
            <p:cNvPr id="64" name="Freeform 19">
              <a:extLst>
                <a:ext uri="{FF2B5EF4-FFF2-40B4-BE49-F238E27FC236}">
                  <a16:creationId xmlns:a16="http://schemas.microsoft.com/office/drawing/2014/main" id="{E6A82654-87FD-46D8-B2CD-5A9BF5F2A314}"/>
                </a:ext>
              </a:extLst>
            </p:cNvPr>
            <p:cNvSpPr>
              <a:spLocks/>
            </p:cNvSpPr>
            <p:nvPr/>
          </p:nvSpPr>
          <p:spPr bwMode="auto">
            <a:xfrm>
              <a:off x="5561019" y="2457455"/>
              <a:ext cx="1582739" cy="879477"/>
            </a:xfrm>
            <a:custGeom>
              <a:avLst/>
              <a:gdLst>
                <a:gd name="T0" fmla="*/ 499 w 997"/>
                <a:gd name="T1" fmla="*/ 250 h 554"/>
                <a:gd name="T2" fmla="*/ 54 w 997"/>
                <a:gd name="T3" fmla="*/ 27 h 554"/>
                <a:gd name="T4" fmla="*/ 0 w 997"/>
                <a:gd name="T5" fmla="*/ 0 h 554"/>
                <a:gd name="T6" fmla="*/ 0 w 997"/>
                <a:gd name="T7" fmla="*/ 27 h 554"/>
                <a:gd name="T8" fmla="*/ 0 w 997"/>
                <a:gd name="T9" fmla="*/ 554 h 554"/>
                <a:gd name="T10" fmla="*/ 997 w 997"/>
                <a:gd name="T11" fmla="*/ 554 h 554"/>
                <a:gd name="T12" fmla="*/ 997 w 997"/>
                <a:gd name="T13" fmla="*/ 27 h 554"/>
                <a:gd name="T14" fmla="*/ 997 w 997"/>
                <a:gd name="T15" fmla="*/ 0 h 554"/>
                <a:gd name="T16" fmla="*/ 943 w 997"/>
                <a:gd name="T17" fmla="*/ 27 h 554"/>
                <a:gd name="T18" fmla="*/ 499 w 997"/>
                <a:gd name="T19" fmla="*/ 250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7" h="554">
                  <a:moveTo>
                    <a:pt x="499" y="250"/>
                  </a:moveTo>
                  <a:lnTo>
                    <a:pt x="54" y="27"/>
                  </a:lnTo>
                  <a:lnTo>
                    <a:pt x="0" y="0"/>
                  </a:lnTo>
                  <a:lnTo>
                    <a:pt x="0" y="27"/>
                  </a:lnTo>
                  <a:lnTo>
                    <a:pt x="0" y="554"/>
                  </a:lnTo>
                  <a:lnTo>
                    <a:pt x="997" y="554"/>
                  </a:lnTo>
                  <a:lnTo>
                    <a:pt x="997" y="27"/>
                  </a:lnTo>
                  <a:lnTo>
                    <a:pt x="997" y="0"/>
                  </a:lnTo>
                  <a:lnTo>
                    <a:pt x="943" y="27"/>
                  </a:lnTo>
                  <a:lnTo>
                    <a:pt x="499" y="250"/>
                  </a:ln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22">
              <a:extLst>
                <a:ext uri="{FF2B5EF4-FFF2-40B4-BE49-F238E27FC236}">
                  <a16:creationId xmlns:a16="http://schemas.microsoft.com/office/drawing/2014/main" id="{FF04C21D-E906-4AF1-9DB6-5F0BD86BC1FF}"/>
                </a:ext>
              </a:extLst>
            </p:cNvPr>
            <p:cNvSpPr>
              <a:spLocks/>
            </p:cNvSpPr>
            <p:nvPr/>
          </p:nvSpPr>
          <p:spPr bwMode="auto">
            <a:xfrm>
              <a:off x="5561019" y="2346330"/>
              <a:ext cx="1582739" cy="396876"/>
            </a:xfrm>
            <a:custGeom>
              <a:avLst/>
              <a:gdLst>
                <a:gd name="T0" fmla="*/ 499 w 997"/>
                <a:gd name="T1" fmla="*/ 250 h 250"/>
                <a:gd name="T2" fmla="*/ 943 w 997"/>
                <a:gd name="T3" fmla="*/ 27 h 250"/>
                <a:gd name="T4" fmla="*/ 997 w 997"/>
                <a:gd name="T5" fmla="*/ 0 h 250"/>
                <a:gd name="T6" fmla="*/ 997 w 997"/>
                <a:gd name="T7" fmla="*/ 0 h 250"/>
                <a:gd name="T8" fmla="*/ 0 w 997"/>
                <a:gd name="T9" fmla="*/ 0 h 250"/>
                <a:gd name="T10" fmla="*/ 0 w 997"/>
                <a:gd name="T11" fmla="*/ 0 h 250"/>
                <a:gd name="T12" fmla="*/ 54 w 997"/>
                <a:gd name="T13" fmla="*/ 27 h 250"/>
                <a:gd name="T14" fmla="*/ 499 w 997"/>
                <a:gd name="T15" fmla="*/ 250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7" h="250">
                  <a:moveTo>
                    <a:pt x="499" y="250"/>
                  </a:moveTo>
                  <a:lnTo>
                    <a:pt x="943" y="27"/>
                  </a:lnTo>
                  <a:lnTo>
                    <a:pt x="997" y="0"/>
                  </a:lnTo>
                  <a:lnTo>
                    <a:pt x="997" y="0"/>
                  </a:lnTo>
                  <a:lnTo>
                    <a:pt x="0" y="0"/>
                  </a:lnTo>
                  <a:lnTo>
                    <a:pt x="0" y="0"/>
                  </a:lnTo>
                  <a:lnTo>
                    <a:pt x="54" y="27"/>
                  </a:lnTo>
                  <a:lnTo>
                    <a:pt x="499" y="250"/>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86" name="Group 85">
            <a:extLst>
              <a:ext uri="{FF2B5EF4-FFF2-40B4-BE49-F238E27FC236}">
                <a16:creationId xmlns:a16="http://schemas.microsoft.com/office/drawing/2014/main" id="{DAB68AA8-61E5-437D-8939-C261B254860E}"/>
              </a:ext>
            </a:extLst>
          </p:cNvPr>
          <p:cNvGrpSpPr/>
          <p:nvPr/>
        </p:nvGrpSpPr>
        <p:grpSpPr>
          <a:xfrm>
            <a:off x="6890612" y="1712765"/>
            <a:ext cx="455401" cy="456386"/>
            <a:chOff x="8550830" y="2566644"/>
            <a:chExt cx="461946" cy="462946"/>
          </a:xfrm>
        </p:grpSpPr>
        <p:grpSp>
          <p:nvGrpSpPr>
            <p:cNvPr id="87" name="Group 86">
              <a:extLst>
                <a:ext uri="{FF2B5EF4-FFF2-40B4-BE49-F238E27FC236}">
                  <a16:creationId xmlns:a16="http://schemas.microsoft.com/office/drawing/2014/main" id="{5D628DAD-92DA-414A-9A1D-2CC5F6443C53}"/>
                </a:ext>
              </a:extLst>
            </p:cNvPr>
            <p:cNvGrpSpPr/>
            <p:nvPr/>
          </p:nvGrpSpPr>
          <p:grpSpPr>
            <a:xfrm>
              <a:off x="8550830" y="2566644"/>
              <a:ext cx="461946" cy="462946"/>
              <a:chOff x="7407595" y="2546148"/>
              <a:chExt cx="466972" cy="467983"/>
            </a:xfrm>
          </p:grpSpPr>
          <p:sp>
            <p:nvSpPr>
              <p:cNvPr id="106" name="Oval 27">
                <a:extLst>
                  <a:ext uri="{FF2B5EF4-FFF2-40B4-BE49-F238E27FC236}">
                    <a16:creationId xmlns:a16="http://schemas.microsoft.com/office/drawing/2014/main" id="{37E677D9-3434-467A-A053-16ECBAE957EA}"/>
                  </a:ext>
                </a:extLst>
              </p:cNvPr>
              <p:cNvSpPr>
                <a:spLocks noChangeArrowheads="1"/>
              </p:cNvSpPr>
              <p:nvPr/>
            </p:nvSpPr>
            <p:spPr bwMode="auto">
              <a:xfrm>
                <a:off x="7420732" y="2559285"/>
                <a:ext cx="440692" cy="441703"/>
              </a:xfrm>
              <a:prstGeom prst="ellipse">
                <a:avLst/>
              </a:prstGeom>
              <a:solidFill>
                <a:srgbClr val="2A2A2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7" name="Freeform 28">
                <a:extLst>
                  <a:ext uri="{FF2B5EF4-FFF2-40B4-BE49-F238E27FC236}">
                    <a16:creationId xmlns:a16="http://schemas.microsoft.com/office/drawing/2014/main" id="{25403B68-DEA3-4612-B547-85C46DBF4034}"/>
                  </a:ext>
                </a:extLst>
              </p:cNvPr>
              <p:cNvSpPr>
                <a:spLocks noEditPoints="1"/>
              </p:cNvSpPr>
              <p:nvPr/>
            </p:nvSpPr>
            <p:spPr bwMode="auto">
              <a:xfrm>
                <a:off x="7407595" y="2546148"/>
                <a:ext cx="466972" cy="467983"/>
              </a:xfrm>
              <a:custGeom>
                <a:avLst/>
                <a:gdLst>
                  <a:gd name="T0" fmla="*/ 182 w 364"/>
                  <a:gd name="T1" fmla="*/ 20 h 364"/>
                  <a:gd name="T2" fmla="*/ 344 w 364"/>
                  <a:gd name="T3" fmla="*/ 182 h 364"/>
                  <a:gd name="T4" fmla="*/ 182 w 364"/>
                  <a:gd name="T5" fmla="*/ 344 h 364"/>
                  <a:gd name="T6" fmla="*/ 20 w 364"/>
                  <a:gd name="T7" fmla="*/ 182 h 364"/>
                  <a:gd name="T8" fmla="*/ 182 w 364"/>
                  <a:gd name="T9" fmla="*/ 20 h 364"/>
                  <a:gd name="T10" fmla="*/ 182 w 364"/>
                  <a:gd name="T11" fmla="*/ 0 h 364"/>
                  <a:gd name="T12" fmla="*/ 0 w 364"/>
                  <a:gd name="T13" fmla="*/ 182 h 364"/>
                  <a:gd name="T14" fmla="*/ 182 w 364"/>
                  <a:gd name="T15" fmla="*/ 364 h 364"/>
                  <a:gd name="T16" fmla="*/ 364 w 364"/>
                  <a:gd name="T17" fmla="*/ 182 h 364"/>
                  <a:gd name="T18" fmla="*/ 182 w 364"/>
                  <a:gd name="T19"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4" h="364">
                    <a:moveTo>
                      <a:pt x="182" y="20"/>
                    </a:moveTo>
                    <a:cubicBezTo>
                      <a:pt x="271" y="20"/>
                      <a:pt x="344" y="93"/>
                      <a:pt x="344" y="182"/>
                    </a:cubicBezTo>
                    <a:cubicBezTo>
                      <a:pt x="344" y="271"/>
                      <a:pt x="271" y="344"/>
                      <a:pt x="182" y="344"/>
                    </a:cubicBezTo>
                    <a:cubicBezTo>
                      <a:pt x="93" y="344"/>
                      <a:pt x="20" y="271"/>
                      <a:pt x="20" y="182"/>
                    </a:cubicBezTo>
                    <a:cubicBezTo>
                      <a:pt x="20" y="93"/>
                      <a:pt x="93" y="20"/>
                      <a:pt x="182" y="20"/>
                    </a:cubicBezTo>
                    <a:moveTo>
                      <a:pt x="182" y="0"/>
                    </a:moveTo>
                    <a:cubicBezTo>
                      <a:pt x="82" y="0"/>
                      <a:pt x="0" y="82"/>
                      <a:pt x="0" y="182"/>
                    </a:cubicBezTo>
                    <a:cubicBezTo>
                      <a:pt x="0" y="282"/>
                      <a:pt x="82" y="364"/>
                      <a:pt x="182" y="364"/>
                    </a:cubicBezTo>
                    <a:cubicBezTo>
                      <a:pt x="282" y="364"/>
                      <a:pt x="364" y="282"/>
                      <a:pt x="364" y="182"/>
                    </a:cubicBezTo>
                    <a:cubicBezTo>
                      <a:pt x="364" y="82"/>
                      <a:pt x="282" y="0"/>
                      <a:pt x="182" y="0"/>
                    </a:cubicBezTo>
                    <a:close/>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88" name="Freeform 14">
              <a:extLst>
                <a:ext uri="{FF2B5EF4-FFF2-40B4-BE49-F238E27FC236}">
                  <a16:creationId xmlns:a16="http://schemas.microsoft.com/office/drawing/2014/main" id="{B333F909-08BB-4B9E-BDE3-17798C2EA3D8}"/>
                </a:ext>
              </a:extLst>
            </p:cNvPr>
            <p:cNvSpPr>
              <a:spLocks/>
            </p:cNvSpPr>
            <p:nvPr/>
          </p:nvSpPr>
          <p:spPr bwMode="auto">
            <a:xfrm>
              <a:off x="8636592" y="2665061"/>
              <a:ext cx="287079" cy="306119"/>
            </a:xfrm>
            <a:custGeom>
              <a:avLst/>
              <a:gdLst>
                <a:gd name="T0" fmla="*/ 548 w 1137"/>
                <a:gd name="T1" fmla="*/ 1198 h 1210"/>
                <a:gd name="T2" fmla="*/ 416 w 1137"/>
                <a:gd name="T3" fmla="*/ 1114 h 1210"/>
                <a:gd name="T4" fmla="*/ 289 w 1137"/>
                <a:gd name="T5" fmla="*/ 1013 h 1210"/>
                <a:gd name="T6" fmla="*/ 176 w 1137"/>
                <a:gd name="T7" fmla="*/ 896 h 1210"/>
                <a:gd name="T8" fmla="*/ 84 w 1137"/>
                <a:gd name="T9" fmla="*/ 762 h 1210"/>
                <a:gd name="T10" fmla="*/ 22 w 1137"/>
                <a:gd name="T11" fmla="*/ 613 h 1210"/>
                <a:gd name="T12" fmla="*/ 0 w 1137"/>
                <a:gd name="T13" fmla="*/ 447 h 1210"/>
                <a:gd name="T14" fmla="*/ 0 w 1137"/>
                <a:gd name="T15" fmla="*/ 163 h 1210"/>
                <a:gd name="T16" fmla="*/ 38 w 1137"/>
                <a:gd name="T17" fmla="*/ 161 h 1210"/>
                <a:gd name="T18" fmla="*/ 210 w 1137"/>
                <a:gd name="T19" fmla="*/ 132 h 1210"/>
                <a:gd name="T20" fmla="*/ 366 w 1137"/>
                <a:gd name="T21" fmla="*/ 61 h 1210"/>
                <a:gd name="T22" fmla="*/ 462 w 1137"/>
                <a:gd name="T23" fmla="*/ 15 h 1210"/>
                <a:gd name="T24" fmla="*/ 568 w 1137"/>
                <a:gd name="T25" fmla="*/ 0 h 1210"/>
                <a:gd name="T26" fmla="*/ 674 w 1137"/>
                <a:gd name="T27" fmla="*/ 15 h 1210"/>
                <a:gd name="T28" fmla="*/ 770 w 1137"/>
                <a:gd name="T29" fmla="*/ 61 h 1210"/>
                <a:gd name="T30" fmla="*/ 926 w 1137"/>
                <a:gd name="T31" fmla="*/ 132 h 1210"/>
                <a:gd name="T32" fmla="*/ 1098 w 1137"/>
                <a:gd name="T33" fmla="*/ 161 h 1210"/>
                <a:gd name="T34" fmla="*/ 1137 w 1137"/>
                <a:gd name="T35" fmla="*/ 163 h 1210"/>
                <a:gd name="T36" fmla="*/ 1137 w 1137"/>
                <a:gd name="T37" fmla="*/ 447 h 1210"/>
                <a:gd name="T38" fmla="*/ 1114 w 1137"/>
                <a:gd name="T39" fmla="*/ 613 h 1210"/>
                <a:gd name="T40" fmla="*/ 1052 w 1137"/>
                <a:gd name="T41" fmla="*/ 762 h 1210"/>
                <a:gd name="T42" fmla="*/ 960 w 1137"/>
                <a:gd name="T43" fmla="*/ 896 h 1210"/>
                <a:gd name="T44" fmla="*/ 847 w 1137"/>
                <a:gd name="T45" fmla="*/ 1013 h 1210"/>
                <a:gd name="T46" fmla="*/ 720 w 1137"/>
                <a:gd name="T47" fmla="*/ 1114 h 1210"/>
                <a:gd name="T48" fmla="*/ 588 w 1137"/>
                <a:gd name="T49" fmla="*/ 1198 h 1210"/>
                <a:gd name="T50" fmla="*/ 568 w 1137"/>
                <a:gd name="T51" fmla="*/ 1210 h 1210"/>
                <a:gd name="T52" fmla="*/ 548 w 1137"/>
                <a:gd name="T53" fmla="*/ 1198 h 1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37" h="1210">
                  <a:moveTo>
                    <a:pt x="548" y="1198"/>
                  </a:moveTo>
                  <a:cubicBezTo>
                    <a:pt x="504" y="1173"/>
                    <a:pt x="459" y="1144"/>
                    <a:pt x="416" y="1114"/>
                  </a:cubicBezTo>
                  <a:cubicBezTo>
                    <a:pt x="372" y="1083"/>
                    <a:pt x="329" y="1049"/>
                    <a:pt x="289" y="1013"/>
                  </a:cubicBezTo>
                  <a:cubicBezTo>
                    <a:pt x="249" y="976"/>
                    <a:pt x="211" y="937"/>
                    <a:pt x="176" y="896"/>
                  </a:cubicBezTo>
                  <a:cubicBezTo>
                    <a:pt x="141" y="854"/>
                    <a:pt x="110" y="809"/>
                    <a:pt x="84" y="762"/>
                  </a:cubicBezTo>
                  <a:cubicBezTo>
                    <a:pt x="58" y="715"/>
                    <a:pt x="37" y="665"/>
                    <a:pt x="22" y="613"/>
                  </a:cubicBezTo>
                  <a:cubicBezTo>
                    <a:pt x="7" y="560"/>
                    <a:pt x="0" y="504"/>
                    <a:pt x="0" y="447"/>
                  </a:cubicBezTo>
                  <a:cubicBezTo>
                    <a:pt x="0" y="163"/>
                    <a:pt x="0" y="163"/>
                    <a:pt x="0" y="163"/>
                  </a:cubicBezTo>
                  <a:cubicBezTo>
                    <a:pt x="38" y="161"/>
                    <a:pt x="38" y="161"/>
                    <a:pt x="38" y="161"/>
                  </a:cubicBezTo>
                  <a:cubicBezTo>
                    <a:pt x="98" y="158"/>
                    <a:pt x="155" y="148"/>
                    <a:pt x="210" y="132"/>
                  </a:cubicBezTo>
                  <a:cubicBezTo>
                    <a:pt x="264" y="117"/>
                    <a:pt x="316" y="93"/>
                    <a:pt x="366" y="61"/>
                  </a:cubicBezTo>
                  <a:cubicBezTo>
                    <a:pt x="398" y="40"/>
                    <a:pt x="430" y="25"/>
                    <a:pt x="462" y="15"/>
                  </a:cubicBezTo>
                  <a:cubicBezTo>
                    <a:pt x="494" y="5"/>
                    <a:pt x="530" y="0"/>
                    <a:pt x="568" y="0"/>
                  </a:cubicBezTo>
                  <a:cubicBezTo>
                    <a:pt x="606" y="0"/>
                    <a:pt x="642" y="5"/>
                    <a:pt x="674" y="15"/>
                  </a:cubicBezTo>
                  <a:cubicBezTo>
                    <a:pt x="706" y="25"/>
                    <a:pt x="738" y="40"/>
                    <a:pt x="770" y="61"/>
                  </a:cubicBezTo>
                  <a:cubicBezTo>
                    <a:pt x="820" y="93"/>
                    <a:pt x="872" y="117"/>
                    <a:pt x="926" y="132"/>
                  </a:cubicBezTo>
                  <a:cubicBezTo>
                    <a:pt x="981" y="148"/>
                    <a:pt x="1039" y="158"/>
                    <a:pt x="1098" y="161"/>
                  </a:cubicBezTo>
                  <a:cubicBezTo>
                    <a:pt x="1137" y="163"/>
                    <a:pt x="1137" y="163"/>
                    <a:pt x="1137" y="163"/>
                  </a:cubicBezTo>
                  <a:cubicBezTo>
                    <a:pt x="1137" y="447"/>
                    <a:pt x="1137" y="447"/>
                    <a:pt x="1137" y="447"/>
                  </a:cubicBezTo>
                  <a:cubicBezTo>
                    <a:pt x="1137" y="504"/>
                    <a:pt x="1129" y="560"/>
                    <a:pt x="1114" y="613"/>
                  </a:cubicBezTo>
                  <a:cubicBezTo>
                    <a:pt x="1099" y="665"/>
                    <a:pt x="1078" y="715"/>
                    <a:pt x="1052" y="762"/>
                  </a:cubicBezTo>
                  <a:cubicBezTo>
                    <a:pt x="1027" y="809"/>
                    <a:pt x="996" y="854"/>
                    <a:pt x="960" y="896"/>
                  </a:cubicBezTo>
                  <a:cubicBezTo>
                    <a:pt x="925" y="937"/>
                    <a:pt x="887" y="976"/>
                    <a:pt x="847" y="1013"/>
                  </a:cubicBezTo>
                  <a:cubicBezTo>
                    <a:pt x="807" y="1049"/>
                    <a:pt x="765" y="1083"/>
                    <a:pt x="720" y="1114"/>
                  </a:cubicBezTo>
                  <a:cubicBezTo>
                    <a:pt x="677" y="1144"/>
                    <a:pt x="632" y="1173"/>
                    <a:pt x="588" y="1198"/>
                  </a:cubicBezTo>
                  <a:cubicBezTo>
                    <a:pt x="568" y="1210"/>
                    <a:pt x="568" y="1210"/>
                    <a:pt x="568" y="1210"/>
                  </a:cubicBezTo>
                  <a:lnTo>
                    <a:pt x="548" y="1198"/>
                  </a:lnTo>
                  <a:close/>
                </a:path>
              </a:pathLst>
            </a:custGeom>
            <a:solidFill>
              <a:srgbClr val="0078D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9" name="Rectangle 16">
              <a:extLst>
                <a:ext uri="{FF2B5EF4-FFF2-40B4-BE49-F238E27FC236}">
                  <a16:creationId xmlns:a16="http://schemas.microsoft.com/office/drawing/2014/main" id="{193238D1-20D8-4617-A546-DB9357C980D9}"/>
                </a:ext>
              </a:extLst>
            </p:cNvPr>
            <p:cNvSpPr>
              <a:spLocks noChangeArrowheads="1"/>
            </p:cNvSpPr>
            <p:nvPr/>
          </p:nvSpPr>
          <p:spPr bwMode="auto">
            <a:xfrm>
              <a:off x="8765079" y="2724684"/>
              <a:ext cx="33027" cy="110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90" name="Group 89">
              <a:extLst>
                <a:ext uri="{FF2B5EF4-FFF2-40B4-BE49-F238E27FC236}">
                  <a16:creationId xmlns:a16="http://schemas.microsoft.com/office/drawing/2014/main" id="{DD715364-B821-47C6-8F7D-BDB5BAB8D22C}"/>
                </a:ext>
              </a:extLst>
            </p:cNvPr>
            <p:cNvGrpSpPr/>
            <p:nvPr/>
          </p:nvGrpSpPr>
          <p:grpSpPr>
            <a:xfrm>
              <a:off x="8677585" y="2703182"/>
              <a:ext cx="200062" cy="177853"/>
              <a:chOff x="2100271" y="3547226"/>
              <a:chExt cx="3517901" cy="3127376"/>
            </a:xfrm>
            <a:solidFill>
              <a:srgbClr val="C2C2C2"/>
            </a:solidFill>
          </p:grpSpPr>
          <p:sp>
            <p:nvSpPr>
              <p:cNvPr id="91" name="Freeform 83">
                <a:extLst>
                  <a:ext uri="{FF2B5EF4-FFF2-40B4-BE49-F238E27FC236}">
                    <a16:creationId xmlns:a16="http://schemas.microsoft.com/office/drawing/2014/main" id="{7AACBFF4-8CA5-4B66-AEF8-8F1AA9FB1D61}"/>
                  </a:ext>
                </a:extLst>
              </p:cNvPr>
              <p:cNvSpPr>
                <a:spLocks/>
              </p:cNvSpPr>
              <p:nvPr/>
            </p:nvSpPr>
            <p:spPr bwMode="auto">
              <a:xfrm>
                <a:off x="3175008" y="4074273"/>
                <a:ext cx="1401766" cy="701674"/>
              </a:xfrm>
              <a:custGeom>
                <a:avLst/>
                <a:gdLst>
                  <a:gd name="T0" fmla="*/ 0 w 432"/>
                  <a:gd name="T1" fmla="*/ 216 h 216"/>
                  <a:gd name="T2" fmla="*/ 216 w 432"/>
                  <a:gd name="T3" fmla="*/ 0 h 216"/>
                  <a:gd name="T4" fmla="*/ 432 w 432"/>
                  <a:gd name="T5" fmla="*/ 216 h 216"/>
                </a:gdLst>
                <a:ahLst/>
                <a:cxnLst>
                  <a:cxn ang="0">
                    <a:pos x="T0" y="T1"/>
                  </a:cxn>
                  <a:cxn ang="0">
                    <a:pos x="T2" y="T3"/>
                  </a:cxn>
                  <a:cxn ang="0">
                    <a:pos x="T4" y="T5"/>
                  </a:cxn>
                </a:cxnLst>
                <a:rect l="0" t="0" r="r" b="b"/>
                <a:pathLst>
                  <a:path w="432" h="216">
                    <a:moveTo>
                      <a:pt x="0" y="216"/>
                    </a:moveTo>
                    <a:cubicBezTo>
                      <a:pt x="0" y="97"/>
                      <a:pt x="96" y="0"/>
                      <a:pt x="216" y="0"/>
                    </a:cubicBezTo>
                    <a:cubicBezTo>
                      <a:pt x="335" y="0"/>
                      <a:pt x="432" y="97"/>
                      <a:pt x="432" y="216"/>
                    </a:cubicBezTo>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84">
                <a:extLst>
                  <a:ext uri="{FF2B5EF4-FFF2-40B4-BE49-F238E27FC236}">
                    <a16:creationId xmlns:a16="http://schemas.microsoft.com/office/drawing/2014/main" id="{ACB4C14B-FEC9-4585-9A49-AEEE5187C23F}"/>
                  </a:ext>
                </a:extLst>
              </p:cNvPr>
              <p:cNvSpPr>
                <a:spLocks/>
              </p:cNvSpPr>
              <p:nvPr/>
            </p:nvSpPr>
            <p:spPr bwMode="auto">
              <a:xfrm>
                <a:off x="2970221" y="4964864"/>
                <a:ext cx="1811338" cy="1604963"/>
              </a:xfrm>
              <a:custGeom>
                <a:avLst/>
                <a:gdLst>
                  <a:gd name="T0" fmla="*/ 1 w 558"/>
                  <a:gd name="T1" fmla="*/ 101 h 494"/>
                  <a:gd name="T2" fmla="*/ 279 w 558"/>
                  <a:gd name="T3" fmla="*/ 494 h 494"/>
                  <a:gd name="T4" fmla="*/ 557 w 558"/>
                  <a:gd name="T5" fmla="*/ 101 h 494"/>
                  <a:gd name="T6" fmla="*/ 558 w 558"/>
                  <a:gd name="T7" fmla="*/ 0 h 494"/>
                  <a:gd name="T8" fmla="*/ 0 w 558"/>
                  <a:gd name="T9" fmla="*/ 0 h 494"/>
                  <a:gd name="T10" fmla="*/ 1 w 558"/>
                  <a:gd name="T11" fmla="*/ 101 h 494"/>
                </a:gdLst>
                <a:ahLst/>
                <a:cxnLst>
                  <a:cxn ang="0">
                    <a:pos x="T0" y="T1"/>
                  </a:cxn>
                  <a:cxn ang="0">
                    <a:pos x="T2" y="T3"/>
                  </a:cxn>
                  <a:cxn ang="0">
                    <a:pos x="T4" y="T5"/>
                  </a:cxn>
                  <a:cxn ang="0">
                    <a:pos x="T6" y="T7"/>
                  </a:cxn>
                  <a:cxn ang="0">
                    <a:pos x="T8" y="T9"/>
                  </a:cxn>
                  <a:cxn ang="0">
                    <a:pos x="T10" y="T11"/>
                  </a:cxn>
                </a:cxnLst>
                <a:rect l="0" t="0" r="r" b="b"/>
                <a:pathLst>
                  <a:path w="558" h="494">
                    <a:moveTo>
                      <a:pt x="1" y="101"/>
                    </a:moveTo>
                    <a:cubicBezTo>
                      <a:pt x="1" y="318"/>
                      <a:pt x="125" y="494"/>
                      <a:pt x="279" y="494"/>
                    </a:cubicBezTo>
                    <a:cubicBezTo>
                      <a:pt x="432" y="494"/>
                      <a:pt x="557" y="318"/>
                      <a:pt x="557" y="101"/>
                    </a:cubicBezTo>
                    <a:cubicBezTo>
                      <a:pt x="558" y="0"/>
                      <a:pt x="558" y="0"/>
                      <a:pt x="558" y="0"/>
                    </a:cubicBezTo>
                    <a:cubicBezTo>
                      <a:pt x="0" y="0"/>
                      <a:pt x="0" y="0"/>
                      <a:pt x="0" y="0"/>
                    </a:cubicBezTo>
                    <a:lnTo>
                      <a:pt x="1" y="101"/>
                    </a:lnTo>
                    <a:close/>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85">
                <a:extLst>
                  <a:ext uri="{FF2B5EF4-FFF2-40B4-BE49-F238E27FC236}">
                    <a16:creationId xmlns:a16="http://schemas.microsoft.com/office/drawing/2014/main" id="{09759DAA-FA98-4510-8229-E8630B06BA7F}"/>
                  </a:ext>
                </a:extLst>
              </p:cNvPr>
              <p:cNvSpPr>
                <a:spLocks/>
              </p:cNvSpPr>
              <p:nvPr/>
            </p:nvSpPr>
            <p:spPr bwMode="auto">
              <a:xfrm>
                <a:off x="2100271" y="4668001"/>
                <a:ext cx="785813" cy="738188"/>
              </a:xfrm>
              <a:custGeom>
                <a:avLst/>
                <a:gdLst>
                  <a:gd name="T0" fmla="*/ 209 w 242"/>
                  <a:gd name="T1" fmla="*/ 227 h 227"/>
                  <a:gd name="T2" fmla="*/ 189 w 242"/>
                  <a:gd name="T3" fmla="*/ 219 h 227"/>
                  <a:gd name="T4" fmla="*/ 13 w 242"/>
                  <a:gd name="T5" fmla="*/ 55 h 227"/>
                  <a:gd name="T6" fmla="*/ 11 w 242"/>
                  <a:gd name="T7" fmla="*/ 13 h 227"/>
                  <a:gd name="T8" fmla="*/ 53 w 242"/>
                  <a:gd name="T9" fmla="*/ 11 h 227"/>
                  <a:gd name="T10" fmla="*/ 229 w 242"/>
                  <a:gd name="T11" fmla="*/ 175 h 227"/>
                  <a:gd name="T12" fmla="*/ 231 w 242"/>
                  <a:gd name="T13" fmla="*/ 217 h 227"/>
                  <a:gd name="T14" fmla="*/ 209 w 242"/>
                  <a:gd name="T15" fmla="*/ 227 h 2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2" h="227">
                    <a:moveTo>
                      <a:pt x="209" y="227"/>
                    </a:moveTo>
                    <a:cubicBezTo>
                      <a:pt x="202" y="227"/>
                      <a:pt x="194" y="224"/>
                      <a:pt x="189" y="219"/>
                    </a:cubicBezTo>
                    <a:cubicBezTo>
                      <a:pt x="13" y="55"/>
                      <a:pt x="13" y="55"/>
                      <a:pt x="13" y="55"/>
                    </a:cubicBezTo>
                    <a:cubicBezTo>
                      <a:pt x="0" y="44"/>
                      <a:pt x="0" y="25"/>
                      <a:pt x="11" y="13"/>
                    </a:cubicBezTo>
                    <a:cubicBezTo>
                      <a:pt x="22" y="0"/>
                      <a:pt x="41" y="0"/>
                      <a:pt x="53" y="11"/>
                    </a:cubicBezTo>
                    <a:cubicBezTo>
                      <a:pt x="229" y="175"/>
                      <a:pt x="229" y="175"/>
                      <a:pt x="229" y="175"/>
                    </a:cubicBezTo>
                    <a:cubicBezTo>
                      <a:pt x="242" y="186"/>
                      <a:pt x="242" y="205"/>
                      <a:pt x="231" y="217"/>
                    </a:cubicBezTo>
                    <a:cubicBezTo>
                      <a:pt x="225" y="224"/>
                      <a:pt x="217" y="227"/>
                      <a:pt x="209" y="227"/>
                    </a:cubicBezTo>
                    <a:close/>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86">
                <a:extLst>
                  <a:ext uri="{FF2B5EF4-FFF2-40B4-BE49-F238E27FC236}">
                    <a16:creationId xmlns:a16="http://schemas.microsoft.com/office/drawing/2014/main" id="{A07DD7FE-F2E6-4487-A528-B5BFED4FEE3C}"/>
                  </a:ext>
                </a:extLst>
              </p:cNvPr>
              <p:cNvSpPr>
                <a:spLocks/>
              </p:cNvSpPr>
              <p:nvPr/>
            </p:nvSpPr>
            <p:spPr bwMode="auto">
              <a:xfrm>
                <a:off x="2249496" y="5898314"/>
                <a:ext cx="746125" cy="776288"/>
              </a:xfrm>
              <a:custGeom>
                <a:avLst/>
                <a:gdLst>
                  <a:gd name="T0" fmla="*/ 33 w 230"/>
                  <a:gd name="T1" fmla="*/ 239 h 239"/>
                  <a:gd name="T2" fmla="*/ 13 w 230"/>
                  <a:gd name="T3" fmla="*/ 231 h 239"/>
                  <a:gd name="T4" fmla="*/ 11 w 230"/>
                  <a:gd name="T5" fmla="*/ 189 h 239"/>
                  <a:gd name="T6" fmla="*/ 175 w 230"/>
                  <a:gd name="T7" fmla="*/ 13 h 239"/>
                  <a:gd name="T8" fmla="*/ 217 w 230"/>
                  <a:gd name="T9" fmla="*/ 11 h 239"/>
                  <a:gd name="T10" fmla="*/ 219 w 230"/>
                  <a:gd name="T11" fmla="*/ 53 h 239"/>
                  <a:gd name="T12" fmla="*/ 55 w 230"/>
                  <a:gd name="T13" fmla="*/ 229 h 239"/>
                  <a:gd name="T14" fmla="*/ 33 w 230"/>
                  <a:gd name="T15" fmla="*/ 239 h 2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0" h="239">
                    <a:moveTo>
                      <a:pt x="33" y="239"/>
                    </a:moveTo>
                    <a:cubicBezTo>
                      <a:pt x="26" y="239"/>
                      <a:pt x="18" y="236"/>
                      <a:pt x="13" y="231"/>
                    </a:cubicBezTo>
                    <a:cubicBezTo>
                      <a:pt x="0" y="220"/>
                      <a:pt x="0" y="201"/>
                      <a:pt x="11" y="189"/>
                    </a:cubicBezTo>
                    <a:cubicBezTo>
                      <a:pt x="175" y="13"/>
                      <a:pt x="175" y="13"/>
                      <a:pt x="175" y="13"/>
                    </a:cubicBezTo>
                    <a:cubicBezTo>
                      <a:pt x="186" y="0"/>
                      <a:pt x="205" y="0"/>
                      <a:pt x="217" y="11"/>
                    </a:cubicBezTo>
                    <a:cubicBezTo>
                      <a:pt x="230" y="22"/>
                      <a:pt x="230" y="41"/>
                      <a:pt x="219" y="53"/>
                    </a:cubicBezTo>
                    <a:cubicBezTo>
                      <a:pt x="55" y="229"/>
                      <a:pt x="55" y="229"/>
                      <a:pt x="55" y="229"/>
                    </a:cubicBezTo>
                    <a:cubicBezTo>
                      <a:pt x="49" y="236"/>
                      <a:pt x="41" y="239"/>
                      <a:pt x="33" y="239"/>
                    </a:cubicBezTo>
                    <a:close/>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87">
                <a:extLst>
                  <a:ext uri="{FF2B5EF4-FFF2-40B4-BE49-F238E27FC236}">
                    <a16:creationId xmlns:a16="http://schemas.microsoft.com/office/drawing/2014/main" id="{322F96C2-E18B-460D-AB4C-A6FA91E08087}"/>
                  </a:ext>
                </a:extLst>
              </p:cNvPr>
              <p:cNvSpPr>
                <a:spLocks/>
              </p:cNvSpPr>
              <p:nvPr/>
            </p:nvSpPr>
            <p:spPr bwMode="auto">
              <a:xfrm>
                <a:off x="4832359" y="4668001"/>
                <a:ext cx="785813" cy="738188"/>
              </a:xfrm>
              <a:custGeom>
                <a:avLst/>
                <a:gdLst>
                  <a:gd name="T0" fmla="*/ 33 w 242"/>
                  <a:gd name="T1" fmla="*/ 227 h 227"/>
                  <a:gd name="T2" fmla="*/ 11 w 242"/>
                  <a:gd name="T3" fmla="*/ 217 h 227"/>
                  <a:gd name="T4" fmla="*/ 13 w 242"/>
                  <a:gd name="T5" fmla="*/ 175 h 227"/>
                  <a:gd name="T6" fmla="*/ 189 w 242"/>
                  <a:gd name="T7" fmla="*/ 11 h 227"/>
                  <a:gd name="T8" fmla="*/ 231 w 242"/>
                  <a:gd name="T9" fmla="*/ 13 h 227"/>
                  <a:gd name="T10" fmla="*/ 229 w 242"/>
                  <a:gd name="T11" fmla="*/ 55 h 227"/>
                  <a:gd name="T12" fmla="*/ 53 w 242"/>
                  <a:gd name="T13" fmla="*/ 219 h 227"/>
                  <a:gd name="T14" fmla="*/ 33 w 242"/>
                  <a:gd name="T15" fmla="*/ 227 h 2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2" h="227">
                    <a:moveTo>
                      <a:pt x="33" y="227"/>
                    </a:moveTo>
                    <a:cubicBezTo>
                      <a:pt x="25" y="227"/>
                      <a:pt x="17" y="224"/>
                      <a:pt x="11" y="217"/>
                    </a:cubicBezTo>
                    <a:cubicBezTo>
                      <a:pt x="0" y="205"/>
                      <a:pt x="0" y="186"/>
                      <a:pt x="13" y="175"/>
                    </a:cubicBezTo>
                    <a:cubicBezTo>
                      <a:pt x="189" y="11"/>
                      <a:pt x="189" y="11"/>
                      <a:pt x="189" y="11"/>
                    </a:cubicBezTo>
                    <a:cubicBezTo>
                      <a:pt x="201" y="0"/>
                      <a:pt x="220" y="0"/>
                      <a:pt x="231" y="13"/>
                    </a:cubicBezTo>
                    <a:cubicBezTo>
                      <a:pt x="242" y="25"/>
                      <a:pt x="242" y="44"/>
                      <a:pt x="229" y="55"/>
                    </a:cubicBezTo>
                    <a:cubicBezTo>
                      <a:pt x="53" y="219"/>
                      <a:pt x="53" y="219"/>
                      <a:pt x="53" y="219"/>
                    </a:cubicBezTo>
                    <a:cubicBezTo>
                      <a:pt x="48" y="224"/>
                      <a:pt x="40" y="227"/>
                      <a:pt x="33" y="227"/>
                    </a:cubicBezTo>
                    <a:close/>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88">
                <a:extLst>
                  <a:ext uri="{FF2B5EF4-FFF2-40B4-BE49-F238E27FC236}">
                    <a16:creationId xmlns:a16="http://schemas.microsoft.com/office/drawing/2014/main" id="{1A965C35-E952-46E7-91C1-74FF7C75CB91}"/>
                  </a:ext>
                </a:extLst>
              </p:cNvPr>
              <p:cNvSpPr>
                <a:spLocks/>
              </p:cNvSpPr>
              <p:nvPr/>
            </p:nvSpPr>
            <p:spPr bwMode="auto">
              <a:xfrm>
                <a:off x="4722821" y="5898314"/>
                <a:ext cx="746125" cy="776288"/>
              </a:xfrm>
              <a:custGeom>
                <a:avLst/>
                <a:gdLst>
                  <a:gd name="T0" fmla="*/ 197 w 230"/>
                  <a:gd name="T1" fmla="*/ 239 h 239"/>
                  <a:gd name="T2" fmla="*/ 175 w 230"/>
                  <a:gd name="T3" fmla="*/ 229 h 239"/>
                  <a:gd name="T4" fmla="*/ 11 w 230"/>
                  <a:gd name="T5" fmla="*/ 53 h 239"/>
                  <a:gd name="T6" fmla="*/ 13 w 230"/>
                  <a:gd name="T7" fmla="*/ 11 h 239"/>
                  <a:gd name="T8" fmla="*/ 55 w 230"/>
                  <a:gd name="T9" fmla="*/ 13 h 239"/>
                  <a:gd name="T10" fmla="*/ 219 w 230"/>
                  <a:gd name="T11" fmla="*/ 189 h 239"/>
                  <a:gd name="T12" fmla="*/ 217 w 230"/>
                  <a:gd name="T13" fmla="*/ 231 h 239"/>
                  <a:gd name="T14" fmla="*/ 197 w 230"/>
                  <a:gd name="T15" fmla="*/ 239 h 2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0" h="239">
                    <a:moveTo>
                      <a:pt x="197" y="239"/>
                    </a:moveTo>
                    <a:cubicBezTo>
                      <a:pt x="189" y="239"/>
                      <a:pt x="181" y="236"/>
                      <a:pt x="175" y="229"/>
                    </a:cubicBezTo>
                    <a:cubicBezTo>
                      <a:pt x="11" y="53"/>
                      <a:pt x="11" y="53"/>
                      <a:pt x="11" y="53"/>
                    </a:cubicBezTo>
                    <a:cubicBezTo>
                      <a:pt x="0" y="41"/>
                      <a:pt x="0" y="22"/>
                      <a:pt x="13" y="11"/>
                    </a:cubicBezTo>
                    <a:cubicBezTo>
                      <a:pt x="25" y="0"/>
                      <a:pt x="44" y="0"/>
                      <a:pt x="55" y="13"/>
                    </a:cubicBezTo>
                    <a:cubicBezTo>
                      <a:pt x="219" y="189"/>
                      <a:pt x="219" y="189"/>
                      <a:pt x="219" y="189"/>
                    </a:cubicBezTo>
                    <a:cubicBezTo>
                      <a:pt x="230" y="201"/>
                      <a:pt x="230" y="220"/>
                      <a:pt x="217" y="231"/>
                    </a:cubicBezTo>
                    <a:cubicBezTo>
                      <a:pt x="212" y="236"/>
                      <a:pt x="204" y="239"/>
                      <a:pt x="197" y="239"/>
                    </a:cubicBezTo>
                    <a:close/>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89">
                <a:extLst>
                  <a:ext uri="{FF2B5EF4-FFF2-40B4-BE49-F238E27FC236}">
                    <a16:creationId xmlns:a16="http://schemas.microsoft.com/office/drawing/2014/main" id="{539827FD-A6FE-4B50-83E4-6DC6383A9E59}"/>
                  </a:ext>
                </a:extLst>
              </p:cNvPr>
              <p:cNvSpPr>
                <a:spLocks/>
              </p:cNvSpPr>
              <p:nvPr/>
            </p:nvSpPr>
            <p:spPr bwMode="auto">
              <a:xfrm>
                <a:off x="2654309" y="3547226"/>
                <a:ext cx="974725" cy="974725"/>
              </a:xfrm>
              <a:custGeom>
                <a:avLst/>
                <a:gdLst>
                  <a:gd name="T0" fmla="*/ 270 w 300"/>
                  <a:gd name="T1" fmla="*/ 300 h 300"/>
                  <a:gd name="T2" fmla="*/ 240 w 300"/>
                  <a:gd name="T3" fmla="*/ 270 h 300"/>
                  <a:gd name="T4" fmla="*/ 30 w 300"/>
                  <a:gd name="T5" fmla="*/ 60 h 300"/>
                  <a:gd name="T6" fmla="*/ 0 w 300"/>
                  <a:gd name="T7" fmla="*/ 30 h 300"/>
                  <a:gd name="T8" fmla="*/ 30 w 300"/>
                  <a:gd name="T9" fmla="*/ 0 h 300"/>
                  <a:gd name="T10" fmla="*/ 300 w 300"/>
                  <a:gd name="T11" fmla="*/ 270 h 300"/>
                  <a:gd name="T12" fmla="*/ 270 w 300"/>
                  <a:gd name="T13" fmla="*/ 300 h 300"/>
                </a:gdLst>
                <a:ahLst/>
                <a:cxnLst>
                  <a:cxn ang="0">
                    <a:pos x="T0" y="T1"/>
                  </a:cxn>
                  <a:cxn ang="0">
                    <a:pos x="T2" y="T3"/>
                  </a:cxn>
                  <a:cxn ang="0">
                    <a:pos x="T4" y="T5"/>
                  </a:cxn>
                  <a:cxn ang="0">
                    <a:pos x="T6" y="T7"/>
                  </a:cxn>
                  <a:cxn ang="0">
                    <a:pos x="T8" y="T9"/>
                  </a:cxn>
                  <a:cxn ang="0">
                    <a:pos x="T10" y="T11"/>
                  </a:cxn>
                  <a:cxn ang="0">
                    <a:pos x="T12" y="T13"/>
                  </a:cxn>
                </a:cxnLst>
                <a:rect l="0" t="0" r="r" b="b"/>
                <a:pathLst>
                  <a:path w="300" h="300">
                    <a:moveTo>
                      <a:pt x="270" y="300"/>
                    </a:moveTo>
                    <a:cubicBezTo>
                      <a:pt x="253" y="300"/>
                      <a:pt x="240" y="287"/>
                      <a:pt x="240" y="270"/>
                    </a:cubicBezTo>
                    <a:cubicBezTo>
                      <a:pt x="240" y="154"/>
                      <a:pt x="146" y="60"/>
                      <a:pt x="30" y="60"/>
                    </a:cubicBezTo>
                    <a:cubicBezTo>
                      <a:pt x="13" y="60"/>
                      <a:pt x="0" y="47"/>
                      <a:pt x="0" y="30"/>
                    </a:cubicBezTo>
                    <a:cubicBezTo>
                      <a:pt x="0" y="13"/>
                      <a:pt x="13" y="0"/>
                      <a:pt x="30" y="0"/>
                    </a:cubicBezTo>
                    <a:cubicBezTo>
                      <a:pt x="179" y="0"/>
                      <a:pt x="300" y="121"/>
                      <a:pt x="300" y="270"/>
                    </a:cubicBezTo>
                    <a:cubicBezTo>
                      <a:pt x="300" y="287"/>
                      <a:pt x="287" y="300"/>
                      <a:pt x="270" y="300"/>
                    </a:cubicBezTo>
                    <a:close/>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90">
                <a:extLst>
                  <a:ext uri="{FF2B5EF4-FFF2-40B4-BE49-F238E27FC236}">
                    <a16:creationId xmlns:a16="http://schemas.microsoft.com/office/drawing/2014/main" id="{145C79ED-9EFD-45B9-A169-90ED62F6982C}"/>
                  </a:ext>
                </a:extLst>
              </p:cNvPr>
              <p:cNvSpPr>
                <a:spLocks/>
              </p:cNvSpPr>
              <p:nvPr/>
            </p:nvSpPr>
            <p:spPr bwMode="auto">
              <a:xfrm>
                <a:off x="4108459" y="3547226"/>
                <a:ext cx="974725" cy="974725"/>
              </a:xfrm>
              <a:custGeom>
                <a:avLst/>
                <a:gdLst>
                  <a:gd name="T0" fmla="*/ 30 w 300"/>
                  <a:gd name="T1" fmla="*/ 300 h 300"/>
                  <a:gd name="T2" fmla="*/ 0 w 300"/>
                  <a:gd name="T3" fmla="*/ 270 h 300"/>
                  <a:gd name="T4" fmla="*/ 270 w 300"/>
                  <a:gd name="T5" fmla="*/ 0 h 300"/>
                  <a:gd name="T6" fmla="*/ 300 w 300"/>
                  <a:gd name="T7" fmla="*/ 30 h 300"/>
                  <a:gd name="T8" fmla="*/ 270 w 300"/>
                  <a:gd name="T9" fmla="*/ 60 h 300"/>
                  <a:gd name="T10" fmla="*/ 60 w 300"/>
                  <a:gd name="T11" fmla="*/ 270 h 300"/>
                  <a:gd name="T12" fmla="*/ 30 w 300"/>
                  <a:gd name="T13" fmla="*/ 300 h 300"/>
                </a:gdLst>
                <a:ahLst/>
                <a:cxnLst>
                  <a:cxn ang="0">
                    <a:pos x="T0" y="T1"/>
                  </a:cxn>
                  <a:cxn ang="0">
                    <a:pos x="T2" y="T3"/>
                  </a:cxn>
                  <a:cxn ang="0">
                    <a:pos x="T4" y="T5"/>
                  </a:cxn>
                  <a:cxn ang="0">
                    <a:pos x="T6" y="T7"/>
                  </a:cxn>
                  <a:cxn ang="0">
                    <a:pos x="T8" y="T9"/>
                  </a:cxn>
                  <a:cxn ang="0">
                    <a:pos x="T10" y="T11"/>
                  </a:cxn>
                  <a:cxn ang="0">
                    <a:pos x="T12" y="T13"/>
                  </a:cxn>
                </a:cxnLst>
                <a:rect l="0" t="0" r="r" b="b"/>
                <a:pathLst>
                  <a:path w="300" h="300">
                    <a:moveTo>
                      <a:pt x="30" y="300"/>
                    </a:moveTo>
                    <a:cubicBezTo>
                      <a:pt x="13" y="300"/>
                      <a:pt x="0" y="287"/>
                      <a:pt x="0" y="270"/>
                    </a:cubicBezTo>
                    <a:cubicBezTo>
                      <a:pt x="0" y="121"/>
                      <a:pt x="121" y="0"/>
                      <a:pt x="270" y="0"/>
                    </a:cubicBezTo>
                    <a:cubicBezTo>
                      <a:pt x="286" y="0"/>
                      <a:pt x="300" y="13"/>
                      <a:pt x="300" y="30"/>
                    </a:cubicBezTo>
                    <a:cubicBezTo>
                      <a:pt x="300" y="47"/>
                      <a:pt x="286" y="60"/>
                      <a:pt x="270" y="60"/>
                    </a:cubicBezTo>
                    <a:cubicBezTo>
                      <a:pt x="154" y="60"/>
                      <a:pt x="60" y="154"/>
                      <a:pt x="60" y="270"/>
                    </a:cubicBezTo>
                    <a:cubicBezTo>
                      <a:pt x="60" y="287"/>
                      <a:pt x="46" y="300"/>
                      <a:pt x="30" y="300"/>
                    </a:cubicBezTo>
                    <a:close/>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15" name="Rectangle 14">
            <a:extLst>
              <a:ext uri="{FF2B5EF4-FFF2-40B4-BE49-F238E27FC236}">
                <a16:creationId xmlns:a16="http://schemas.microsoft.com/office/drawing/2014/main" id="{A6847B1D-9CD6-4B09-9E06-F5D8710569FA}"/>
              </a:ext>
            </a:extLst>
          </p:cNvPr>
          <p:cNvSpPr/>
          <p:nvPr/>
        </p:nvSpPr>
        <p:spPr>
          <a:xfrm>
            <a:off x="6529032" y="611562"/>
            <a:ext cx="518356" cy="448690"/>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2" name="Group 31">
            <a:extLst>
              <a:ext uri="{FF2B5EF4-FFF2-40B4-BE49-F238E27FC236}">
                <a16:creationId xmlns:a16="http://schemas.microsoft.com/office/drawing/2014/main" id="{A75D51A1-CCEA-4FA8-8B68-20D61BCACEB6}"/>
              </a:ext>
            </a:extLst>
          </p:cNvPr>
          <p:cNvGrpSpPr/>
          <p:nvPr/>
        </p:nvGrpSpPr>
        <p:grpSpPr>
          <a:xfrm>
            <a:off x="6464626" y="562912"/>
            <a:ext cx="603748" cy="438966"/>
            <a:chOff x="3559175" y="2339976"/>
            <a:chExt cx="1419225" cy="1031875"/>
          </a:xfrm>
        </p:grpSpPr>
        <p:sp>
          <p:nvSpPr>
            <p:cNvPr id="33" name="Rectangle 5">
              <a:extLst>
                <a:ext uri="{FF2B5EF4-FFF2-40B4-BE49-F238E27FC236}">
                  <a16:creationId xmlns:a16="http://schemas.microsoft.com/office/drawing/2014/main" id="{78B32A11-4B17-404E-8C49-5F528A847E95}"/>
                </a:ext>
              </a:extLst>
            </p:cNvPr>
            <p:cNvSpPr>
              <a:spLocks noChangeArrowheads="1"/>
            </p:cNvSpPr>
            <p:nvPr/>
          </p:nvSpPr>
          <p:spPr bwMode="auto">
            <a:xfrm>
              <a:off x="3873500" y="2419351"/>
              <a:ext cx="793750" cy="534988"/>
            </a:xfrm>
            <a:prstGeom prst="rect">
              <a:avLst/>
            </a:prstGeom>
            <a:solidFill>
              <a:srgbClr val="E6E7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6">
              <a:extLst>
                <a:ext uri="{FF2B5EF4-FFF2-40B4-BE49-F238E27FC236}">
                  <a16:creationId xmlns:a16="http://schemas.microsoft.com/office/drawing/2014/main" id="{A884D612-6194-4F0F-A4FE-A357C99D68BE}"/>
                </a:ext>
              </a:extLst>
            </p:cNvPr>
            <p:cNvSpPr>
              <a:spLocks noEditPoints="1"/>
            </p:cNvSpPr>
            <p:nvPr/>
          </p:nvSpPr>
          <p:spPr bwMode="auto">
            <a:xfrm>
              <a:off x="3794125" y="2339976"/>
              <a:ext cx="950913" cy="704850"/>
            </a:xfrm>
            <a:custGeom>
              <a:avLst/>
              <a:gdLst>
                <a:gd name="T0" fmla="*/ 599 w 599"/>
                <a:gd name="T1" fmla="*/ 0 h 444"/>
                <a:gd name="T2" fmla="*/ 0 w 599"/>
                <a:gd name="T3" fmla="*/ 0 h 444"/>
                <a:gd name="T4" fmla="*/ 0 w 599"/>
                <a:gd name="T5" fmla="*/ 444 h 444"/>
                <a:gd name="T6" fmla="*/ 599 w 599"/>
                <a:gd name="T7" fmla="*/ 441 h 444"/>
                <a:gd name="T8" fmla="*/ 599 w 599"/>
                <a:gd name="T9" fmla="*/ 0 h 444"/>
                <a:gd name="T10" fmla="*/ 550 w 599"/>
                <a:gd name="T11" fmla="*/ 387 h 444"/>
                <a:gd name="T12" fmla="*/ 50 w 599"/>
                <a:gd name="T13" fmla="*/ 387 h 444"/>
                <a:gd name="T14" fmla="*/ 50 w 599"/>
                <a:gd name="T15" fmla="*/ 56 h 444"/>
                <a:gd name="T16" fmla="*/ 550 w 599"/>
                <a:gd name="T17" fmla="*/ 56 h 444"/>
                <a:gd name="T18" fmla="*/ 550 w 599"/>
                <a:gd name="T19" fmla="*/ 387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9" h="444">
                  <a:moveTo>
                    <a:pt x="599" y="0"/>
                  </a:moveTo>
                  <a:lnTo>
                    <a:pt x="0" y="0"/>
                  </a:lnTo>
                  <a:lnTo>
                    <a:pt x="0" y="444"/>
                  </a:lnTo>
                  <a:lnTo>
                    <a:pt x="599" y="441"/>
                  </a:lnTo>
                  <a:lnTo>
                    <a:pt x="599" y="0"/>
                  </a:lnTo>
                  <a:close/>
                  <a:moveTo>
                    <a:pt x="550" y="387"/>
                  </a:moveTo>
                  <a:lnTo>
                    <a:pt x="50" y="387"/>
                  </a:lnTo>
                  <a:lnTo>
                    <a:pt x="50" y="56"/>
                  </a:lnTo>
                  <a:lnTo>
                    <a:pt x="550" y="56"/>
                  </a:lnTo>
                  <a:lnTo>
                    <a:pt x="550" y="387"/>
                  </a:lnTo>
                  <a:close/>
                </a:path>
              </a:pathLst>
            </a:custGeom>
            <a:solidFill>
              <a:srgbClr val="2F2F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7">
              <a:extLst>
                <a:ext uri="{FF2B5EF4-FFF2-40B4-BE49-F238E27FC236}">
                  <a16:creationId xmlns:a16="http://schemas.microsoft.com/office/drawing/2014/main" id="{B2227C85-6998-422F-99F5-3ACA71D8FD00}"/>
                </a:ext>
              </a:extLst>
            </p:cNvPr>
            <p:cNvSpPr>
              <a:spLocks/>
            </p:cNvSpPr>
            <p:nvPr/>
          </p:nvSpPr>
          <p:spPr bwMode="auto">
            <a:xfrm>
              <a:off x="3559175" y="3127376"/>
              <a:ext cx="1419225" cy="244475"/>
            </a:xfrm>
            <a:custGeom>
              <a:avLst/>
              <a:gdLst>
                <a:gd name="T0" fmla="*/ 704 w 705"/>
                <a:gd name="T1" fmla="*/ 104 h 121"/>
                <a:gd name="T2" fmla="*/ 700 w 705"/>
                <a:gd name="T3" fmla="*/ 88 h 121"/>
                <a:gd name="T4" fmla="*/ 589 w 705"/>
                <a:gd name="T5" fmla="*/ 0 h 121"/>
                <a:gd name="T6" fmla="*/ 116 w 705"/>
                <a:gd name="T7" fmla="*/ 0 h 121"/>
                <a:gd name="T8" fmla="*/ 5 w 705"/>
                <a:gd name="T9" fmla="*/ 88 h 121"/>
                <a:gd name="T10" fmla="*/ 1 w 705"/>
                <a:gd name="T11" fmla="*/ 104 h 121"/>
                <a:gd name="T12" fmla="*/ 0 w 705"/>
                <a:gd name="T13" fmla="*/ 121 h 121"/>
                <a:gd name="T14" fmla="*/ 705 w 705"/>
                <a:gd name="T15" fmla="*/ 121 h 121"/>
                <a:gd name="T16" fmla="*/ 704 w 705"/>
                <a:gd name="T17" fmla="*/ 10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5" h="121">
                  <a:moveTo>
                    <a:pt x="704" y="104"/>
                  </a:moveTo>
                  <a:cubicBezTo>
                    <a:pt x="703" y="96"/>
                    <a:pt x="702" y="91"/>
                    <a:pt x="700" y="88"/>
                  </a:cubicBezTo>
                  <a:cubicBezTo>
                    <a:pt x="589" y="0"/>
                    <a:pt x="589" y="0"/>
                    <a:pt x="589" y="0"/>
                  </a:cubicBezTo>
                  <a:cubicBezTo>
                    <a:pt x="116" y="0"/>
                    <a:pt x="116" y="0"/>
                    <a:pt x="116" y="0"/>
                  </a:cubicBezTo>
                  <a:cubicBezTo>
                    <a:pt x="5" y="88"/>
                    <a:pt x="5" y="88"/>
                    <a:pt x="5" y="88"/>
                  </a:cubicBezTo>
                  <a:cubicBezTo>
                    <a:pt x="3" y="91"/>
                    <a:pt x="2" y="96"/>
                    <a:pt x="1" y="104"/>
                  </a:cubicBezTo>
                  <a:cubicBezTo>
                    <a:pt x="0" y="111"/>
                    <a:pt x="0" y="117"/>
                    <a:pt x="0" y="121"/>
                  </a:cubicBezTo>
                  <a:cubicBezTo>
                    <a:pt x="705" y="121"/>
                    <a:pt x="705" y="121"/>
                    <a:pt x="705" y="121"/>
                  </a:cubicBezTo>
                  <a:cubicBezTo>
                    <a:pt x="705" y="117"/>
                    <a:pt x="705" y="111"/>
                    <a:pt x="704" y="104"/>
                  </a:cubicBezTo>
                  <a:close/>
                </a:path>
              </a:pathLst>
            </a:custGeom>
            <a:solidFill>
              <a:srgbClr val="2F2F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08" name="Group 107">
            <a:extLst>
              <a:ext uri="{FF2B5EF4-FFF2-40B4-BE49-F238E27FC236}">
                <a16:creationId xmlns:a16="http://schemas.microsoft.com/office/drawing/2014/main" id="{429AD049-DEEF-41ED-8E36-40452B34769B}"/>
              </a:ext>
            </a:extLst>
          </p:cNvPr>
          <p:cNvGrpSpPr/>
          <p:nvPr/>
        </p:nvGrpSpPr>
        <p:grpSpPr>
          <a:xfrm>
            <a:off x="829011" y="484264"/>
            <a:ext cx="1239394" cy="1284844"/>
            <a:chOff x="7388234" y="1588"/>
            <a:chExt cx="1125539" cy="1166814"/>
          </a:xfrm>
        </p:grpSpPr>
        <p:sp>
          <p:nvSpPr>
            <p:cNvPr id="109" name="Freeform 32">
              <a:extLst>
                <a:ext uri="{FF2B5EF4-FFF2-40B4-BE49-F238E27FC236}">
                  <a16:creationId xmlns:a16="http://schemas.microsoft.com/office/drawing/2014/main" id="{29A52657-0E01-4A59-84E5-5F86F2603E6F}"/>
                </a:ext>
              </a:extLst>
            </p:cNvPr>
            <p:cNvSpPr>
              <a:spLocks noEditPoints="1"/>
            </p:cNvSpPr>
            <p:nvPr/>
          </p:nvSpPr>
          <p:spPr bwMode="auto">
            <a:xfrm>
              <a:off x="7427921" y="565151"/>
              <a:ext cx="1046164" cy="603251"/>
            </a:xfrm>
            <a:custGeom>
              <a:avLst/>
              <a:gdLst>
                <a:gd name="T0" fmla="*/ 861 w 974"/>
                <a:gd name="T1" fmla="*/ 0 h 561"/>
                <a:gd name="T2" fmla="*/ 783 w 974"/>
                <a:gd name="T3" fmla="*/ 72 h 561"/>
                <a:gd name="T4" fmla="*/ 711 w 974"/>
                <a:gd name="T5" fmla="*/ 0 h 561"/>
                <a:gd name="T6" fmla="*/ 633 w 974"/>
                <a:gd name="T7" fmla="*/ 72 h 561"/>
                <a:gd name="T8" fmla="*/ 562 w 974"/>
                <a:gd name="T9" fmla="*/ 0 h 561"/>
                <a:gd name="T10" fmla="*/ 483 w 974"/>
                <a:gd name="T11" fmla="*/ 72 h 561"/>
                <a:gd name="T12" fmla="*/ 412 w 974"/>
                <a:gd name="T13" fmla="*/ 0 h 561"/>
                <a:gd name="T14" fmla="*/ 333 w 974"/>
                <a:gd name="T15" fmla="*/ 72 h 561"/>
                <a:gd name="T16" fmla="*/ 262 w 974"/>
                <a:gd name="T17" fmla="*/ 0 h 561"/>
                <a:gd name="T18" fmla="*/ 184 w 974"/>
                <a:gd name="T19" fmla="*/ 72 h 561"/>
                <a:gd name="T20" fmla="*/ 113 w 974"/>
                <a:gd name="T21" fmla="*/ 0 h 561"/>
                <a:gd name="T22" fmla="*/ 38 w 974"/>
                <a:gd name="T23" fmla="*/ 75 h 561"/>
                <a:gd name="T24" fmla="*/ 0 w 974"/>
                <a:gd name="T25" fmla="*/ 64 h 561"/>
                <a:gd name="T26" fmla="*/ 0 w 974"/>
                <a:gd name="T27" fmla="*/ 561 h 561"/>
                <a:gd name="T28" fmla="*/ 974 w 974"/>
                <a:gd name="T29" fmla="*/ 561 h 561"/>
                <a:gd name="T30" fmla="*/ 974 w 974"/>
                <a:gd name="T31" fmla="*/ 64 h 561"/>
                <a:gd name="T32" fmla="*/ 936 w 974"/>
                <a:gd name="T33" fmla="*/ 74 h 561"/>
                <a:gd name="T34" fmla="*/ 861 w 974"/>
                <a:gd name="T35" fmla="*/ 0 h 561"/>
                <a:gd name="T36" fmla="*/ 116 w 974"/>
                <a:gd name="T37" fmla="*/ 486 h 561"/>
                <a:gd name="T38" fmla="*/ 113 w 974"/>
                <a:gd name="T39" fmla="*/ 186 h 561"/>
                <a:gd name="T40" fmla="*/ 861 w 974"/>
                <a:gd name="T41" fmla="*/ 186 h 561"/>
                <a:gd name="T42" fmla="*/ 864 w 974"/>
                <a:gd name="T43" fmla="*/ 486 h 561"/>
                <a:gd name="T44" fmla="*/ 116 w 974"/>
                <a:gd name="T45" fmla="*/ 486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74" h="561">
                  <a:moveTo>
                    <a:pt x="861" y="0"/>
                  </a:moveTo>
                  <a:cubicBezTo>
                    <a:pt x="859" y="42"/>
                    <a:pt x="824" y="74"/>
                    <a:pt x="783" y="72"/>
                  </a:cubicBezTo>
                  <a:cubicBezTo>
                    <a:pt x="744" y="70"/>
                    <a:pt x="713" y="39"/>
                    <a:pt x="711" y="0"/>
                  </a:cubicBezTo>
                  <a:cubicBezTo>
                    <a:pt x="709" y="42"/>
                    <a:pt x="674" y="74"/>
                    <a:pt x="633" y="72"/>
                  </a:cubicBezTo>
                  <a:cubicBezTo>
                    <a:pt x="594" y="70"/>
                    <a:pt x="564" y="39"/>
                    <a:pt x="562" y="0"/>
                  </a:cubicBezTo>
                  <a:cubicBezTo>
                    <a:pt x="560" y="42"/>
                    <a:pt x="525" y="74"/>
                    <a:pt x="483" y="72"/>
                  </a:cubicBezTo>
                  <a:cubicBezTo>
                    <a:pt x="445" y="70"/>
                    <a:pt x="414" y="39"/>
                    <a:pt x="412" y="0"/>
                  </a:cubicBezTo>
                  <a:cubicBezTo>
                    <a:pt x="410" y="42"/>
                    <a:pt x="375" y="74"/>
                    <a:pt x="333" y="72"/>
                  </a:cubicBezTo>
                  <a:cubicBezTo>
                    <a:pt x="295" y="70"/>
                    <a:pt x="264" y="39"/>
                    <a:pt x="262" y="0"/>
                  </a:cubicBezTo>
                  <a:cubicBezTo>
                    <a:pt x="260" y="42"/>
                    <a:pt x="225" y="74"/>
                    <a:pt x="184" y="72"/>
                  </a:cubicBezTo>
                  <a:cubicBezTo>
                    <a:pt x="145" y="70"/>
                    <a:pt x="114" y="39"/>
                    <a:pt x="113" y="0"/>
                  </a:cubicBezTo>
                  <a:cubicBezTo>
                    <a:pt x="112" y="41"/>
                    <a:pt x="79" y="75"/>
                    <a:pt x="38" y="75"/>
                  </a:cubicBezTo>
                  <a:cubicBezTo>
                    <a:pt x="25" y="75"/>
                    <a:pt x="12" y="71"/>
                    <a:pt x="0" y="64"/>
                  </a:cubicBezTo>
                  <a:cubicBezTo>
                    <a:pt x="0" y="561"/>
                    <a:pt x="0" y="561"/>
                    <a:pt x="0" y="561"/>
                  </a:cubicBezTo>
                  <a:cubicBezTo>
                    <a:pt x="974" y="561"/>
                    <a:pt x="974" y="561"/>
                    <a:pt x="974" y="561"/>
                  </a:cubicBezTo>
                  <a:cubicBezTo>
                    <a:pt x="974" y="64"/>
                    <a:pt x="974" y="64"/>
                    <a:pt x="974" y="64"/>
                  </a:cubicBezTo>
                  <a:cubicBezTo>
                    <a:pt x="962" y="71"/>
                    <a:pt x="949" y="74"/>
                    <a:pt x="936" y="74"/>
                  </a:cubicBezTo>
                  <a:cubicBezTo>
                    <a:pt x="895" y="74"/>
                    <a:pt x="862" y="41"/>
                    <a:pt x="861" y="0"/>
                  </a:cubicBezTo>
                  <a:moveTo>
                    <a:pt x="116" y="486"/>
                  </a:moveTo>
                  <a:cubicBezTo>
                    <a:pt x="113" y="186"/>
                    <a:pt x="113" y="186"/>
                    <a:pt x="113" y="186"/>
                  </a:cubicBezTo>
                  <a:cubicBezTo>
                    <a:pt x="861" y="186"/>
                    <a:pt x="861" y="186"/>
                    <a:pt x="861" y="186"/>
                  </a:cubicBezTo>
                  <a:cubicBezTo>
                    <a:pt x="864" y="486"/>
                    <a:pt x="864" y="486"/>
                    <a:pt x="864" y="486"/>
                  </a:cubicBezTo>
                  <a:lnTo>
                    <a:pt x="116" y="486"/>
                  </a:lnTo>
                  <a:close/>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Rectangle 33">
              <a:extLst>
                <a:ext uri="{FF2B5EF4-FFF2-40B4-BE49-F238E27FC236}">
                  <a16:creationId xmlns:a16="http://schemas.microsoft.com/office/drawing/2014/main" id="{1082B8E8-B13F-4247-90EE-A8DB51F5BBA4}"/>
                </a:ext>
              </a:extLst>
            </p:cNvPr>
            <p:cNvSpPr>
              <a:spLocks noChangeArrowheads="1"/>
            </p:cNvSpPr>
            <p:nvPr/>
          </p:nvSpPr>
          <p:spPr bwMode="auto">
            <a:xfrm>
              <a:off x="7550159" y="484188"/>
              <a:ext cx="158750" cy="80963"/>
            </a:xfrm>
            <a:prstGeom prst="rect">
              <a:avLst/>
            </a:prstGeom>
            <a:solidFill>
              <a:srgbClr val="2F2F2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34">
              <a:extLst>
                <a:ext uri="{FF2B5EF4-FFF2-40B4-BE49-F238E27FC236}">
                  <a16:creationId xmlns:a16="http://schemas.microsoft.com/office/drawing/2014/main" id="{49486016-0E53-4E4D-992F-16A3CB9A1E4E}"/>
                </a:ext>
              </a:extLst>
            </p:cNvPr>
            <p:cNvSpPr>
              <a:spLocks/>
            </p:cNvSpPr>
            <p:nvPr/>
          </p:nvSpPr>
          <p:spPr bwMode="auto">
            <a:xfrm>
              <a:off x="7550159" y="565151"/>
              <a:ext cx="158750" cy="79375"/>
            </a:xfrm>
            <a:custGeom>
              <a:avLst/>
              <a:gdLst>
                <a:gd name="T0" fmla="*/ 0 w 149"/>
                <a:gd name="T1" fmla="*/ 0 h 74"/>
                <a:gd name="T2" fmla="*/ 0 w 149"/>
                <a:gd name="T3" fmla="*/ 0 h 74"/>
                <a:gd name="T4" fmla="*/ 78 w 149"/>
                <a:gd name="T5" fmla="*/ 72 h 74"/>
                <a:gd name="T6" fmla="*/ 149 w 149"/>
                <a:gd name="T7" fmla="*/ 0 h 74"/>
                <a:gd name="T8" fmla="*/ 149 w 149"/>
                <a:gd name="T9" fmla="*/ 0 h 74"/>
                <a:gd name="T10" fmla="*/ 0 w 149"/>
                <a:gd name="T11" fmla="*/ 0 h 74"/>
              </a:gdLst>
              <a:ahLst/>
              <a:cxnLst>
                <a:cxn ang="0">
                  <a:pos x="T0" y="T1"/>
                </a:cxn>
                <a:cxn ang="0">
                  <a:pos x="T2" y="T3"/>
                </a:cxn>
                <a:cxn ang="0">
                  <a:pos x="T4" y="T5"/>
                </a:cxn>
                <a:cxn ang="0">
                  <a:pos x="T6" y="T7"/>
                </a:cxn>
                <a:cxn ang="0">
                  <a:pos x="T8" y="T9"/>
                </a:cxn>
                <a:cxn ang="0">
                  <a:pos x="T10" y="T11"/>
                </a:cxn>
              </a:cxnLst>
              <a:rect l="0" t="0" r="r" b="b"/>
              <a:pathLst>
                <a:path w="149" h="74">
                  <a:moveTo>
                    <a:pt x="0" y="0"/>
                  </a:moveTo>
                  <a:cubicBezTo>
                    <a:pt x="0" y="0"/>
                    <a:pt x="0" y="0"/>
                    <a:pt x="0" y="0"/>
                  </a:cubicBezTo>
                  <a:cubicBezTo>
                    <a:pt x="2" y="42"/>
                    <a:pt x="37" y="74"/>
                    <a:pt x="78" y="72"/>
                  </a:cubicBezTo>
                  <a:cubicBezTo>
                    <a:pt x="117" y="70"/>
                    <a:pt x="147" y="39"/>
                    <a:pt x="149" y="0"/>
                  </a:cubicBezTo>
                  <a:cubicBezTo>
                    <a:pt x="149" y="0"/>
                    <a:pt x="149" y="0"/>
                    <a:pt x="149" y="0"/>
                  </a:cubicBezTo>
                  <a:lnTo>
                    <a:pt x="0" y="0"/>
                  </a:lnTo>
                  <a:close/>
                </a:path>
              </a:pathLst>
            </a:custGeom>
            <a:solidFill>
              <a:srgbClr val="2F2F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Rectangle 35">
              <a:extLst>
                <a:ext uri="{FF2B5EF4-FFF2-40B4-BE49-F238E27FC236}">
                  <a16:creationId xmlns:a16="http://schemas.microsoft.com/office/drawing/2014/main" id="{09ADBA4C-F465-4DDC-B455-685A87052129}"/>
                </a:ext>
              </a:extLst>
            </p:cNvPr>
            <p:cNvSpPr>
              <a:spLocks noChangeArrowheads="1"/>
            </p:cNvSpPr>
            <p:nvPr/>
          </p:nvSpPr>
          <p:spPr bwMode="auto">
            <a:xfrm>
              <a:off x="7550159" y="484188"/>
              <a:ext cx="1588" cy="80963"/>
            </a:xfrm>
            <a:prstGeom prst="rect">
              <a:avLst/>
            </a:prstGeom>
            <a:solidFill>
              <a:srgbClr val="2F2F2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Line 36">
              <a:extLst>
                <a:ext uri="{FF2B5EF4-FFF2-40B4-BE49-F238E27FC236}">
                  <a16:creationId xmlns:a16="http://schemas.microsoft.com/office/drawing/2014/main" id="{3BAE73EC-D63A-42F7-8B8B-DEA9B04C8E6D}"/>
                </a:ext>
              </a:extLst>
            </p:cNvPr>
            <p:cNvSpPr>
              <a:spLocks noChangeShapeType="1"/>
            </p:cNvSpPr>
            <p:nvPr/>
          </p:nvSpPr>
          <p:spPr bwMode="auto">
            <a:xfrm>
              <a:off x="7550159" y="565151"/>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Line 37">
              <a:extLst>
                <a:ext uri="{FF2B5EF4-FFF2-40B4-BE49-F238E27FC236}">
                  <a16:creationId xmlns:a16="http://schemas.microsoft.com/office/drawing/2014/main" id="{3DEE9C01-1905-4690-8112-FBDC05CC88E2}"/>
                </a:ext>
              </a:extLst>
            </p:cNvPr>
            <p:cNvSpPr>
              <a:spLocks noChangeShapeType="1"/>
            </p:cNvSpPr>
            <p:nvPr/>
          </p:nvSpPr>
          <p:spPr bwMode="auto">
            <a:xfrm>
              <a:off x="7550159" y="565151"/>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Rectangle 38">
              <a:extLst>
                <a:ext uri="{FF2B5EF4-FFF2-40B4-BE49-F238E27FC236}">
                  <a16:creationId xmlns:a16="http://schemas.microsoft.com/office/drawing/2014/main" id="{1BF8A62B-9F07-4BCC-B5A2-254CC23545C6}"/>
                </a:ext>
              </a:extLst>
            </p:cNvPr>
            <p:cNvSpPr>
              <a:spLocks noChangeArrowheads="1"/>
            </p:cNvSpPr>
            <p:nvPr/>
          </p:nvSpPr>
          <p:spPr bwMode="auto">
            <a:xfrm>
              <a:off x="7708909" y="484188"/>
              <a:ext cx="1588" cy="80963"/>
            </a:xfrm>
            <a:prstGeom prst="rect">
              <a:avLst/>
            </a:prstGeom>
            <a:solidFill>
              <a:srgbClr val="D83B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39">
              <a:extLst>
                <a:ext uri="{FF2B5EF4-FFF2-40B4-BE49-F238E27FC236}">
                  <a16:creationId xmlns:a16="http://schemas.microsoft.com/office/drawing/2014/main" id="{488BBCC9-BFAD-455E-AC5E-78C3F8F11CFA}"/>
                </a:ext>
              </a:extLst>
            </p:cNvPr>
            <p:cNvSpPr>
              <a:spLocks/>
            </p:cNvSpPr>
            <p:nvPr/>
          </p:nvSpPr>
          <p:spPr bwMode="auto">
            <a:xfrm>
              <a:off x="7708909" y="565151"/>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D83B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Rectangle 40">
              <a:extLst>
                <a:ext uri="{FF2B5EF4-FFF2-40B4-BE49-F238E27FC236}">
                  <a16:creationId xmlns:a16="http://schemas.microsoft.com/office/drawing/2014/main" id="{8634589A-7187-40C0-B8D5-0ACC65536533}"/>
                </a:ext>
              </a:extLst>
            </p:cNvPr>
            <p:cNvSpPr>
              <a:spLocks noChangeArrowheads="1"/>
            </p:cNvSpPr>
            <p:nvPr/>
          </p:nvSpPr>
          <p:spPr bwMode="auto">
            <a:xfrm>
              <a:off x="7870834" y="484188"/>
              <a:ext cx="160338" cy="80963"/>
            </a:xfrm>
            <a:prstGeom prst="rect">
              <a:avLst/>
            </a:prstGeom>
            <a:solidFill>
              <a:srgbClr val="2F2F2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41">
              <a:extLst>
                <a:ext uri="{FF2B5EF4-FFF2-40B4-BE49-F238E27FC236}">
                  <a16:creationId xmlns:a16="http://schemas.microsoft.com/office/drawing/2014/main" id="{6381103A-3F12-450A-9DA4-EF14FB659B54}"/>
                </a:ext>
              </a:extLst>
            </p:cNvPr>
            <p:cNvSpPr>
              <a:spLocks/>
            </p:cNvSpPr>
            <p:nvPr/>
          </p:nvSpPr>
          <p:spPr bwMode="auto">
            <a:xfrm>
              <a:off x="7870834" y="565151"/>
              <a:ext cx="160338" cy="79375"/>
            </a:xfrm>
            <a:custGeom>
              <a:avLst/>
              <a:gdLst>
                <a:gd name="T0" fmla="*/ 0 w 150"/>
                <a:gd name="T1" fmla="*/ 0 h 74"/>
                <a:gd name="T2" fmla="*/ 0 w 150"/>
                <a:gd name="T3" fmla="*/ 0 h 74"/>
                <a:gd name="T4" fmla="*/ 79 w 150"/>
                <a:gd name="T5" fmla="*/ 72 h 74"/>
                <a:gd name="T6" fmla="*/ 150 w 150"/>
                <a:gd name="T7" fmla="*/ 0 h 74"/>
                <a:gd name="T8" fmla="*/ 150 w 150"/>
                <a:gd name="T9" fmla="*/ 0 h 74"/>
                <a:gd name="T10" fmla="*/ 0 w 150"/>
                <a:gd name="T11" fmla="*/ 0 h 74"/>
              </a:gdLst>
              <a:ahLst/>
              <a:cxnLst>
                <a:cxn ang="0">
                  <a:pos x="T0" y="T1"/>
                </a:cxn>
                <a:cxn ang="0">
                  <a:pos x="T2" y="T3"/>
                </a:cxn>
                <a:cxn ang="0">
                  <a:pos x="T4" y="T5"/>
                </a:cxn>
                <a:cxn ang="0">
                  <a:pos x="T6" y="T7"/>
                </a:cxn>
                <a:cxn ang="0">
                  <a:pos x="T8" y="T9"/>
                </a:cxn>
                <a:cxn ang="0">
                  <a:pos x="T10" y="T11"/>
                </a:cxn>
              </a:cxnLst>
              <a:rect l="0" t="0" r="r" b="b"/>
              <a:pathLst>
                <a:path w="150" h="74">
                  <a:moveTo>
                    <a:pt x="0" y="0"/>
                  </a:moveTo>
                  <a:cubicBezTo>
                    <a:pt x="0" y="0"/>
                    <a:pt x="0" y="0"/>
                    <a:pt x="0" y="0"/>
                  </a:cubicBezTo>
                  <a:cubicBezTo>
                    <a:pt x="2" y="42"/>
                    <a:pt x="37" y="74"/>
                    <a:pt x="79" y="72"/>
                  </a:cubicBezTo>
                  <a:cubicBezTo>
                    <a:pt x="117" y="70"/>
                    <a:pt x="148" y="39"/>
                    <a:pt x="150" y="0"/>
                  </a:cubicBezTo>
                  <a:cubicBezTo>
                    <a:pt x="150" y="0"/>
                    <a:pt x="150" y="0"/>
                    <a:pt x="150" y="0"/>
                  </a:cubicBezTo>
                  <a:lnTo>
                    <a:pt x="0" y="0"/>
                  </a:lnTo>
                  <a:close/>
                </a:path>
              </a:pathLst>
            </a:custGeom>
            <a:solidFill>
              <a:srgbClr val="2F2F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Rectangle 42">
              <a:extLst>
                <a:ext uri="{FF2B5EF4-FFF2-40B4-BE49-F238E27FC236}">
                  <a16:creationId xmlns:a16="http://schemas.microsoft.com/office/drawing/2014/main" id="{2C8C21B2-E8AB-4DC4-A3DF-C172CF502E35}"/>
                </a:ext>
              </a:extLst>
            </p:cNvPr>
            <p:cNvSpPr>
              <a:spLocks noChangeArrowheads="1"/>
            </p:cNvSpPr>
            <p:nvPr/>
          </p:nvSpPr>
          <p:spPr bwMode="auto">
            <a:xfrm>
              <a:off x="7870834" y="484188"/>
              <a:ext cx="1588" cy="80963"/>
            </a:xfrm>
            <a:prstGeom prst="rect">
              <a:avLst/>
            </a:prstGeom>
            <a:solidFill>
              <a:srgbClr val="2F2F2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43">
              <a:extLst>
                <a:ext uri="{FF2B5EF4-FFF2-40B4-BE49-F238E27FC236}">
                  <a16:creationId xmlns:a16="http://schemas.microsoft.com/office/drawing/2014/main" id="{277FE6C0-B233-4475-AD09-5F8A92E9CE83}"/>
                </a:ext>
              </a:extLst>
            </p:cNvPr>
            <p:cNvSpPr>
              <a:spLocks/>
            </p:cNvSpPr>
            <p:nvPr/>
          </p:nvSpPr>
          <p:spPr bwMode="auto">
            <a:xfrm>
              <a:off x="7870834" y="565151"/>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2F2F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Rectangle 44">
              <a:extLst>
                <a:ext uri="{FF2B5EF4-FFF2-40B4-BE49-F238E27FC236}">
                  <a16:creationId xmlns:a16="http://schemas.microsoft.com/office/drawing/2014/main" id="{68869742-7B06-427D-89F4-07EE431FC812}"/>
                </a:ext>
              </a:extLst>
            </p:cNvPr>
            <p:cNvSpPr>
              <a:spLocks noChangeArrowheads="1"/>
            </p:cNvSpPr>
            <p:nvPr/>
          </p:nvSpPr>
          <p:spPr bwMode="auto">
            <a:xfrm>
              <a:off x="8031172" y="484188"/>
              <a:ext cx="1588" cy="80963"/>
            </a:xfrm>
            <a:prstGeom prst="rect">
              <a:avLst/>
            </a:prstGeom>
            <a:solidFill>
              <a:srgbClr val="D83B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45">
              <a:extLst>
                <a:ext uri="{FF2B5EF4-FFF2-40B4-BE49-F238E27FC236}">
                  <a16:creationId xmlns:a16="http://schemas.microsoft.com/office/drawing/2014/main" id="{231F59C3-D90E-4042-A4D3-9E4A1DAAA0E4}"/>
                </a:ext>
              </a:extLst>
            </p:cNvPr>
            <p:cNvSpPr>
              <a:spLocks/>
            </p:cNvSpPr>
            <p:nvPr/>
          </p:nvSpPr>
          <p:spPr bwMode="auto">
            <a:xfrm>
              <a:off x="8031172" y="565151"/>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D83B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Rectangle 46">
              <a:extLst>
                <a:ext uri="{FF2B5EF4-FFF2-40B4-BE49-F238E27FC236}">
                  <a16:creationId xmlns:a16="http://schemas.microsoft.com/office/drawing/2014/main" id="{C6847C96-ED93-4560-9F6A-A42920156910}"/>
                </a:ext>
              </a:extLst>
            </p:cNvPr>
            <p:cNvSpPr>
              <a:spLocks noChangeArrowheads="1"/>
            </p:cNvSpPr>
            <p:nvPr/>
          </p:nvSpPr>
          <p:spPr bwMode="auto">
            <a:xfrm>
              <a:off x="8193097" y="484188"/>
              <a:ext cx="160338" cy="80963"/>
            </a:xfrm>
            <a:prstGeom prst="rect">
              <a:avLst/>
            </a:prstGeom>
            <a:solidFill>
              <a:srgbClr val="2F2F2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47">
              <a:extLst>
                <a:ext uri="{FF2B5EF4-FFF2-40B4-BE49-F238E27FC236}">
                  <a16:creationId xmlns:a16="http://schemas.microsoft.com/office/drawing/2014/main" id="{CF480D95-DBCB-4D49-B6DA-2DBCF919ACD3}"/>
                </a:ext>
              </a:extLst>
            </p:cNvPr>
            <p:cNvSpPr>
              <a:spLocks/>
            </p:cNvSpPr>
            <p:nvPr/>
          </p:nvSpPr>
          <p:spPr bwMode="auto">
            <a:xfrm>
              <a:off x="8193097" y="565151"/>
              <a:ext cx="160338" cy="79375"/>
            </a:xfrm>
            <a:custGeom>
              <a:avLst/>
              <a:gdLst>
                <a:gd name="T0" fmla="*/ 0 w 149"/>
                <a:gd name="T1" fmla="*/ 0 h 74"/>
                <a:gd name="T2" fmla="*/ 0 w 149"/>
                <a:gd name="T3" fmla="*/ 0 h 74"/>
                <a:gd name="T4" fmla="*/ 78 w 149"/>
                <a:gd name="T5" fmla="*/ 72 h 74"/>
                <a:gd name="T6" fmla="*/ 149 w 149"/>
                <a:gd name="T7" fmla="*/ 0 h 74"/>
                <a:gd name="T8" fmla="*/ 149 w 149"/>
                <a:gd name="T9" fmla="*/ 0 h 74"/>
                <a:gd name="T10" fmla="*/ 0 w 149"/>
                <a:gd name="T11" fmla="*/ 0 h 74"/>
              </a:gdLst>
              <a:ahLst/>
              <a:cxnLst>
                <a:cxn ang="0">
                  <a:pos x="T0" y="T1"/>
                </a:cxn>
                <a:cxn ang="0">
                  <a:pos x="T2" y="T3"/>
                </a:cxn>
                <a:cxn ang="0">
                  <a:pos x="T4" y="T5"/>
                </a:cxn>
                <a:cxn ang="0">
                  <a:pos x="T6" y="T7"/>
                </a:cxn>
                <a:cxn ang="0">
                  <a:pos x="T8" y="T9"/>
                </a:cxn>
                <a:cxn ang="0">
                  <a:pos x="T10" y="T11"/>
                </a:cxn>
              </a:cxnLst>
              <a:rect l="0" t="0" r="r" b="b"/>
              <a:pathLst>
                <a:path w="149" h="74">
                  <a:moveTo>
                    <a:pt x="0" y="0"/>
                  </a:moveTo>
                  <a:cubicBezTo>
                    <a:pt x="0" y="0"/>
                    <a:pt x="0" y="0"/>
                    <a:pt x="0" y="0"/>
                  </a:cubicBezTo>
                  <a:cubicBezTo>
                    <a:pt x="2" y="42"/>
                    <a:pt x="37" y="74"/>
                    <a:pt x="78" y="72"/>
                  </a:cubicBezTo>
                  <a:cubicBezTo>
                    <a:pt x="117" y="70"/>
                    <a:pt x="147" y="39"/>
                    <a:pt x="149" y="0"/>
                  </a:cubicBezTo>
                  <a:cubicBezTo>
                    <a:pt x="149" y="0"/>
                    <a:pt x="149" y="0"/>
                    <a:pt x="149" y="0"/>
                  </a:cubicBezTo>
                  <a:lnTo>
                    <a:pt x="0" y="0"/>
                  </a:lnTo>
                  <a:close/>
                </a:path>
              </a:pathLst>
            </a:custGeom>
            <a:solidFill>
              <a:srgbClr val="2F2F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Rectangle 48">
              <a:extLst>
                <a:ext uri="{FF2B5EF4-FFF2-40B4-BE49-F238E27FC236}">
                  <a16:creationId xmlns:a16="http://schemas.microsoft.com/office/drawing/2014/main" id="{73B6493A-0DFA-4638-A9D7-F924471A50B7}"/>
                </a:ext>
              </a:extLst>
            </p:cNvPr>
            <p:cNvSpPr>
              <a:spLocks noChangeArrowheads="1"/>
            </p:cNvSpPr>
            <p:nvPr/>
          </p:nvSpPr>
          <p:spPr bwMode="auto">
            <a:xfrm>
              <a:off x="8191510" y="484188"/>
              <a:ext cx="1588" cy="80963"/>
            </a:xfrm>
            <a:prstGeom prst="rect">
              <a:avLst/>
            </a:prstGeom>
            <a:solidFill>
              <a:srgbClr val="2F2F2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49">
              <a:extLst>
                <a:ext uri="{FF2B5EF4-FFF2-40B4-BE49-F238E27FC236}">
                  <a16:creationId xmlns:a16="http://schemas.microsoft.com/office/drawing/2014/main" id="{A516738B-8395-4D21-96A7-0CE8034E0A9D}"/>
                </a:ext>
              </a:extLst>
            </p:cNvPr>
            <p:cNvSpPr>
              <a:spLocks/>
            </p:cNvSpPr>
            <p:nvPr/>
          </p:nvSpPr>
          <p:spPr bwMode="auto">
            <a:xfrm>
              <a:off x="8191510" y="565151"/>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2F2F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50">
              <a:extLst>
                <a:ext uri="{FF2B5EF4-FFF2-40B4-BE49-F238E27FC236}">
                  <a16:creationId xmlns:a16="http://schemas.microsoft.com/office/drawing/2014/main" id="{5A8C2DF4-A893-43CA-B4E8-6AC54F445FA1}"/>
                </a:ext>
              </a:extLst>
            </p:cNvPr>
            <p:cNvSpPr>
              <a:spLocks/>
            </p:cNvSpPr>
            <p:nvPr/>
          </p:nvSpPr>
          <p:spPr bwMode="auto">
            <a:xfrm>
              <a:off x="7388234" y="484188"/>
              <a:ext cx="161925" cy="161925"/>
            </a:xfrm>
            <a:custGeom>
              <a:avLst/>
              <a:gdLst>
                <a:gd name="T0" fmla="*/ 0 w 150"/>
                <a:gd name="T1" fmla="*/ 75 h 151"/>
                <a:gd name="T2" fmla="*/ 37 w 150"/>
                <a:gd name="T3" fmla="*/ 140 h 151"/>
                <a:gd name="T4" fmla="*/ 37 w 150"/>
                <a:gd name="T5" fmla="*/ 140 h 151"/>
                <a:gd name="T6" fmla="*/ 75 w 150"/>
                <a:gd name="T7" fmla="*/ 150 h 151"/>
                <a:gd name="T8" fmla="*/ 150 w 150"/>
                <a:gd name="T9" fmla="*/ 76 h 151"/>
                <a:gd name="T10" fmla="*/ 150 w 150"/>
                <a:gd name="T11" fmla="*/ 75 h 151"/>
                <a:gd name="T12" fmla="*/ 37 w 150"/>
                <a:gd name="T13" fmla="*/ 75 h 151"/>
                <a:gd name="T14" fmla="*/ 37 w 150"/>
                <a:gd name="T15" fmla="*/ 75 h 151"/>
                <a:gd name="T16" fmla="*/ 150 w 150"/>
                <a:gd name="T17" fmla="*/ 75 h 151"/>
                <a:gd name="T18" fmla="*/ 150 w 150"/>
                <a:gd name="T19" fmla="*/ 0 h 151"/>
                <a:gd name="T20" fmla="*/ 0 w 150"/>
                <a:gd name="T21" fmla="*/ 0 h 151"/>
                <a:gd name="T22" fmla="*/ 0 w 150"/>
                <a:gd name="T23" fmla="*/ 7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0" h="151">
                  <a:moveTo>
                    <a:pt x="0" y="75"/>
                  </a:moveTo>
                  <a:cubicBezTo>
                    <a:pt x="0" y="102"/>
                    <a:pt x="14" y="127"/>
                    <a:pt x="37" y="140"/>
                  </a:cubicBezTo>
                  <a:cubicBezTo>
                    <a:pt x="37" y="140"/>
                    <a:pt x="37" y="140"/>
                    <a:pt x="37" y="140"/>
                  </a:cubicBezTo>
                  <a:cubicBezTo>
                    <a:pt x="49" y="147"/>
                    <a:pt x="61" y="150"/>
                    <a:pt x="75" y="150"/>
                  </a:cubicBezTo>
                  <a:cubicBezTo>
                    <a:pt x="116" y="151"/>
                    <a:pt x="149" y="117"/>
                    <a:pt x="150" y="76"/>
                  </a:cubicBezTo>
                  <a:cubicBezTo>
                    <a:pt x="150" y="75"/>
                    <a:pt x="150" y="75"/>
                    <a:pt x="150" y="75"/>
                  </a:cubicBezTo>
                  <a:cubicBezTo>
                    <a:pt x="37" y="75"/>
                    <a:pt x="37" y="75"/>
                    <a:pt x="37" y="75"/>
                  </a:cubicBezTo>
                  <a:cubicBezTo>
                    <a:pt x="37" y="75"/>
                    <a:pt x="37" y="75"/>
                    <a:pt x="37" y="75"/>
                  </a:cubicBezTo>
                  <a:cubicBezTo>
                    <a:pt x="150" y="75"/>
                    <a:pt x="150" y="75"/>
                    <a:pt x="150" y="75"/>
                  </a:cubicBezTo>
                  <a:cubicBezTo>
                    <a:pt x="150" y="0"/>
                    <a:pt x="150" y="0"/>
                    <a:pt x="150" y="0"/>
                  </a:cubicBezTo>
                  <a:cubicBezTo>
                    <a:pt x="0" y="0"/>
                    <a:pt x="0" y="0"/>
                    <a:pt x="0" y="0"/>
                  </a:cubicBezTo>
                  <a:lnTo>
                    <a:pt x="0" y="7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Rectangle 51">
              <a:extLst>
                <a:ext uri="{FF2B5EF4-FFF2-40B4-BE49-F238E27FC236}">
                  <a16:creationId xmlns:a16="http://schemas.microsoft.com/office/drawing/2014/main" id="{FDB873BB-EE17-498E-9423-27DED53DA81C}"/>
                </a:ext>
              </a:extLst>
            </p:cNvPr>
            <p:cNvSpPr>
              <a:spLocks noChangeArrowheads="1"/>
            </p:cNvSpPr>
            <p:nvPr/>
          </p:nvSpPr>
          <p:spPr bwMode="auto">
            <a:xfrm>
              <a:off x="7708909" y="484188"/>
              <a:ext cx="161925" cy="809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52">
              <a:extLst>
                <a:ext uri="{FF2B5EF4-FFF2-40B4-BE49-F238E27FC236}">
                  <a16:creationId xmlns:a16="http://schemas.microsoft.com/office/drawing/2014/main" id="{585A3662-BF47-4D7D-852C-79909A548330}"/>
                </a:ext>
              </a:extLst>
            </p:cNvPr>
            <p:cNvSpPr>
              <a:spLocks/>
            </p:cNvSpPr>
            <p:nvPr/>
          </p:nvSpPr>
          <p:spPr bwMode="auto">
            <a:xfrm>
              <a:off x="7708909" y="565151"/>
              <a:ext cx="161925" cy="79375"/>
            </a:xfrm>
            <a:custGeom>
              <a:avLst/>
              <a:gdLst>
                <a:gd name="T0" fmla="*/ 79 w 150"/>
                <a:gd name="T1" fmla="*/ 72 h 74"/>
                <a:gd name="T2" fmla="*/ 150 w 150"/>
                <a:gd name="T3" fmla="*/ 0 h 74"/>
                <a:gd name="T4" fmla="*/ 0 w 150"/>
                <a:gd name="T5" fmla="*/ 0 h 74"/>
                <a:gd name="T6" fmla="*/ 79 w 150"/>
                <a:gd name="T7" fmla="*/ 72 h 74"/>
              </a:gdLst>
              <a:ahLst/>
              <a:cxnLst>
                <a:cxn ang="0">
                  <a:pos x="T0" y="T1"/>
                </a:cxn>
                <a:cxn ang="0">
                  <a:pos x="T2" y="T3"/>
                </a:cxn>
                <a:cxn ang="0">
                  <a:pos x="T4" y="T5"/>
                </a:cxn>
                <a:cxn ang="0">
                  <a:pos x="T6" y="T7"/>
                </a:cxn>
              </a:cxnLst>
              <a:rect l="0" t="0" r="r" b="b"/>
              <a:pathLst>
                <a:path w="150" h="74">
                  <a:moveTo>
                    <a:pt x="79" y="72"/>
                  </a:moveTo>
                  <a:cubicBezTo>
                    <a:pt x="117" y="70"/>
                    <a:pt x="148" y="39"/>
                    <a:pt x="150" y="0"/>
                  </a:cubicBezTo>
                  <a:cubicBezTo>
                    <a:pt x="0" y="0"/>
                    <a:pt x="0" y="0"/>
                    <a:pt x="0" y="0"/>
                  </a:cubicBezTo>
                  <a:cubicBezTo>
                    <a:pt x="2" y="42"/>
                    <a:pt x="38" y="74"/>
                    <a:pt x="79" y="7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Rectangle 53">
              <a:extLst>
                <a:ext uri="{FF2B5EF4-FFF2-40B4-BE49-F238E27FC236}">
                  <a16:creationId xmlns:a16="http://schemas.microsoft.com/office/drawing/2014/main" id="{B11C3B63-E074-4CCE-B6B0-E285E52E9BF6}"/>
                </a:ext>
              </a:extLst>
            </p:cNvPr>
            <p:cNvSpPr>
              <a:spLocks noChangeArrowheads="1"/>
            </p:cNvSpPr>
            <p:nvPr/>
          </p:nvSpPr>
          <p:spPr bwMode="auto">
            <a:xfrm>
              <a:off x="8031172" y="484188"/>
              <a:ext cx="160338" cy="809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54">
              <a:extLst>
                <a:ext uri="{FF2B5EF4-FFF2-40B4-BE49-F238E27FC236}">
                  <a16:creationId xmlns:a16="http://schemas.microsoft.com/office/drawing/2014/main" id="{AE96B12E-F70C-4D5E-A31F-23DFA8C69498}"/>
                </a:ext>
              </a:extLst>
            </p:cNvPr>
            <p:cNvSpPr>
              <a:spLocks/>
            </p:cNvSpPr>
            <p:nvPr/>
          </p:nvSpPr>
          <p:spPr bwMode="auto">
            <a:xfrm>
              <a:off x="8031172" y="565151"/>
              <a:ext cx="161925" cy="79375"/>
            </a:xfrm>
            <a:custGeom>
              <a:avLst/>
              <a:gdLst>
                <a:gd name="T0" fmla="*/ 78 w 150"/>
                <a:gd name="T1" fmla="*/ 72 h 74"/>
                <a:gd name="T2" fmla="*/ 150 w 150"/>
                <a:gd name="T3" fmla="*/ 0 h 74"/>
                <a:gd name="T4" fmla="*/ 0 w 150"/>
                <a:gd name="T5" fmla="*/ 0 h 74"/>
                <a:gd name="T6" fmla="*/ 78 w 150"/>
                <a:gd name="T7" fmla="*/ 72 h 74"/>
              </a:gdLst>
              <a:ahLst/>
              <a:cxnLst>
                <a:cxn ang="0">
                  <a:pos x="T0" y="T1"/>
                </a:cxn>
                <a:cxn ang="0">
                  <a:pos x="T2" y="T3"/>
                </a:cxn>
                <a:cxn ang="0">
                  <a:pos x="T4" y="T5"/>
                </a:cxn>
                <a:cxn ang="0">
                  <a:pos x="T6" y="T7"/>
                </a:cxn>
              </a:cxnLst>
              <a:rect l="0" t="0" r="r" b="b"/>
              <a:pathLst>
                <a:path w="150" h="74">
                  <a:moveTo>
                    <a:pt x="78" y="72"/>
                  </a:moveTo>
                  <a:cubicBezTo>
                    <a:pt x="117" y="70"/>
                    <a:pt x="148" y="39"/>
                    <a:pt x="150" y="0"/>
                  </a:cubicBezTo>
                  <a:cubicBezTo>
                    <a:pt x="0" y="0"/>
                    <a:pt x="0" y="0"/>
                    <a:pt x="0" y="0"/>
                  </a:cubicBezTo>
                  <a:cubicBezTo>
                    <a:pt x="2" y="42"/>
                    <a:pt x="37" y="74"/>
                    <a:pt x="78" y="7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55">
              <a:extLst>
                <a:ext uri="{FF2B5EF4-FFF2-40B4-BE49-F238E27FC236}">
                  <a16:creationId xmlns:a16="http://schemas.microsoft.com/office/drawing/2014/main" id="{C24654E4-6F99-447D-AACE-9D753673446E}"/>
                </a:ext>
              </a:extLst>
            </p:cNvPr>
            <p:cNvSpPr>
              <a:spLocks/>
            </p:cNvSpPr>
            <p:nvPr/>
          </p:nvSpPr>
          <p:spPr bwMode="auto">
            <a:xfrm>
              <a:off x="8353435" y="484188"/>
              <a:ext cx="160338" cy="150813"/>
            </a:xfrm>
            <a:custGeom>
              <a:avLst/>
              <a:gdLst>
                <a:gd name="T0" fmla="*/ 0 w 150"/>
                <a:gd name="T1" fmla="*/ 0 h 140"/>
                <a:gd name="T2" fmla="*/ 0 w 150"/>
                <a:gd name="T3" fmla="*/ 75 h 140"/>
                <a:gd name="T4" fmla="*/ 112 w 150"/>
                <a:gd name="T5" fmla="*/ 75 h 140"/>
                <a:gd name="T6" fmla="*/ 112 w 150"/>
                <a:gd name="T7" fmla="*/ 140 h 140"/>
                <a:gd name="T8" fmla="*/ 150 w 150"/>
                <a:gd name="T9" fmla="*/ 75 h 140"/>
                <a:gd name="T10" fmla="*/ 150 w 150"/>
                <a:gd name="T11" fmla="*/ 0 h 140"/>
                <a:gd name="T12" fmla="*/ 0 w 150"/>
                <a:gd name="T13" fmla="*/ 0 h 140"/>
              </a:gdLst>
              <a:ahLst/>
              <a:cxnLst>
                <a:cxn ang="0">
                  <a:pos x="T0" y="T1"/>
                </a:cxn>
                <a:cxn ang="0">
                  <a:pos x="T2" y="T3"/>
                </a:cxn>
                <a:cxn ang="0">
                  <a:pos x="T4" y="T5"/>
                </a:cxn>
                <a:cxn ang="0">
                  <a:pos x="T6" y="T7"/>
                </a:cxn>
                <a:cxn ang="0">
                  <a:pos x="T8" y="T9"/>
                </a:cxn>
                <a:cxn ang="0">
                  <a:pos x="T10" y="T11"/>
                </a:cxn>
                <a:cxn ang="0">
                  <a:pos x="T12" y="T13"/>
                </a:cxn>
              </a:cxnLst>
              <a:rect l="0" t="0" r="r" b="b"/>
              <a:pathLst>
                <a:path w="150" h="140">
                  <a:moveTo>
                    <a:pt x="0" y="0"/>
                  </a:moveTo>
                  <a:cubicBezTo>
                    <a:pt x="0" y="75"/>
                    <a:pt x="0" y="75"/>
                    <a:pt x="0" y="75"/>
                  </a:cubicBezTo>
                  <a:cubicBezTo>
                    <a:pt x="112" y="75"/>
                    <a:pt x="112" y="75"/>
                    <a:pt x="112" y="75"/>
                  </a:cubicBezTo>
                  <a:cubicBezTo>
                    <a:pt x="112" y="140"/>
                    <a:pt x="112" y="140"/>
                    <a:pt x="112" y="140"/>
                  </a:cubicBezTo>
                  <a:cubicBezTo>
                    <a:pt x="136" y="127"/>
                    <a:pt x="150" y="102"/>
                    <a:pt x="150" y="75"/>
                  </a:cubicBezTo>
                  <a:cubicBezTo>
                    <a:pt x="150" y="0"/>
                    <a:pt x="150" y="0"/>
                    <a:pt x="150" y="0"/>
                  </a:cubicBez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56">
              <a:extLst>
                <a:ext uri="{FF2B5EF4-FFF2-40B4-BE49-F238E27FC236}">
                  <a16:creationId xmlns:a16="http://schemas.microsoft.com/office/drawing/2014/main" id="{B6AE71AB-E716-469B-9B80-8473376CE6C2}"/>
                </a:ext>
              </a:extLst>
            </p:cNvPr>
            <p:cNvSpPr>
              <a:spLocks/>
            </p:cNvSpPr>
            <p:nvPr/>
          </p:nvSpPr>
          <p:spPr bwMode="auto">
            <a:xfrm>
              <a:off x="8353435" y="565151"/>
              <a:ext cx="120650" cy="79375"/>
            </a:xfrm>
            <a:custGeom>
              <a:avLst/>
              <a:gdLst>
                <a:gd name="T0" fmla="*/ 0 w 113"/>
                <a:gd name="T1" fmla="*/ 0 h 75"/>
                <a:gd name="T2" fmla="*/ 0 w 113"/>
                <a:gd name="T3" fmla="*/ 0 h 75"/>
                <a:gd name="T4" fmla="*/ 75 w 113"/>
                <a:gd name="T5" fmla="*/ 75 h 75"/>
                <a:gd name="T6" fmla="*/ 113 w 113"/>
                <a:gd name="T7" fmla="*/ 64 h 75"/>
                <a:gd name="T8" fmla="*/ 113 w 113"/>
                <a:gd name="T9" fmla="*/ 0 h 75"/>
                <a:gd name="T10" fmla="*/ 0 w 113"/>
                <a:gd name="T11" fmla="*/ 0 h 75"/>
              </a:gdLst>
              <a:ahLst/>
              <a:cxnLst>
                <a:cxn ang="0">
                  <a:pos x="T0" y="T1"/>
                </a:cxn>
                <a:cxn ang="0">
                  <a:pos x="T2" y="T3"/>
                </a:cxn>
                <a:cxn ang="0">
                  <a:pos x="T4" y="T5"/>
                </a:cxn>
                <a:cxn ang="0">
                  <a:pos x="T6" y="T7"/>
                </a:cxn>
                <a:cxn ang="0">
                  <a:pos x="T8" y="T9"/>
                </a:cxn>
                <a:cxn ang="0">
                  <a:pos x="T10" y="T11"/>
                </a:cxn>
              </a:cxnLst>
              <a:rect l="0" t="0" r="r" b="b"/>
              <a:pathLst>
                <a:path w="113" h="75">
                  <a:moveTo>
                    <a:pt x="0" y="0"/>
                  </a:moveTo>
                  <a:cubicBezTo>
                    <a:pt x="0" y="0"/>
                    <a:pt x="0" y="0"/>
                    <a:pt x="0" y="0"/>
                  </a:cubicBezTo>
                  <a:cubicBezTo>
                    <a:pt x="1" y="41"/>
                    <a:pt x="34" y="74"/>
                    <a:pt x="75" y="75"/>
                  </a:cubicBezTo>
                  <a:cubicBezTo>
                    <a:pt x="88" y="74"/>
                    <a:pt x="101" y="71"/>
                    <a:pt x="113" y="64"/>
                  </a:cubicBezTo>
                  <a:cubicBezTo>
                    <a:pt x="113" y="0"/>
                    <a:pt x="113" y="0"/>
                    <a:pt x="113" y="0"/>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Rectangle 57">
              <a:extLst>
                <a:ext uri="{FF2B5EF4-FFF2-40B4-BE49-F238E27FC236}">
                  <a16:creationId xmlns:a16="http://schemas.microsoft.com/office/drawing/2014/main" id="{46898F36-689D-4F66-8B70-94A139645C17}"/>
                </a:ext>
              </a:extLst>
            </p:cNvPr>
            <p:cNvSpPr>
              <a:spLocks noChangeArrowheads="1"/>
            </p:cNvSpPr>
            <p:nvPr/>
          </p:nvSpPr>
          <p:spPr bwMode="auto">
            <a:xfrm>
              <a:off x="8353435" y="484188"/>
              <a:ext cx="1588" cy="80963"/>
            </a:xfrm>
            <a:prstGeom prst="rect">
              <a:avLst/>
            </a:prstGeom>
            <a:solidFill>
              <a:srgbClr val="D83B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Rectangle 58">
              <a:extLst>
                <a:ext uri="{FF2B5EF4-FFF2-40B4-BE49-F238E27FC236}">
                  <a16:creationId xmlns:a16="http://schemas.microsoft.com/office/drawing/2014/main" id="{AB9A407D-BE7F-4251-8C29-CDBB79FD7318}"/>
                </a:ext>
              </a:extLst>
            </p:cNvPr>
            <p:cNvSpPr>
              <a:spLocks noChangeArrowheads="1"/>
            </p:cNvSpPr>
            <p:nvPr/>
          </p:nvSpPr>
          <p:spPr bwMode="auto">
            <a:xfrm>
              <a:off x="8353435" y="565151"/>
              <a:ext cx="1588" cy="1588"/>
            </a:xfrm>
            <a:prstGeom prst="rect">
              <a:avLst/>
            </a:prstGeom>
            <a:solidFill>
              <a:srgbClr val="D83B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59">
              <a:extLst>
                <a:ext uri="{FF2B5EF4-FFF2-40B4-BE49-F238E27FC236}">
                  <a16:creationId xmlns:a16="http://schemas.microsoft.com/office/drawing/2014/main" id="{789E9466-76B8-4454-B180-CBF669CEC7EB}"/>
                </a:ext>
              </a:extLst>
            </p:cNvPr>
            <p:cNvSpPr>
              <a:spLocks/>
            </p:cNvSpPr>
            <p:nvPr/>
          </p:nvSpPr>
          <p:spPr bwMode="auto">
            <a:xfrm>
              <a:off x="8353435" y="565151"/>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60">
              <a:extLst>
                <a:ext uri="{FF2B5EF4-FFF2-40B4-BE49-F238E27FC236}">
                  <a16:creationId xmlns:a16="http://schemas.microsoft.com/office/drawing/2014/main" id="{FF22160B-57B2-421C-99C1-A7D09FB1DAF8}"/>
                </a:ext>
              </a:extLst>
            </p:cNvPr>
            <p:cNvSpPr>
              <a:spLocks/>
            </p:cNvSpPr>
            <p:nvPr/>
          </p:nvSpPr>
          <p:spPr bwMode="auto">
            <a:xfrm>
              <a:off x="7388234" y="1588"/>
              <a:ext cx="1125539" cy="482601"/>
            </a:xfrm>
            <a:custGeom>
              <a:avLst/>
              <a:gdLst>
                <a:gd name="T0" fmla="*/ 709 w 709"/>
                <a:gd name="T1" fmla="*/ 304 h 304"/>
                <a:gd name="T2" fmla="*/ 0 w 709"/>
                <a:gd name="T3" fmla="*/ 304 h 304"/>
                <a:gd name="T4" fmla="*/ 102 w 709"/>
                <a:gd name="T5" fmla="*/ 152 h 304"/>
                <a:gd name="T6" fmla="*/ 329 w 709"/>
                <a:gd name="T7" fmla="*/ 152 h 304"/>
                <a:gd name="T8" fmla="*/ 329 w 709"/>
                <a:gd name="T9" fmla="*/ 126 h 304"/>
                <a:gd name="T10" fmla="*/ 152 w 709"/>
                <a:gd name="T11" fmla="*/ 126 h 304"/>
                <a:gd name="T12" fmla="*/ 152 w 709"/>
                <a:gd name="T13" fmla="*/ 0 h 304"/>
                <a:gd name="T14" fmla="*/ 557 w 709"/>
                <a:gd name="T15" fmla="*/ 0 h 304"/>
                <a:gd name="T16" fmla="*/ 557 w 709"/>
                <a:gd name="T17" fmla="*/ 126 h 304"/>
                <a:gd name="T18" fmla="*/ 380 w 709"/>
                <a:gd name="T19" fmla="*/ 126 h 304"/>
                <a:gd name="T20" fmla="*/ 380 w 709"/>
                <a:gd name="T21" fmla="*/ 152 h 304"/>
                <a:gd name="T22" fmla="*/ 608 w 709"/>
                <a:gd name="T23" fmla="*/ 152 h 304"/>
                <a:gd name="T24" fmla="*/ 709 w 709"/>
                <a:gd name="T25" fmla="*/ 30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9" h="304">
                  <a:moveTo>
                    <a:pt x="709" y="304"/>
                  </a:moveTo>
                  <a:lnTo>
                    <a:pt x="0" y="304"/>
                  </a:lnTo>
                  <a:lnTo>
                    <a:pt x="102" y="152"/>
                  </a:lnTo>
                  <a:lnTo>
                    <a:pt x="329" y="152"/>
                  </a:lnTo>
                  <a:lnTo>
                    <a:pt x="329" y="126"/>
                  </a:lnTo>
                  <a:lnTo>
                    <a:pt x="152" y="126"/>
                  </a:lnTo>
                  <a:lnTo>
                    <a:pt x="152" y="0"/>
                  </a:lnTo>
                  <a:lnTo>
                    <a:pt x="557" y="0"/>
                  </a:lnTo>
                  <a:lnTo>
                    <a:pt x="557" y="126"/>
                  </a:lnTo>
                  <a:lnTo>
                    <a:pt x="380" y="126"/>
                  </a:lnTo>
                  <a:lnTo>
                    <a:pt x="380" y="152"/>
                  </a:lnTo>
                  <a:lnTo>
                    <a:pt x="608" y="152"/>
                  </a:lnTo>
                  <a:lnTo>
                    <a:pt x="709" y="304"/>
                  </a:lnTo>
                  <a:close/>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46" name="Rectangle 145">
            <a:extLst>
              <a:ext uri="{FF2B5EF4-FFF2-40B4-BE49-F238E27FC236}">
                <a16:creationId xmlns:a16="http://schemas.microsoft.com/office/drawing/2014/main" id="{DB783391-FF8B-47E6-BA88-C36B7A4C7829}"/>
              </a:ext>
            </a:extLst>
          </p:cNvPr>
          <p:cNvSpPr/>
          <p:nvPr/>
        </p:nvSpPr>
        <p:spPr>
          <a:xfrm>
            <a:off x="3366373" y="5270577"/>
            <a:ext cx="4321856" cy="323165"/>
          </a:xfrm>
          <a:prstGeom prst="rect">
            <a:avLst/>
          </a:prstGeom>
        </p:spPr>
        <p:txBody>
          <a:bodyPr wrap="square">
            <a:spAutoFit/>
          </a:bodyPr>
          <a:lstStyle/>
          <a:p>
            <a:r>
              <a:rPr lang="en-US" sz="1500" b="1" dirty="0"/>
              <a:t>Phishing</a:t>
            </a:r>
          </a:p>
        </p:txBody>
      </p:sp>
      <p:sp>
        <p:nvSpPr>
          <p:cNvPr id="147" name="Rectangle 146">
            <a:extLst>
              <a:ext uri="{FF2B5EF4-FFF2-40B4-BE49-F238E27FC236}">
                <a16:creationId xmlns:a16="http://schemas.microsoft.com/office/drawing/2014/main" id="{F9B6FEC2-B7AD-4350-9D57-AB738A2E2418}"/>
              </a:ext>
            </a:extLst>
          </p:cNvPr>
          <p:cNvSpPr/>
          <p:nvPr/>
        </p:nvSpPr>
        <p:spPr>
          <a:xfrm>
            <a:off x="2870978" y="5758231"/>
            <a:ext cx="7042602" cy="1815882"/>
          </a:xfrm>
          <a:prstGeom prst="rect">
            <a:avLst/>
          </a:prstGeom>
        </p:spPr>
        <p:txBody>
          <a:bodyPr wrap="square">
            <a:spAutoFit/>
          </a:bodyPr>
          <a:lstStyle/>
          <a:p>
            <a:r>
              <a:rPr lang="en-US" sz="1400" dirty="0"/>
              <a:t>Phishing emails look like they are from a legitimate company or someone you know. For example, an email that appears to be sent from your bank might be asking for personal information like a password, or an account number. </a:t>
            </a:r>
            <a:endParaRPr lang="en-US" sz="1400" dirty="0">
              <a:cs typeface="Segoe UI"/>
            </a:endParaRPr>
          </a:p>
          <a:p>
            <a:r>
              <a:rPr lang="en-US" sz="1400" b="1" dirty="0">
                <a:cs typeface="Segoe UI"/>
              </a:rPr>
              <a:t>TIP</a:t>
            </a:r>
            <a:r>
              <a:rPr lang="en-US" sz="1400" dirty="0">
                <a:cs typeface="Segoe UI"/>
              </a:rPr>
              <a:t>: Phishing emails often sound urgent, have spelling errors, and include requests for personal information. If an email requests information by reply or includes a link to log in to your account, ignore it. Instead, go directly to your bank’s web site or speak directly to the sender to verify. If you use Microsoft 365 Business or Enterprise, set up ATP anti-phishing by </a:t>
            </a:r>
            <a:r>
              <a:rPr lang="en-US" sz="1400">
                <a:cs typeface="Segoe UI"/>
              </a:rPr>
              <a:t>following https://aka.ms/ATPantiphis</a:t>
            </a:r>
            <a:endParaRPr lang="en-US" sz="1400" dirty="0">
              <a:cs typeface="Segoe UI"/>
            </a:endParaRPr>
          </a:p>
        </p:txBody>
      </p:sp>
      <p:grpSp>
        <p:nvGrpSpPr>
          <p:cNvPr id="182" name="Group 181">
            <a:extLst>
              <a:ext uri="{FF2B5EF4-FFF2-40B4-BE49-F238E27FC236}">
                <a16:creationId xmlns:a16="http://schemas.microsoft.com/office/drawing/2014/main" id="{B0DBADD7-FB55-4607-AB4F-5161F23BC221}"/>
              </a:ext>
            </a:extLst>
          </p:cNvPr>
          <p:cNvGrpSpPr/>
          <p:nvPr/>
        </p:nvGrpSpPr>
        <p:grpSpPr>
          <a:xfrm>
            <a:off x="1053785" y="3051679"/>
            <a:ext cx="1034423" cy="752098"/>
            <a:chOff x="3559175" y="2339976"/>
            <a:chExt cx="1419225" cy="1031875"/>
          </a:xfrm>
        </p:grpSpPr>
        <p:sp>
          <p:nvSpPr>
            <p:cNvPr id="183" name="Rectangle 5">
              <a:extLst>
                <a:ext uri="{FF2B5EF4-FFF2-40B4-BE49-F238E27FC236}">
                  <a16:creationId xmlns:a16="http://schemas.microsoft.com/office/drawing/2014/main" id="{34896DB5-91EF-4BE2-A37B-D80079C0DE24}"/>
                </a:ext>
              </a:extLst>
            </p:cNvPr>
            <p:cNvSpPr>
              <a:spLocks noChangeArrowheads="1"/>
            </p:cNvSpPr>
            <p:nvPr/>
          </p:nvSpPr>
          <p:spPr bwMode="auto">
            <a:xfrm>
              <a:off x="3873500" y="2419351"/>
              <a:ext cx="793750" cy="534988"/>
            </a:xfrm>
            <a:prstGeom prst="rect">
              <a:avLst/>
            </a:prstGeom>
            <a:solidFill>
              <a:srgbClr val="E6E7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6">
              <a:extLst>
                <a:ext uri="{FF2B5EF4-FFF2-40B4-BE49-F238E27FC236}">
                  <a16:creationId xmlns:a16="http://schemas.microsoft.com/office/drawing/2014/main" id="{3BF8DD11-9462-4795-99B5-42B8F8FE790D}"/>
                </a:ext>
              </a:extLst>
            </p:cNvPr>
            <p:cNvSpPr>
              <a:spLocks noEditPoints="1"/>
            </p:cNvSpPr>
            <p:nvPr/>
          </p:nvSpPr>
          <p:spPr bwMode="auto">
            <a:xfrm>
              <a:off x="3794125" y="2339976"/>
              <a:ext cx="950913" cy="704850"/>
            </a:xfrm>
            <a:custGeom>
              <a:avLst/>
              <a:gdLst>
                <a:gd name="T0" fmla="*/ 599 w 599"/>
                <a:gd name="T1" fmla="*/ 0 h 444"/>
                <a:gd name="T2" fmla="*/ 0 w 599"/>
                <a:gd name="T3" fmla="*/ 0 h 444"/>
                <a:gd name="T4" fmla="*/ 0 w 599"/>
                <a:gd name="T5" fmla="*/ 444 h 444"/>
                <a:gd name="T6" fmla="*/ 599 w 599"/>
                <a:gd name="T7" fmla="*/ 441 h 444"/>
                <a:gd name="T8" fmla="*/ 599 w 599"/>
                <a:gd name="T9" fmla="*/ 0 h 444"/>
                <a:gd name="T10" fmla="*/ 550 w 599"/>
                <a:gd name="T11" fmla="*/ 387 h 444"/>
                <a:gd name="T12" fmla="*/ 50 w 599"/>
                <a:gd name="T13" fmla="*/ 387 h 444"/>
                <a:gd name="T14" fmla="*/ 50 w 599"/>
                <a:gd name="T15" fmla="*/ 56 h 444"/>
                <a:gd name="T16" fmla="*/ 550 w 599"/>
                <a:gd name="T17" fmla="*/ 56 h 444"/>
                <a:gd name="T18" fmla="*/ 550 w 599"/>
                <a:gd name="T19" fmla="*/ 387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9" h="444">
                  <a:moveTo>
                    <a:pt x="599" y="0"/>
                  </a:moveTo>
                  <a:lnTo>
                    <a:pt x="0" y="0"/>
                  </a:lnTo>
                  <a:lnTo>
                    <a:pt x="0" y="444"/>
                  </a:lnTo>
                  <a:lnTo>
                    <a:pt x="599" y="441"/>
                  </a:lnTo>
                  <a:lnTo>
                    <a:pt x="599" y="0"/>
                  </a:lnTo>
                  <a:close/>
                  <a:moveTo>
                    <a:pt x="550" y="387"/>
                  </a:moveTo>
                  <a:lnTo>
                    <a:pt x="50" y="387"/>
                  </a:lnTo>
                  <a:lnTo>
                    <a:pt x="50" y="56"/>
                  </a:lnTo>
                  <a:lnTo>
                    <a:pt x="550" y="56"/>
                  </a:lnTo>
                  <a:lnTo>
                    <a:pt x="550" y="387"/>
                  </a:lnTo>
                  <a:close/>
                </a:path>
              </a:pathLst>
            </a:custGeom>
            <a:solidFill>
              <a:srgbClr val="2F2F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7">
              <a:extLst>
                <a:ext uri="{FF2B5EF4-FFF2-40B4-BE49-F238E27FC236}">
                  <a16:creationId xmlns:a16="http://schemas.microsoft.com/office/drawing/2014/main" id="{6E099DD9-F27F-4A0F-A987-748F8CB4BB54}"/>
                </a:ext>
              </a:extLst>
            </p:cNvPr>
            <p:cNvSpPr>
              <a:spLocks/>
            </p:cNvSpPr>
            <p:nvPr/>
          </p:nvSpPr>
          <p:spPr bwMode="auto">
            <a:xfrm>
              <a:off x="3559175" y="3127376"/>
              <a:ext cx="1419225" cy="244475"/>
            </a:xfrm>
            <a:custGeom>
              <a:avLst/>
              <a:gdLst>
                <a:gd name="T0" fmla="*/ 704 w 705"/>
                <a:gd name="T1" fmla="*/ 104 h 121"/>
                <a:gd name="T2" fmla="*/ 700 w 705"/>
                <a:gd name="T3" fmla="*/ 88 h 121"/>
                <a:gd name="T4" fmla="*/ 589 w 705"/>
                <a:gd name="T5" fmla="*/ 0 h 121"/>
                <a:gd name="T6" fmla="*/ 116 w 705"/>
                <a:gd name="T7" fmla="*/ 0 h 121"/>
                <a:gd name="T8" fmla="*/ 5 w 705"/>
                <a:gd name="T9" fmla="*/ 88 h 121"/>
                <a:gd name="T10" fmla="*/ 1 w 705"/>
                <a:gd name="T11" fmla="*/ 104 h 121"/>
                <a:gd name="T12" fmla="*/ 0 w 705"/>
                <a:gd name="T13" fmla="*/ 121 h 121"/>
                <a:gd name="T14" fmla="*/ 705 w 705"/>
                <a:gd name="T15" fmla="*/ 121 h 121"/>
                <a:gd name="T16" fmla="*/ 704 w 705"/>
                <a:gd name="T17" fmla="*/ 10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5" h="121">
                  <a:moveTo>
                    <a:pt x="704" y="104"/>
                  </a:moveTo>
                  <a:cubicBezTo>
                    <a:pt x="703" y="96"/>
                    <a:pt x="702" y="91"/>
                    <a:pt x="700" y="88"/>
                  </a:cubicBezTo>
                  <a:cubicBezTo>
                    <a:pt x="589" y="0"/>
                    <a:pt x="589" y="0"/>
                    <a:pt x="589" y="0"/>
                  </a:cubicBezTo>
                  <a:cubicBezTo>
                    <a:pt x="116" y="0"/>
                    <a:pt x="116" y="0"/>
                    <a:pt x="116" y="0"/>
                  </a:cubicBezTo>
                  <a:cubicBezTo>
                    <a:pt x="5" y="88"/>
                    <a:pt x="5" y="88"/>
                    <a:pt x="5" y="88"/>
                  </a:cubicBezTo>
                  <a:cubicBezTo>
                    <a:pt x="3" y="91"/>
                    <a:pt x="2" y="96"/>
                    <a:pt x="1" y="104"/>
                  </a:cubicBezTo>
                  <a:cubicBezTo>
                    <a:pt x="0" y="111"/>
                    <a:pt x="0" y="117"/>
                    <a:pt x="0" y="121"/>
                  </a:cubicBezTo>
                  <a:cubicBezTo>
                    <a:pt x="705" y="121"/>
                    <a:pt x="705" y="121"/>
                    <a:pt x="705" y="121"/>
                  </a:cubicBezTo>
                  <a:cubicBezTo>
                    <a:pt x="705" y="117"/>
                    <a:pt x="705" y="111"/>
                    <a:pt x="704" y="104"/>
                  </a:cubicBezTo>
                  <a:close/>
                </a:path>
              </a:pathLst>
            </a:custGeom>
            <a:solidFill>
              <a:srgbClr val="2F2F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37" name="Group 236">
            <a:extLst>
              <a:ext uri="{FF2B5EF4-FFF2-40B4-BE49-F238E27FC236}">
                <a16:creationId xmlns:a16="http://schemas.microsoft.com/office/drawing/2014/main" id="{1C46446F-C7D3-47E3-A912-A2A4170E0FAC}"/>
              </a:ext>
            </a:extLst>
          </p:cNvPr>
          <p:cNvGrpSpPr/>
          <p:nvPr/>
        </p:nvGrpSpPr>
        <p:grpSpPr>
          <a:xfrm>
            <a:off x="1401913" y="3886200"/>
            <a:ext cx="291323" cy="4152900"/>
            <a:chOff x="1401914" y="3498625"/>
            <a:chExt cx="245624" cy="1949186"/>
          </a:xfrm>
        </p:grpSpPr>
        <p:cxnSp>
          <p:nvCxnSpPr>
            <p:cNvPr id="178" name="Straight Arrow Connector 177">
              <a:extLst>
                <a:ext uri="{FF2B5EF4-FFF2-40B4-BE49-F238E27FC236}">
                  <a16:creationId xmlns:a16="http://schemas.microsoft.com/office/drawing/2014/main" id="{286FE176-82A7-47B7-B573-C7FC54C849A5}"/>
                </a:ext>
              </a:extLst>
            </p:cNvPr>
            <p:cNvCxnSpPr>
              <a:cxnSpLocks/>
            </p:cNvCxnSpPr>
            <p:nvPr/>
          </p:nvCxnSpPr>
          <p:spPr>
            <a:xfrm>
              <a:off x="1401914" y="3498625"/>
              <a:ext cx="0" cy="1949186"/>
            </a:xfrm>
            <a:prstGeom prst="straightConnector1">
              <a:avLst/>
            </a:prstGeom>
            <a:ln w="19050">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195" name="Straight Arrow Connector 194">
              <a:extLst>
                <a:ext uri="{FF2B5EF4-FFF2-40B4-BE49-F238E27FC236}">
                  <a16:creationId xmlns:a16="http://schemas.microsoft.com/office/drawing/2014/main" id="{F210A5DC-3633-4A49-B591-F784CAD3BDAD}"/>
                </a:ext>
              </a:extLst>
            </p:cNvPr>
            <p:cNvCxnSpPr>
              <a:cxnSpLocks/>
            </p:cNvCxnSpPr>
            <p:nvPr/>
          </p:nvCxnSpPr>
          <p:spPr>
            <a:xfrm flipV="1">
              <a:off x="1647538" y="3505125"/>
              <a:ext cx="0" cy="1921339"/>
            </a:xfrm>
            <a:prstGeom prst="straightConnector1">
              <a:avLst/>
            </a:prstGeom>
            <a:ln w="19050">
              <a:prstDash val="dash"/>
              <a:tailEnd type="triangle" w="lg" len="lg"/>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17A02035-1902-4BFA-8C50-76F1F26E3C36}"/>
              </a:ext>
            </a:extLst>
          </p:cNvPr>
          <p:cNvGrpSpPr/>
          <p:nvPr/>
        </p:nvGrpSpPr>
        <p:grpSpPr>
          <a:xfrm>
            <a:off x="2885740" y="2880038"/>
            <a:ext cx="447167" cy="476825"/>
            <a:chOff x="2825196" y="2364411"/>
            <a:chExt cx="506918" cy="540538"/>
          </a:xfrm>
        </p:grpSpPr>
        <p:sp>
          <p:nvSpPr>
            <p:cNvPr id="44" name="Freeform 14">
              <a:extLst>
                <a:ext uri="{FF2B5EF4-FFF2-40B4-BE49-F238E27FC236}">
                  <a16:creationId xmlns:a16="http://schemas.microsoft.com/office/drawing/2014/main" id="{9EAC493D-69C1-437A-8CD1-343391DA45EF}"/>
                </a:ext>
              </a:extLst>
            </p:cNvPr>
            <p:cNvSpPr>
              <a:spLocks/>
            </p:cNvSpPr>
            <p:nvPr/>
          </p:nvSpPr>
          <p:spPr bwMode="auto">
            <a:xfrm>
              <a:off x="2825196" y="2364411"/>
              <a:ext cx="506918" cy="540538"/>
            </a:xfrm>
            <a:custGeom>
              <a:avLst/>
              <a:gdLst>
                <a:gd name="T0" fmla="*/ 548 w 1137"/>
                <a:gd name="T1" fmla="*/ 1198 h 1210"/>
                <a:gd name="T2" fmla="*/ 416 w 1137"/>
                <a:gd name="T3" fmla="*/ 1114 h 1210"/>
                <a:gd name="T4" fmla="*/ 289 w 1137"/>
                <a:gd name="T5" fmla="*/ 1013 h 1210"/>
                <a:gd name="T6" fmla="*/ 176 w 1137"/>
                <a:gd name="T7" fmla="*/ 896 h 1210"/>
                <a:gd name="T8" fmla="*/ 84 w 1137"/>
                <a:gd name="T9" fmla="*/ 762 h 1210"/>
                <a:gd name="T10" fmla="*/ 22 w 1137"/>
                <a:gd name="T11" fmla="*/ 613 h 1210"/>
                <a:gd name="T12" fmla="*/ 0 w 1137"/>
                <a:gd name="T13" fmla="*/ 447 h 1210"/>
                <a:gd name="T14" fmla="*/ 0 w 1137"/>
                <a:gd name="T15" fmla="*/ 163 h 1210"/>
                <a:gd name="T16" fmla="*/ 38 w 1137"/>
                <a:gd name="T17" fmla="*/ 161 h 1210"/>
                <a:gd name="T18" fmla="*/ 210 w 1137"/>
                <a:gd name="T19" fmla="*/ 132 h 1210"/>
                <a:gd name="T20" fmla="*/ 366 w 1137"/>
                <a:gd name="T21" fmla="*/ 61 h 1210"/>
                <a:gd name="T22" fmla="*/ 462 w 1137"/>
                <a:gd name="T23" fmla="*/ 15 h 1210"/>
                <a:gd name="T24" fmla="*/ 568 w 1137"/>
                <a:gd name="T25" fmla="*/ 0 h 1210"/>
                <a:gd name="T26" fmla="*/ 674 w 1137"/>
                <a:gd name="T27" fmla="*/ 15 h 1210"/>
                <a:gd name="T28" fmla="*/ 770 w 1137"/>
                <a:gd name="T29" fmla="*/ 61 h 1210"/>
                <a:gd name="T30" fmla="*/ 926 w 1137"/>
                <a:gd name="T31" fmla="*/ 132 h 1210"/>
                <a:gd name="T32" fmla="*/ 1098 w 1137"/>
                <a:gd name="T33" fmla="*/ 161 h 1210"/>
                <a:gd name="T34" fmla="*/ 1137 w 1137"/>
                <a:gd name="T35" fmla="*/ 163 h 1210"/>
                <a:gd name="T36" fmla="*/ 1137 w 1137"/>
                <a:gd name="T37" fmla="*/ 447 h 1210"/>
                <a:gd name="T38" fmla="*/ 1114 w 1137"/>
                <a:gd name="T39" fmla="*/ 613 h 1210"/>
                <a:gd name="T40" fmla="*/ 1052 w 1137"/>
                <a:gd name="T41" fmla="*/ 762 h 1210"/>
                <a:gd name="T42" fmla="*/ 960 w 1137"/>
                <a:gd name="T43" fmla="*/ 896 h 1210"/>
                <a:gd name="T44" fmla="*/ 847 w 1137"/>
                <a:gd name="T45" fmla="*/ 1013 h 1210"/>
                <a:gd name="T46" fmla="*/ 720 w 1137"/>
                <a:gd name="T47" fmla="*/ 1114 h 1210"/>
                <a:gd name="T48" fmla="*/ 588 w 1137"/>
                <a:gd name="T49" fmla="*/ 1198 h 1210"/>
                <a:gd name="T50" fmla="*/ 568 w 1137"/>
                <a:gd name="T51" fmla="*/ 1210 h 1210"/>
                <a:gd name="T52" fmla="*/ 548 w 1137"/>
                <a:gd name="T53" fmla="*/ 1198 h 1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37" h="1210">
                  <a:moveTo>
                    <a:pt x="548" y="1198"/>
                  </a:moveTo>
                  <a:cubicBezTo>
                    <a:pt x="504" y="1173"/>
                    <a:pt x="459" y="1144"/>
                    <a:pt x="416" y="1114"/>
                  </a:cubicBezTo>
                  <a:cubicBezTo>
                    <a:pt x="372" y="1083"/>
                    <a:pt x="329" y="1049"/>
                    <a:pt x="289" y="1013"/>
                  </a:cubicBezTo>
                  <a:cubicBezTo>
                    <a:pt x="249" y="976"/>
                    <a:pt x="211" y="937"/>
                    <a:pt x="176" y="896"/>
                  </a:cubicBezTo>
                  <a:cubicBezTo>
                    <a:pt x="141" y="854"/>
                    <a:pt x="110" y="809"/>
                    <a:pt x="84" y="762"/>
                  </a:cubicBezTo>
                  <a:cubicBezTo>
                    <a:pt x="58" y="715"/>
                    <a:pt x="37" y="665"/>
                    <a:pt x="22" y="613"/>
                  </a:cubicBezTo>
                  <a:cubicBezTo>
                    <a:pt x="7" y="560"/>
                    <a:pt x="0" y="504"/>
                    <a:pt x="0" y="447"/>
                  </a:cubicBezTo>
                  <a:cubicBezTo>
                    <a:pt x="0" y="163"/>
                    <a:pt x="0" y="163"/>
                    <a:pt x="0" y="163"/>
                  </a:cubicBezTo>
                  <a:cubicBezTo>
                    <a:pt x="38" y="161"/>
                    <a:pt x="38" y="161"/>
                    <a:pt x="38" y="161"/>
                  </a:cubicBezTo>
                  <a:cubicBezTo>
                    <a:pt x="98" y="158"/>
                    <a:pt x="155" y="148"/>
                    <a:pt x="210" y="132"/>
                  </a:cubicBezTo>
                  <a:cubicBezTo>
                    <a:pt x="264" y="117"/>
                    <a:pt x="316" y="93"/>
                    <a:pt x="366" y="61"/>
                  </a:cubicBezTo>
                  <a:cubicBezTo>
                    <a:pt x="398" y="40"/>
                    <a:pt x="430" y="25"/>
                    <a:pt x="462" y="15"/>
                  </a:cubicBezTo>
                  <a:cubicBezTo>
                    <a:pt x="494" y="5"/>
                    <a:pt x="530" y="0"/>
                    <a:pt x="568" y="0"/>
                  </a:cubicBezTo>
                  <a:cubicBezTo>
                    <a:pt x="606" y="0"/>
                    <a:pt x="642" y="5"/>
                    <a:pt x="674" y="15"/>
                  </a:cubicBezTo>
                  <a:cubicBezTo>
                    <a:pt x="706" y="25"/>
                    <a:pt x="738" y="40"/>
                    <a:pt x="770" y="61"/>
                  </a:cubicBezTo>
                  <a:cubicBezTo>
                    <a:pt x="820" y="93"/>
                    <a:pt x="872" y="117"/>
                    <a:pt x="926" y="132"/>
                  </a:cubicBezTo>
                  <a:cubicBezTo>
                    <a:pt x="981" y="148"/>
                    <a:pt x="1039" y="158"/>
                    <a:pt x="1098" y="161"/>
                  </a:cubicBezTo>
                  <a:cubicBezTo>
                    <a:pt x="1137" y="163"/>
                    <a:pt x="1137" y="163"/>
                    <a:pt x="1137" y="163"/>
                  </a:cubicBezTo>
                  <a:cubicBezTo>
                    <a:pt x="1137" y="447"/>
                    <a:pt x="1137" y="447"/>
                    <a:pt x="1137" y="447"/>
                  </a:cubicBezTo>
                  <a:cubicBezTo>
                    <a:pt x="1137" y="504"/>
                    <a:pt x="1129" y="560"/>
                    <a:pt x="1114" y="613"/>
                  </a:cubicBezTo>
                  <a:cubicBezTo>
                    <a:pt x="1099" y="665"/>
                    <a:pt x="1078" y="715"/>
                    <a:pt x="1052" y="762"/>
                  </a:cubicBezTo>
                  <a:cubicBezTo>
                    <a:pt x="1027" y="809"/>
                    <a:pt x="996" y="854"/>
                    <a:pt x="960" y="896"/>
                  </a:cubicBezTo>
                  <a:cubicBezTo>
                    <a:pt x="925" y="937"/>
                    <a:pt x="887" y="976"/>
                    <a:pt x="847" y="1013"/>
                  </a:cubicBezTo>
                  <a:cubicBezTo>
                    <a:pt x="807" y="1049"/>
                    <a:pt x="765" y="1083"/>
                    <a:pt x="720" y="1114"/>
                  </a:cubicBezTo>
                  <a:cubicBezTo>
                    <a:pt x="677" y="1144"/>
                    <a:pt x="632" y="1173"/>
                    <a:pt x="588" y="1198"/>
                  </a:cubicBezTo>
                  <a:cubicBezTo>
                    <a:pt x="568" y="1210"/>
                    <a:pt x="568" y="1210"/>
                    <a:pt x="568" y="1210"/>
                  </a:cubicBezTo>
                  <a:lnTo>
                    <a:pt x="548" y="1198"/>
                  </a:lnTo>
                  <a:close/>
                </a:path>
              </a:pathLst>
            </a:custGeom>
            <a:solidFill>
              <a:srgbClr val="0078D4"/>
            </a:solidFill>
            <a:ln w="28575">
              <a:solidFill>
                <a:srgbClr val="F0F0F0"/>
              </a:solidFill>
            </a:ln>
          </p:spPr>
          <p:txBody>
            <a:bodyPr vert="horz" wrap="square" lIns="91440" tIns="45720" rIns="91440" bIns="45720" numCol="1" anchor="t" anchorCtr="0" compatLnSpc="1">
              <a:prstTxWarp prst="textNoShape">
                <a:avLst/>
              </a:prstTxWarp>
            </a:bodyPr>
            <a:lstStyle/>
            <a:p>
              <a:endParaRPr lang="en-US" dirty="0"/>
            </a:p>
          </p:txBody>
        </p:sp>
        <p:grpSp>
          <p:nvGrpSpPr>
            <p:cNvPr id="10" name="Group 9">
              <a:extLst>
                <a:ext uri="{FF2B5EF4-FFF2-40B4-BE49-F238E27FC236}">
                  <a16:creationId xmlns:a16="http://schemas.microsoft.com/office/drawing/2014/main" id="{1D84CB4B-BF81-46F2-A030-FE01DA10B6B4}"/>
                </a:ext>
              </a:extLst>
            </p:cNvPr>
            <p:cNvGrpSpPr/>
            <p:nvPr/>
          </p:nvGrpSpPr>
          <p:grpSpPr>
            <a:xfrm>
              <a:off x="2941391" y="2475192"/>
              <a:ext cx="274527" cy="244052"/>
              <a:chOff x="2910633" y="2458423"/>
              <a:chExt cx="327430" cy="291082"/>
            </a:xfrm>
          </p:grpSpPr>
          <p:sp>
            <p:nvSpPr>
              <p:cNvPr id="45" name="Rectangle 16">
                <a:extLst>
                  <a:ext uri="{FF2B5EF4-FFF2-40B4-BE49-F238E27FC236}">
                    <a16:creationId xmlns:a16="http://schemas.microsoft.com/office/drawing/2014/main" id="{79243A90-E3D3-49CC-9F7A-59BE6A53D9E2}"/>
                  </a:ext>
                </a:extLst>
              </p:cNvPr>
              <p:cNvSpPr>
                <a:spLocks noChangeArrowheads="1"/>
              </p:cNvSpPr>
              <p:nvPr/>
            </p:nvSpPr>
            <p:spPr bwMode="auto">
              <a:xfrm>
                <a:off x="3053829" y="2493614"/>
                <a:ext cx="54053" cy="180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46" name="Group 45">
                <a:extLst>
                  <a:ext uri="{FF2B5EF4-FFF2-40B4-BE49-F238E27FC236}">
                    <a16:creationId xmlns:a16="http://schemas.microsoft.com/office/drawing/2014/main" id="{967536B1-5029-4ACA-81AE-EE657C5964E1}"/>
                  </a:ext>
                </a:extLst>
              </p:cNvPr>
              <p:cNvGrpSpPr/>
              <p:nvPr/>
            </p:nvGrpSpPr>
            <p:grpSpPr>
              <a:xfrm>
                <a:off x="2910633" y="2458423"/>
                <a:ext cx="327430" cy="291082"/>
                <a:chOff x="2100271" y="3547226"/>
                <a:chExt cx="3517901" cy="3127376"/>
              </a:xfrm>
              <a:solidFill>
                <a:srgbClr val="C2C2C2"/>
              </a:solidFill>
            </p:grpSpPr>
            <p:sp>
              <p:nvSpPr>
                <p:cNvPr id="47" name="Freeform 83">
                  <a:extLst>
                    <a:ext uri="{FF2B5EF4-FFF2-40B4-BE49-F238E27FC236}">
                      <a16:creationId xmlns:a16="http://schemas.microsoft.com/office/drawing/2014/main" id="{FCA2D904-A89C-4191-B2C6-BBA393B21FAA}"/>
                    </a:ext>
                  </a:extLst>
                </p:cNvPr>
                <p:cNvSpPr>
                  <a:spLocks/>
                </p:cNvSpPr>
                <p:nvPr/>
              </p:nvSpPr>
              <p:spPr bwMode="auto">
                <a:xfrm>
                  <a:off x="3175008" y="4074273"/>
                  <a:ext cx="1401766" cy="701674"/>
                </a:xfrm>
                <a:custGeom>
                  <a:avLst/>
                  <a:gdLst>
                    <a:gd name="T0" fmla="*/ 0 w 432"/>
                    <a:gd name="T1" fmla="*/ 216 h 216"/>
                    <a:gd name="T2" fmla="*/ 216 w 432"/>
                    <a:gd name="T3" fmla="*/ 0 h 216"/>
                    <a:gd name="T4" fmla="*/ 432 w 432"/>
                    <a:gd name="T5" fmla="*/ 216 h 216"/>
                  </a:gdLst>
                  <a:ahLst/>
                  <a:cxnLst>
                    <a:cxn ang="0">
                      <a:pos x="T0" y="T1"/>
                    </a:cxn>
                    <a:cxn ang="0">
                      <a:pos x="T2" y="T3"/>
                    </a:cxn>
                    <a:cxn ang="0">
                      <a:pos x="T4" y="T5"/>
                    </a:cxn>
                  </a:cxnLst>
                  <a:rect l="0" t="0" r="r" b="b"/>
                  <a:pathLst>
                    <a:path w="432" h="216">
                      <a:moveTo>
                        <a:pt x="0" y="216"/>
                      </a:moveTo>
                      <a:cubicBezTo>
                        <a:pt x="0" y="97"/>
                        <a:pt x="96" y="0"/>
                        <a:pt x="216" y="0"/>
                      </a:cubicBezTo>
                      <a:cubicBezTo>
                        <a:pt x="335" y="0"/>
                        <a:pt x="432" y="97"/>
                        <a:pt x="432" y="216"/>
                      </a:cubicBezTo>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84">
                  <a:extLst>
                    <a:ext uri="{FF2B5EF4-FFF2-40B4-BE49-F238E27FC236}">
                      <a16:creationId xmlns:a16="http://schemas.microsoft.com/office/drawing/2014/main" id="{132BF96D-A909-4419-AE30-844D24A26B1E}"/>
                    </a:ext>
                  </a:extLst>
                </p:cNvPr>
                <p:cNvSpPr>
                  <a:spLocks/>
                </p:cNvSpPr>
                <p:nvPr/>
              </p:nvSpPr>
              <p:spPr bwMode="auto">
                <a:xfrm>
                  <a:off x="2970221" y="4964864"/>
                  <a:ext cx="1811338" cy="1604963"/>
                </a:xfrm>
                <a:custGeom>
                  <a:avLst/>
                  <a:gdLst>
                    <a:gd name="T0" fmla="*/ 1 w 558"/>
                    <a:gd name="T1" fmla="*/ 101 h 494"/>
                    <a:gd name="T2" fmla="*/ 279 w 558"/>
                    <a:gd name="T3" fmla="*/ 494 h 494"/>
                    <a:gd name="T4" fmla="*/ 557 w 558"/>
                    <a:gd name="T5" fmla="*/ 101 h 494"/>
                    <a:gd name="T6" fmla="*/ 558 w 558"/>
                    <a:gd name="T7" fmla="*/ 0 h 494"/>
                    <a:gd name="T8" fmla="*/ 0 w 558"/>
                    <a:gd name="T9" fmla="*/ 0 h 494"/>
                    <a:gd name="T10" fmla="*/ 1 w 558"/>
                    <a:gd name="T11" fmla="*/ 101 h 494"/>
                  </a:gdLst>
                  <a:ahLst/>
                  <a:cxnLst>
                    <a:cxn ang="0">
                      <a:pos x="T0" y="T1"/>
                    </a:cxn>
                    <a:cxn ang="0">
                      <a:pos x="T2" y="T3"/>
                    </a:cxn>
                    <a:cxn ang="0">
                      <a:pos x="T4" y="T5"/>
                    </a:cxn>
                    <a:cxn ang="0">
                      <a:pos x="T6" y="T7"/>
                    </a:cxn>
                    <a:cxn ang="0">
                      <a:pos x="T8" y="T9"/>
                    </a:cxn>
                    <a:cxn ang="0">
                      <a:pos x="T10" y="T11"/>
                    </a:cxn>
                  </a:cxnLst>
                  <a:rect l="0" t="0" r="r" b="b"/>
                  <a:pathLst>
                    <a:path w="558" h="494">
                      <a:moveTo>
                        <a:pt x="1" y="101"/>
                      </a:moveTo>
                      <a:cubicBezTo>
                        <a:pt x="1" y="318"/>
                        <a:pt x="125" y="494"/>
                        <a:pt x="279" y="494"/>
                      </a:cubicBezTo>
                      <a:cubicBezTo>
                        <a:pt x="432" y="494"/>
                        <a:pt x="557" y="318"/>
                        <a:pt x="557" y="101"/>
                      </a:cubicBezTo>
                      <a:cubicBezTo>
                        <a:pt x="558" y="0"/>
                        <a:pt x="558" y="0"/>
                        <a:pt x="558" y="0"/>
                      </a:cubicBezTo>
                      <a:cubicBezTo>
                        <a:pt x="0" y="0"/>
                        <a:pt x="0" y="0"/>
                        <a:pt x="0" y="0"/>
                      </a:cubicBezTo>
                      <a:lnTo>
                        <a:pt x="1" y="101"/>
                      </a:lnTo>
                      <a:close/>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85">
                  <a:extLst>
                    <a:ext uri="{FF2B5EF4-FFF2-40B4-BE49-F238E27FC236}">
                      <a16:creationId xmlns:a16="http://schemas.microsoft.com/office/drawing/2014/main" id="{C4CCD60D-AEF5-46B2-BDC4-49FF03A268C8}"/>
                    </a:ext>
                  </a:extLst>
                </p:cNvPr>
                <p:cNvSpPr>
                  <a:spLocks/>
                </p:cNvSpPr>
                <p:nvPr/>
              </p:nvSpPr>
              <p:spPr bwMode="auto">
                <a:xfrm>
                  <a:off x="2100271" y="4668001"/>
                  <a:ext cx="785813" cy="738188"/>
                </a:xfrm>
                <a:custGeom>
                  <a:avLst/>
                  <a:gdLst>
                    <a:gd name="T0" fmla="*/ 209 w 242"/>
                    <a:gd name="T1" fmla="*/ 227 h 227"/>
                    <a:gd name="T2" fmla="*/ 189 w 242"/>
                    <a:gd name="T3" fmla="*/ 219 h 227"/>
                    <a:gd name="T4" fmla="*/ 13 w 242"/>
                    <a:gd name="T5" fmla="*/ 55 h 227"/>
                    <a:gd name="T6" fmla="*/ 11 w 242"/>
                    <a:gd name="T7" fmla="*/ 13 h 227"/>
                    <a:gd name="T8" fmla="*/ 53 w 242"/>
                    <a:gd name="T9" fmla="*/ 11 h 227"/>
                    <a:gd name="T10" fmla="*/ 229 w 242"/>
                    <a:gd name="T11" fmla="*/ 175 h 227"/>
                    <a:gd name="T12" fmla="*/ 231 w 242"/>
                    <a:gd name="T13" fmla="*/ 217 h 227"/>
                    <a:gd name="T14" fmla="*/ 209 w 242"/>
                    <a:gd name="T15" fmla="*/ 227 h 2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2" h="227">
                      <a:moveTo>
                        <a:pt x="209" y="227"/>
                      </a:moveTo>
                      <a:cubicBezTo>
                        <a:pt x="202" y="227"/>
                        <a:pt x="194" y="224"/>
                        <a:pt x="189" y="219"/>
                      </a:cubicBezTo>
                      <a:cubicBezTo>
                        <a:pt x="13" y="55"/>
                        <a:pt x="13" y="55"/>
                        <a:pt x="13" y="55"/>
                      </a:cubicBezTo>
                      <a:cubicBezTo>
                        <a:pt x="0" y="44"/>
                        <a:pt x="0" y="25"/>
                        <a:pt x="11" y="13"/>
                      </a:cubicBezTo>
                      <a:cubicBezTo>
                        <a:pt x="22" y="0"/>
                        <a:pt x="41" y="0"/>
                        <a:pt x="53" y="11"/>
                      </a:cubicBezTo>
                      <a:cubicBezTo>
                        <a:pt x="229" y="175"/>
                        <a:pt x="229" y="175"/>
                        <a:pt x="229" y="175"/>
                      </a:cubicBezTo>
                      <a:cubicBezTo>
                        <a:pt x="242" y="186"/>
                        <a:pt x="242" y="205"/>
                        <a:pt x="231" y="217"/>
                      </a:cubicBezTo>
                      <a:cubicBezTo>
                        <a:pt x="225" y="224"/>
                        <a:pt x="217" y="227"/>
                        <a:pt x="209" y="227"/>
                      </a:cubicBezTo>
                      <a:close/>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86">
                  <a:extLst>
                    <a:ext uri="{FF2B5EF4-FFF2-40B4-BE49-F238E27FC236}">
                      <a16:creationId xmlns:a16="http://schemas.microsoft.com/office/drawing/2014/main" id="{36C79507-F846-4DCB-9BBD-F5D8B01DF9E5}"/>
                    </a:ext>
                  </a:extLst>
                </p:cNvPr>
                <p:cNvSpPr>
                  <a:spLocks/>
                </p:cNvSpPr>
                <p:nvPr/>
              </p:nvSpPr>
              <p:spPr bwMode="auto">
                <a:xfrm>
                  <a:off x="2249496" y="5898314"/>
                  <a:ext cx="746125" cy="776288"/>
                </a:xfrm>
                <a:custGeom>
                  <a:avLst/>
                  <a:gdLst>
                    <a:gd name="T0" fmla="*/ 33 w 230"/>
                    <a:gd name="T1" fmla="*/ 239 h 239"/>
                    <a:gd name="T2" fmla="*/ 13 w 230"/>
                    <a:gd name="T3" fmla="*/ 231 h 239"/>
                    <a:gd name="T4" fmla="*/ 11 w 230"/>
                    <a:gd name="T5" fmla="*/ 189 h 239"/>
                    <a:gd name="T6" fmla="*/ 175 w 230"/>
                    <a:gd name="T7" fmla="*/ 13 h 239"/>
                    <a:gd name="T8" fmla="*/ 217 w 230"/>
                    <a:gd name="T9" fmla="*/ 11 h 239"/>
                    <a:gd name="T10" fmla="*/ 219 w 230"/>
                    <a:gd name="T11" fmla="*/ 53 h 239"/>
                    <a:gd name="T12" fmla="*/ 55 w 230"/>
                    <a:gd name="T13" fmla="*/ 229 h 239"/>
                    <a:gd name="T14" fmla="*/ 33 w 230"/>
                    <a:gd name="T15" fmla="*/ 239 h 2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0" h="239">
                      <a:moveTo>
                        <a:pt x="33" y="239"/>
                      </a:moveTo>
                      <a:cubicBezTo>
                        <a:pt x="26" y="239"/>
                        <a:pt x="18" y="236"/>
                        <a:pt x="13" y="231"/>
                      </a:cubicBezTo>
                      <a:cubicBezTo>
                        <a:pt x="0" y="220"/>
                        <a:pt x="0" y="201"/>
                        <a:pt x="11" y="189"/>
                      </a:cubicBezTo>
                      <a:cubicBezTo>
                        <a:pt x="175" y="13"/>
                        <a:pt x="175" y="13"/>
                        <a:pt x="175" y="13"/>
                      </a:cubicBezTo>
                      <a:cubicBezTo>
                        <a:pt x="186" y="0"/>
                        <a:pt x="205" y="0"/>
                        <a:pt x="217" y="11"/>
                      </a:cubicBezTo>
                      <a:cubicBezTo>
                        <a:pt x="230" y="22"/>
                        <a:pt x="230" y="41"/>
                        <a:pt x="219" y="53"/>
                      </a:cubicBezTo>
                      <a:cubicBezTo>
                        <a:pt x="55" y="229"/>
                        <a:pt x="55" y="229"/>
                        <a:pt x="55" y="229"/>
                      </a:cubicBezTo>
                      <a:cubicBezTo>
                        <a:pt x="49" y="236"/>
                        <a:pt x="41" y="239"/>
                        <a:pt x="33" y="239"/>
                      </a:cubicBezTo>
                      <a:close/>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87">
                  <a:extLst>
                    <a:ext uri="{FF2B5EF4-FFF2-40B4-BE49-F238E27FC236}">
                      <a16:creationId xmlns:a16="http://schemas.microsoft.com/office/drawing/2014/main" id="{590D6051-F32C-4B75-8159-41E57A8D92D6}"/>
                    </a:ext>
                  </a:extLst>
                </p:cNvPr>
                <p:cNvSpPr>
                  <a:spLocks/>
                </p:cNvSpPr>
                <p:nvPr/>
              </p:nvSpPr>
              <p:spPr bwMode="auto">
                <a:xfrm>
                  <a:off x="4832359" y="4668001"/>
                  <a:ext cx="785813" cy="738188"/>
                </a:xfrm>
                <a:custGeom>
                  <a:avLst/>
                  <a:gdLst>
                    <a:gd name="T0" fmla="*/ 33 w 242"/>
                    <a:gd name="T1" fmla="*/ 227 h 227"/>
                    <a:gd name="T2" fmla="*/ 11 w 242"/>
                    <a:gd name="T3" fmla="*/ 217 h 227"/>
                    <a:gd name="T4" fmla="*/ 13 w 242"/>
                    <a:gd name="T5" fmla="*/ 175 h 227"/>
                    <a:gd name="T6" fmla="*/ 189 w 242"/>
                    <a:gd name="T7" fmla="*/ 11 h 227"/>
                    <a:gd name="T8" fmla="*/ 231 w 242"/>
                    <a:gd name="T9" fmla="*/ 13 h 227"/>
                    <a:gd name="T10" fmla="*/ 229 w 242"/>
                    <a:gd name="T11" fmla="*/ 55 h 227"/>
                    <a:gd name="T12" fmla="*/ 53 w 242"/>
                    <a:gd name="T13" fmla="*/ 219 h 227"/>
                    <a:gd name="T14" fmla="*/ 33 w 242"/>
                    <a:gd name="T15" fmla="*/ 227 h 2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2" h="227">
                      <a:moveTo>
                        <a:pt x="33" y="227"/>
                      </a:moveTo>
                      <a:cubicBezTo>
                        <a:pt x="25" y="227"/>
                        <a:pt x="17" y="224"/>
                        <a:pt x="11" y="217"/>
                      </a:cubicBezTo>
                      <a:cubicBezTo>
                        <a:pt x="0" y="205"/>
                        <a:pt x="0" y="186"/>
                        <a:pt x="13" y="175"/>
                      </a:cubicBezTo>
                      <a:cubicBezTo>
                        <a:pt x="189" y="11"/>
                        <a:pt x="189" y="11"/>
                        <a:pt x="189" y="11"/>
                      </a:cubicBezTo>
                      <a:cubicBezTo>
                        <a:pt x="201" y="0"/>
                        <a:pt x="220" y="0"/>
                        <a:pt x="231" y="13"/>
                      </a:cubicBezTo>
                      <a:cubicBezTo>
                        <a:pt x="242" y="25"/>
                        <a:pt x="242" y="44"/>
                        <a:pt x="229" y="55"/>
                      </a:cubicBezTo>
                      <a:cubicBezTo>
                        <a:pt x="53" y="219"/>
                        <a:pt x="53" y="219"/>
                        <a:pt x="53" y="219"/>
                      </a:cubicBezTo>
                      <a:cubicBezTo>
                        <a:pt x="48" y="224"/>
                        <a:pt x="40" y="227"/>
                        <a:pt x="33" y="227"/>
                      </a:cubicBezTo>
                      <a:close/>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88">
                  <a:extLst>
                    <a:ext uri="{FF2B5EF4-FFF2-40B4-BE49-F238E27FC236}">
                      <a16:creationId xmlns:a16="http://schemas.microsoft.com/office/drawing/2014/main" id="{CF844812-9534-4076-8902-D4A66107F0E4}"/>
                    </a:ext>
                  </a:extLst>
                </p:cNvPr>
                <p:cNvSpPr>
                  <a:spLocks/>
                </p:cNvSpPr>
                <p:nvPr/>
              </p:nvSpPr>
              <p:spPr bwMode="auto">
                <a:xfrm>
                  <a:off x="4722821" y="5898314"/>
                  <a:ext cx="746125" cy="776288"/>
                </a:xfrm>
                <a:custGeom>
                  <a:avLst/>
                  <a:gdLst>
                    <a:gd name="T0" fmla="*/ 197 w 230"/>
                    <a:gd name="T1" fmla="*/ 239 h 239"/>
                    <a:gd name="T2" fmla="*/ 175 w 230"/>
                    <a:gd name="T3" fmla="*/ 229 h 239"/>
                    <a:gd name="T4" fmla="*/ 11 w 230"/>
                    <a:gd name="T5" fmla="*/ 53 h 239"/>
                    <a:gd name="T6" fmla="*/ 13 w 230"/>
                    <a:gd name="T7" fmla="*/ 11 h 239"/>
                    <a:gd name="T8" fmla="*/ 55 w 230"/>
                    <a:gd name="T9" fmla="*/ 13 h 239"/>
                    <a:gd name="T10" fmla="*/ 219 w 230"/>
                    <a:gd name="T11" fmla="*/ 189 h 239"/>
                    <a:gd name="T12" fmla="*/ 217 w 230"/>
                    <a:gd name="T13" fmla="*/ 231 h 239"/>
                    <a:gd name="T14" fmla="*/ 197 w 230"/>
                    <a:gd name="T15" fmla="*/ 239 h 2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0" h="239">
                      <a:moveTo>
                        <a:pt x="197" y="239"/>
                      </a:moveTo>
                      <a:cubicBezTo>
                        <a:pt x="189" y="239"/>
                        <a:pt x="181" y="236"/>
                        <a:pt x="175" y="229"/>
                      </a:cubicBezTo>
                      <a:cubicBezTo>
                        <a:pt x="11" y="53"/>
                        <a:pt x="11" y="53"/>
                        <a:pt x="11" y="53"/>
                      </a:cubicBezTo>
                      <a:cubicBezTo>
                        <a:pt x="0" y="41"/>
                        <a:pt x="0" y="22"/>
                        <a:pt x="13" y="11"/>
                      </a:cubicBezTo>
                      <a:cubicBezTo>
                        <a:pt x="25" y="0"/>
                        <a:pt x="44" y="0"/>
                        <a:pt x="55" y="13"/>
                      </a:cubicBezTo>
                      <a:cubicBezTo>
                        <a:pt x="219" y="189"/>
                        <a:pt x="219" y="189"/>
                        <a:pt x="219" y="189"/>
                      </a:cubicBezTo>
                      <a:cubicBezTo>
                        <a:pt x="230" y="201"/>
                        <a:pt x="230" y="220"/>
                        <a:pt x="217" y="231"/>
                      </a:cubicBezTo>
                      <a:cubicBezTo>
                        <a:pt x="212" y="236"/>
                        <a:pt x="204" y="239"/>
                        <a:pt x="197" y="239"/>
                      </a:cubicBezTo>
                      <a:close/>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89">
                  <a:extLst>
                    <a:ext uri="{FF2B5EF4-FFF2-40B4-BE49-F238E27FC236}">
                      <a16:creationId xmlns:a16="http://schemas.microsoft.com/office/drawing/2014/main" id="{F6A7DAEC-B186-4D86-9C8D-A342EC9BED98}"/>
                    </a:ext>
                  </a:extLst>
                </p:cNvPr>
                <p:cNvSpPr>
                  <a:spLocks/>
                </p:cNvSpPr>
                <p:nvPr/>
              </p:nvSpPr>
              <p:spPr bwMode="auto">
                <a:xfrm>
                  <a:off x="2654309" y="3547226"/>
                  <a:ext cx="974725" cy="974725"/>
                </a:xfrm>
                <a:custGeom>
                  <a:avLst/>
                  <a:gdLst>
                    <a:gd name="T0" fmla="*/ 270 w 300"/>
                    <a:gd name="T1" fmla="*/ 300 h 300"/>
                    <a:gd name="T2" fmla="*/ 240 w 300"/>
                    <a:gd name="T3" fmla="*/ 270 h 300"/>
                    <a:gd name="T4" fmla="*/ 30 w 300"/>
                    <a:gd name="T5" fmla="*/ 60 h 300"/>
                    <a:gd name="T6" fmla="*/ 0 w 300"/>
                    <a:gd name="T7" fmla="*/ 30 h 300"/>
                    <a:gd name="T8" fmla="*/ 30 w 300"/>
                    <a:gd name="T9" fmla="*/ 0 h 300"/>
                    <a:gd name="T10" fmla="*/ 300 w 300"/>
                    <a:gd name="T11" fmla="*/ 270 h 300"/>
                    <a:gd name="T12" fmla="*/ 270 w 300"/>
                    <a:gd name="T13" fmla="*/ 300 h 300"/>
                  </a:gdLst>
                  <a:ahLst/>
                  <a:cxnLst>
                    <a:cxn ang="0">
                      <a:pos x="T0" y="T1"/>
                    </a:cxn>
                    <a:cxn ang="0">
                      <a:pos x="T2" y="T3"/>
                    </a:cxn>
                    <a:cxn ang="0">
                      <a:pos x="T4" y="T5"/>
                    </a:cxn>
                    <a:cxn ang="0">
                      <a:pos x="T6" y="T7"/>
                    </a:cxn>
                    <a:cxn ang="0">
                      <a:pos x="T8" y="T9"/>
                    </a:cxn>
                    <a:cxn ang="0">
                      <a:pos x="T10" y="T11"/>
                    </a:cxn>
                    <a:cxn ang="0">
                      <a:pos x="T12" y="T13"/>
                    </a:cxn>
                  </a:cxnLst>
                  <a:rect l="0" t="0" r="r" b="b"/>
                  <a:pathLst>
                    <a:path w="300" h="300">
                      <a:moveTo>
                        <a:pt x="270" y="300"/>
                      </a:moveTo>
                      <a:cubicBezTo>
                        <a:pt x="253" y="300"/>
                        <a:pt x="240" y="287"/>
                        <a:pt x="240" y="270"/>
                      </a:cubicBezTo>
                      <a:cubicBezTo>
                        <a:pt x="240" y="154"/>
                        <a:pt x="146" y="60"/>
                        <a:pt x="30" y="60"/>
                      </a:cubicBezTo>
                      <a:cubicBezTo>
                        <a:pt x="13" y="60"/>
                        <a:pt x="0" y="47"/>
                        <a:pt x="0" y="30"/>
                      </a:cubicBezTo>
                      <a:cubicBezTo>
                        <a:pt x="0" y="13"/>
                        <a:pt x="13" y="0"/>
                        <a:pt x="30" y="0"/>
                      </a:cubicBezTo>
                      <a:cubicBezTo>
                        <a:pt x="179" y="0"/>
                        <a:pt x="300" y="121"/>
                        <a:pt x="300" y="270"/>
                      </a:cubicBezTo>
                      <a:cubicBezTo>
                        <a:pt x="300" y="287"/>
                        <a:pt x="287" y="300"/>
                        <a:pt x="270" y="300"/>
                      </a:cubicBezTo>
                      <a:close/>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90">
                  <a:extLst>
                    <a:ext uri="{FF2B5EF4-FFF2-40B4-BE49-F238E27FC236}">
                      <a16:creationId xmlns:a16="http://schemas.microsoft.com/office/drawing/2014/main" id="{07044B8B-DB1E-4385-8A97-63570C80D835}"/>
                    </a:ext>
                  </a:extLst>
                </p:cNvPr>
                <p:cNvSpPr>
                  <a:spLocks/>
                </p:cNvSpPr>
                <p:nvPr/>
              </p:nvSpPr>
              <p:spPr bwMode="auto">
                <a:xfrm>
                  <a:off x="4108459" y="3547226"/>
                  <a:ext cx="974725" cy="974725"/>
                </a:xfrm>
                <a:custGeom>
                  <a:avLst/>
                  <a:gdLst>
                    <a:gd name="T0" fmla="*/ 30 w 300"/>
                    <a:gd name="T1" fmla="*/ 300 h 300"/>
                    <a:gd name="T2" fmla="*/ 0 w 300"/>
                    <a:gd name="T3" fmla="*/ 270 h 300"/>
                    <a:gd name="T4" fmla="*/ 270 w 300"/>
                    <a:gd name="T5" fmla="*/ 0 h 300"/>
                    <a:gd name="T6" fmla="*/ 300 w 300"/>
                    <a:gd name="T7" fmla="*/ 30 h 300"/>
                    <a:gd name="T8" fmla="*/ 270 w 300"/>
                    <a:gd name="T9" fmla="*/ 60 h 300"/>
                    <a:gd name="T10" fmla="*/ 60 w 300"/>
                    <a:gd name="T11" fmla="*/ 270 h 300"/>
                    <a:gd name="T12" fmla="*/ 30 w 300"/>
                    <a:gd name="T13" fmla="*/ 300 h 300"/>
                  </a:gdLst>
                  <a:ahLst/>
                  <a:cxnLst>
                    <a:cxn ang="0">
                      <a:pos x="T0" y="T1"/>
                    </a:cxn>
                    <a:cxn ang="0">
                      <a:pos x="T2" y="T3"/>
                    </a:cxn>
                    <a:cxn ang="0">
                      <a:pos x="T4" y="T5"/>
                    </a:cxn>
                    <a:cxn ang="0">
                      <a:pos x="T6" y="T7"/>
                    </a:cxn>
                    <a:cxn ang="0">
                      <a:pos x="T8" y="T9"/>
                    </a:cxn>
                    <a:cxn ang="0">
                      <a:pos x="T10" y="T11"/>
                    </a:cxn>
                    <a:cxn ang="0">
                      <a:pos x="T12" y="T13"/>
                    </a:cxn>
                  </a:cxnLst>
                  <a:rect l="0" t="0" r="r" b="b"/>
                  <a:pathLst>
                    <a:path w="300" h="300">
                      <a:moveTo>
                        <a:pt x="30" y="300"/>
                      </a:moveTo>
                      <a:cubicBezTo>
                        <a:pt x="13" y="300"/>
                        <a:pt x="0" y="287"/>
                        <a:pt x="0" y="270"/>
                      </a:cubicBezTo>
                      <a:cubicBezTo>
                        <a:pt x="0" y="121"/>
                        <a:pt x="121" y="0"/>
                        <a:pt x="270" y="0"/>
                      </a:cubicBezTo>
                      <a:cubicBezTo>
                        <a:pt x="286" y="0"/>
                        <a:pt x="300" y="13"/>
                        <a:pt x="300" y="30"/>
                      </a:cubicBezTo>
                      <a:cubicBezTo>
                        <a:pt x="300" y="47"/>
                        <a:pt x="286" y="60"/>
                        <a:pt x="270" y="60"/>
                      </a:cubicBezTo>
                      <a:cubicBezTo>
                        <a:pt x="154" y="60"/>
                        <a:pt x="60" y="154"/>
                        <a:pt x="60" y="270"/>
                      </a:cubicBezTo>
                      <a:cubicBezTo>
                        <a:pt x="60" y="287"/>
                        <a:pt x="46" y="300"/>
                        <a:pt x="30" y="300"/>
                      </a:cubicBezTo>
                      <a:close/>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sp>
        <p:nvSpPr>
          <p:cNvPr id="203" name="Freeform 14">
            <a:extLst>
              <a:ext uri="{FF2B5EF4-FFF2-40B4-BE49-F238E27FC236}">
                <a16:creationId xmlns:a16="http://schemas.microsoft.com/office/drawing/2014/main" id="{7BBA0E1F-A052-4FFD-88CD-F1E8B2D5227D}"/>
              </a:ext>
            </a:extLst>
          </p:cNvPr>
          <p:cNvSpPr>
            <a:spLocks/>
          </p:cNvSpPr>
          <p:nvPr/>
        </p:nvSpPr>
        <p:spPr bwMode="auto">
          <a:xfrm>
            <a:off x="2945188" y="5190864"/>
            <a:ext cx="447167" cy="476825"/>
          </a:xfrm>
          <a:custGeom>
            <a:avLst/>
            <a:gdLst>
              <a:gd name="T0" fmla="*/ 548 w 1137"/>
              <a:gd name="T1" fmla="*/ 1198 h 1210"/>
              <a:gd name="T2" fmla="*/ 416 w 1137"/>
              <a:gd name="T3" fmla="*/ 1114 h 1210"/>
              <a:gd name="T4" fmla="*/ 289 w 1137"/>
              <a:gd name="T5" fmla="*/ 1013 h 1210"/>
              <a:gd name="T6" fmla="*/ 176 w 1137"/>
              <a:gd name="T7" fmla="*/ 896 h 1210"/>
              <a:gd name="T8" fmla="*/ 84 w 1137"/>
              <a:gd name="T9" fmla="*/ 762 h 1210"/>
              <a:gd name="T10" fmla="*/ 22 w 1137"/>
              <a:gd name="T11" fmla="*/ 613 h 1210"/>
              <a:gd name="T12" fmla="*/ 0 w 1137"/>
              <a:gd name="T13" fmla="*/ 447 h 1210"/>
              <a:gd name="T14" fmla="*/ 0 w 1137"/>
              <a:gd name="T15" fmla="*/ 163 h 1210"/>
              <a:gd name="T16" fmla="*/ 38 w 1137"/>
              <a:gd name="T17" fmla="*/ 161 h 1210"/>
              <a:gd name="T18" fmla="*/ 210 w 1137"/>
              <a:gd name="T19" fmla="*/ 132 h 1210"/>
              <a:gd name="T20" fmla="*/ 366 w 1137"/>
              <a:gd name="T21" fmla="*/ 61 h 1210"/>
              <a:gd name="T22" fmla="*/ 462 w 1137"/>
              <a:gd name="T23" fmla="*/ 15 h 1210"/>
              <a:gd name="T24" fmla="*/ 568 w 1137"/>
              <a:gd name="T25" fmla="*/ 0 h 1210"/>
              <a:gd name="T26" fmla="*/ 674 w 1137"/>
              <a:gd name="T27" fmla="*/ 15 h 1210"/>
              <a:gd name="T28" fmla="*/ 770 w 1137"/>
              <a:gd name="T29" fmla="*/ 61 h 1210"/>
              <a:gd name="T30" fmla="*/ 926 w 1137"/>
              <a:gd name="T31" fmla="*/ 132 h 1210"/>
              <a:gd name="T32" fmla="*/ 1098 w 1137"/>
              <a:gd name="T33" fmla="*/ 161 h 1210"/>
              <a:gd name="T34" fmla="*/ 1137 w 1137"/>
              <a:gd name="T35" fmla="*/ 163 h 1210"/>
              <a:gd name="T36" fmla="*/ 1137 w 1137"/>
              <a:gd name="T37" fmla="*/ 447 h 1210"/>
              <a:gd name="T38" fmla="*/ 1114 w 1137"/>
              <a:gd name="T39" fmla="*/ 613 h 1210"/>
              <a:gd name="T40" fmla="*/ 1052 w 1137"/>
              <a:gd name="T41" fmla="*/ 762 h 1210"/>
              <a:gd name="T42" fmla="*/ 960 w 1137"/>
              <a:gd name="T43" fmla="*/ 896 h 1210"/>
              <a:gd name="T44" fmla="*/ 847 w 1137"/>
              <a:gd name="T45" fmla="*/ 1013 h 1210"/>
              <a:gd name="T46" fmla="*/ 720 w 1137"/>
              <a:gd name="T47" fmla="*/ 1114 h 1210"/>
              <a:gd name="T48" fmla="*/ 588 w 1137"/>
              <a:gd name="T49" fmla="*/ 1198 h 1210"/>
              <a:gd name="T50" fmla="*/ 568 w 1137"/>
              <a:gd name="T51" fmla="*/ 1210 h 1210"/>
              <a:gd name="T52" fmla="*/ 548 w 1137"/>
              <a:gd name="T53" fmla="*/ 1198 h 1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37" h="1210">
                <a:moveTo>
                  <a:pt x="548" y="1198"/>
                </a:moveTo>
                <a:cubicBezTo>
                  <a:pt x="504" y="1173"/>
                  <a:pt x="459" y="1144"/>
                  <a:pt x="416" y="1114"/>
                </a:cubicBezTo>
                <a:cubicBezTo>
                  <a:pt x="372" y="1083"/>
                  <a:pt x="329" y="1049"/>
                  <a:pt x="289" y="1013"/>
                </a:cubicBezTo>
                <a:cubicBezTo>
                  <a:pt x="249" y="976"/>
                  <a:pt x="211" y="937"/>
                  <a:pt x="176" y="896"/>
                </a:cubicBezTo>
                <a:cubicBezTo>
                  <a:pt x="141" y="854"/>
                  <a:pt x="110" y="809"/>
                  <a:pt x="84" y="762"/>
                </a:cubicBezTo>
                <a:cubicBezTo>
                  <a:pt x="58" y="715"/>
                  <a:pt x="37" y="665"/>
                  <a:pt x="22" y="613"/>
                </a:cubicBezTo>
                <a:cubicBezTo>
                  <a:pt x="7" y="560"/>
                  <a:pt x="0" y="504"/>
                  <a:pt x="0" y="447"/>
                </a:cubicBezTo>
                <a:cubicBezTo>
                  <a:pt x="0" y="163"/>
                  <a:pt x="0" y="163"/>
                  <a:pt x="0" y="163"/>
                </a:cubicBezTo>
                <a:cubicBezTo>
                  <a:pt x="38" y="161"/>
                  <a:pt x="38" y="161"/>
                  <a:pt x="38" y="161"/>
                </a:cubicBezTo>
                <a:cubicBezTo>
                  <a:pt x="98" y="158"/>
                  <a:pt x="155" y="148"/>
                  <a:pt x="210" y="132"/>
                </a:cubicBezTo>
                <a:cubicBezTo>
                  <a:pt x="264" y="117"/>
                  <a:pt x="316" y="93"/>
                  <a:pt x="366" y="61"/>
                </a:cubicBezTo>
                <a:cubicBezTo>
                  <a:pt x="398" y="40"/>
                  <a:pt x="430" y="25"/>
                  <a:pt x="462" y="15"/>
                </a:cubicBezTo>
                <a:cubicBezTo>
                  <a:pt x="494" y="5"/>
                  <a:pt x="530" y="0"/>
                  <a:pt x="568" y="0"/>
                </a:cubicBezTo>
                <a:cubicBezTo>
                  <a:pt x="606" y="0"/>
                  <a:pt x="642" y="5"/>
                  <a:pt x="674" y="15"/>
                </a:cubicBezTo>
                <a:cubicBezTo>
                  <a:pt x="706" y="25"/>
                  <a:pt x="738" y="40"/>
                  <a:pt x="770" y="61"/>
                </a:cubicBezTo>
                <a:cubicBezTo>
                  <a:pt x="820" y="93"/>
                  <a:pt x="872" y="117"/>
                  <a:pt x="926" y="132"/>
                </a:cubicBezTo>
                <a:cubicBezTo>
                  <a:pt x="981" y="148"/>
                  <a:pt x="1039" y="158"/>
                  <a:pt x="1098" y="161"/>
                </a:cubicBezTo>
                <a:cubicBezTo>
                  <a:pt x="1137" y="163"/>
                  <a:pt x="1137" y="163"/>
                  <a:pt x="1137" y="163"/>
                </a:cubicBezTo>
                <a:cubicBezTo>
                  <a:pt x="1137" y="447"/>
                  <a:pt x="1137" y="447"/>
                  <a:pt x="1137" y="447"/>
                </a:cubicBezTo>
                <a:cubicBezTo>
                  <a:pt x="1137" y="504"/>
                  <a:pt x="1129" y="560"/>
                  <a:pt x="1114" y="613"/>
                </a:cubicBezTo>
                <a:cubicBezTo>
                  <a:pt x="1099" y="665"/>
                  <a:pt x="1078" y="715"/>
                  <a:pt x="1052" y="762"/>
                </a:cubicBezTo>
                <a:cubicBezTo>
                  <a:pt x="1027" y="809"/>
                  <a:pt x="996" y="854"/>
                  <a:pt x="960" y="896"/>
                </a:cubicBezTo>
                <a:cubicBezTo>
                  <a:pt x="925" y="937"/>
                  <a:pt x="887" y="976"/>
                  <a:pt x="847" y="1013"/>
                </a:cubicBezTo>
                <a:cubicBezTo>
                  <a:pt x="807" y="1049"/>
                  <a:pt x="765" y="1083"/>
                  <a:pt x="720" y="1114"/>
                </a:cubicBezTo>
                <a:cubicBezTo>
                  <a:pt x="677" y="1144"/>
                  <a:pt x="632" y="1173"/>
                  <a:pt x="588" y="1198"/>
                </a:cubicBezTo>
                <a:cubicBezTo>
                  <a:pt x="568" y="1210"/>
                  <a:pt x="568" y="1210"/>
                  <a:pt x="568" y="1210"/>
                </a:cubicBezTo>
                <a:lnTo>
                  <a:pt x="548" y="1198"/>
                </a:lnTo>
                <a:close/>
              </a:path>
            </a:pathLst>
          </a:custGeom>
          <a:solidFill>
            <a:srgbClr val="0078D4"/>
          </a:solidFill>
          <a:ln w="28575">
            <a:solidFill>
              <a:srgbClr val="F0F0F0"/>
            </a:solidFill>
          </a:ln>
        </p:spPr>
        <p:txBody>
          <a:bodyPr vert="horz" wrap="square" lIns="91440" tIns="45720" rIns="91440" bIns="45720" numCol="1" anchor="t" anchorCtr="0" compatLnSpc="1">
            <a:prstTxWarp prst="textNoShape">
              <a:avLst/>
            </a:prstTxWarp>
          </a:bodyPr>
          <a:lstStyle/>
          <a:p>
            <a:endParaRPr lang="en-US" dirty="0"/>
          </a:p>
        </p:txBody>
      </p:sp>
      <p:sp>
        <p:nvSpPr>
          <p:cNvPr id="70" name="Freeform 13">
            <a:extLst>
              <a:ext uri="{FF2B5EF4-FFF2-40B4-BE49-F238E27FC236}">
                <a16:creationId xmlns:a16="http://schemas.microsoft.com/office/drawing/2014/main" id="{2114BC2C-C0A9-44A3-9434-7689CA43A2B7}"/>
              </a:ext>
            </a:extLst>
          </p:cNvPr>
          <p:cNvSpPr>
            <a:spLocks noEditPoints="1"/>
          </p:cNvSpPr>
          <p:nvPr/>
        </p:nvSpPr>
        <p:spPr bwMode="auto">
          <a:xfrm>
            <a:off x="3018679" y="5270577"/>
            <a:ext cx="306656" cy="307187"/>
          </a:xfrm>
          <a:custGeom>
            <a:avLst/>
            <a:gdLst>
              <a:gd name="T0" fmla="*/ 1376 w 1697"/>
              <a:gd name="T1" fmla="*/ 819 h 1698"/>
              <a:gd name="T2" fmla="*/ 1524 w 1697"/>
              <a:gd name="T3" fmla="*/ 318 h 1698"/>
              <a:gd name="T4" fmla="*/ 1486 w 1697"/>
              <a:gd name="T5" fmla="*/ 272 h 1698"/>
              <a:gd name="T6" fmla="*/ 878 w 1697"/>
              <a:gd name="T7" fmla="*/ 322 h 1698"/>
              <a:gd name="T8" fmla="*/ 848 w 1697"/>
              <a:gd name="T9" fmla="*/ 0 h 1698"/>
              <a:gd name="T10" fmla="*/ 818 w 1697"/>
              <a:gd name="T11" fmla="*/ 322 h 1698"/>
              <a:gd name="T12" fmla="*/ 211 w 1697"/>
              <a:gd name="T13" fmla="*/ 272 h 1698"/>
              <a:gd name="T14" fmla="*/ 172 w 1697"/>
              <a:gd name="T15" fmla="*/ 318 h 1698"/>
              <a:gd name="T16" fmla="*/ 321 w 1697"/>
              <a:gd name="T17" fmla="*/ 819 h 1698"/>
              <a:gd name="T18" fmla="*/ 0 w 1697"/>
              <a:gd name="T19" fmla="*/ 849 h 1698"/>
              <a:gd name="T20" fmla="*/ 321 w 1697"/>
              <a:gd name="T21" fmla="*/ 879 h 1698"/>
              <a:gd name="T22" fmla="*/ 172 w 1697"/>
              <a:gd name="T23" fmla="*/ 1380 h 1698"/>
              <a:gd name="T24" fmla="*/ 192 w 1697"/>
              <a:gd name="T25" fmla="*/ 1433 h 1698"/>
              <a:gd name="T26" fmla="*/ 465 w 1697"/>
              <a:gd name="T27" fmla="*/ 1212 h 1698"/>
              <a:gd name="T28" fmla="*/ 818 w 1697"/>
              <a:gd name="T29" fmla="*/ 1668 h 1698"/>
              <a:gd name="T30" fmla="*/ 878 w 1697"/>
              <a:gd name="T31" fmla="*/ 1668 h 1698"/>
              <a:gd name="T32" fmla="*/ 1232 w 1697"/>
              <a:gd name="T33" fmla="*/ 1212 h 1698"/>
              <a:gd name="T34" fmla="*/ 1505 w 1697"/>
              <a:gd name="T35" fmla="*/ 1433 h 1698"/>
              <a:gd name="T36" fmla="*/ 1524 w 1697"/>
              <a:gd name="T37" fmla="*/ 1380 h 1698"/>
              <a:gd name="T38" fmla="*/ 1376 w 1697"/>
              <a:gd name="T39" fmla="*/ 879 h 1698"/>
              <a:gd name="T40" fmla="*/ 1697 w 1697"/>
              <a:gd name="T41" fmla="*/ 849 h 1698"/>
              <a:gd name="T42" fmla="*/ 1315 w 1697"/>
              <a:gd name="T43" fmla="*/ 819 h 1698"/>
              <a:gd name="T44" fmla="*/ 1054 w 1697"/>
              <a:gd name="T45" fmla="*/ 715 h 1698"/>
              <a:gd name="T46" fmla="*/ 1315 w 1697"/>
              <a:gd name="T47" fmla="*/ 819 h 1698"/>
              <a:gd name="T48" fmla="*/ 969 w 1697"/>
              <a:gd name="T49" fmla="*/ 708 h 1698"/>
              <a:gd name="T50" fmla="*/ 878 w 1697"/>
              <a:gd name="T51" fmla="*/ 665 h 1698"/>
              <a:gd name="T52" fmla="*/ 728 w 1697"/>
              <a:gd name="T53" fmla="*/ 708 h 1698"/>
              <a:gd name="T54" fmla="*/ 818 w 1697"/>
              <a:gd name="T55" fmla="*/ 784 h 1698"/>
              <a:gd name="T56" fmla="*/ 665 w 1697"/>
              <a:gd name="T57" fmla="*/ 819 h 1698"/>
              <a:gd name="T58" fmla="*/ 766 w 1697"/>
              <a:gd name="T59" fmla="*/ 819 h 1698"/>
              <a:gd name="T60" fmla="*/ 689 w 1697"/>
              <a:gd name="T61" fmla="*/ 944 h 1698"/>
              <a:gd name="T62" fmla="*/ 766 w 1697"/>
              <a:gd name="T63" fmla="*/ 879 h 1698"/>
              <a:gd name="T64" fmla="*/ 818 w 1697"/>
              <a:gd name="T65" fmla="*/ 1033 h 1698"/>
              <a:gd name="T66" fmla="*/ 818 w 1697"/>
              <a:gd name="T67" fmla="*/ 914 h 1698"/>
              <a:gd name="T68" fmla="*/ 969 w 1697"/>
              <a:gd name="T69" fmla="*/ 990 h 1698"/>
              <a:gd name="T70" fmla="*/ 878 w 1697"/>
              <a:gd name="T71" fmla="*/ 914 h 1698"/>
              <a:gd name="T72" fmla="*/ 1032 w 1697"/>
              <a:gd name="T73" fmla="*/ 879 h 1698"/>
              <a:gd name="T74" fmla="*/ 931 w 1697"/>
              <a:gd name="T75" fmla="*/ 879 h 1698"/>
              <a:gd name="T76" fmla="*/ 1008 w 1697"/>
              <a:gd name="T77" fmla="*/ 754 h 1698"/>
              <a:gd name="T78" fmla="*/ 931 w 1697"/>
              <a:gd name="T79" fmla="*/ 819 h 1698"/>
              <a:gd name="T80" fmla="*/ 1016 w 1697"/>
              <a:gd name="T81" fmla="*/ 669 h 1698"/>
              <a:gd name="T82" fmla="*/ 878 w 1697"/>
              <a:gd name="T83" fmla="*/ 382 h 1698"/>
              <a:gd name="T84" fmla="*/ 818 w 1697"/>
              <a:gd name="T85" fmla="*/ 382 h 1698"/>
              <a:gd name="T86" fmla="*/ 681 w 1697"/>
              <a:gd name="T87" fmla="*/ 669 h 1698"/>
              <a:gd name="T88" fmla="*/ 818 w 1697"/>
              <a:gd name="T89" fmla="*/ 382 h 1698"/>
              <a:gd name="T90" fmla="*/ 643 w 1697"/>
              <a:gd name="T91" fmla="*/ 715 h 1698"/>
              <a:gd name="T92" fmla="*/ 381 w 1697"/>
              <a:gd name="T93" fmla="*/ 819 h 1698"/>
              <a:gd name="T94" fmla="*/ 381 w 1697"/>
              <a:gd name="T95" fmla="*/ 879 h 1698"/>
              <a:gd name="T96" fmla="*/ 643 w 1697"/>
              <a:gd name="T97" fmla="*/ 983 h 1698"/>
              <a:gd name="T98" fmla="*/ 381 w 1697"/>
              <a:gd name="T99" fmla="*/ 879 h 1698"/>
              <a:gd name="T100" fmla="*/ 681 w 1697"/>
              <a:gd name="T101" fmla="*/ 1029 h 1698"/>
              <a:gd name="T102" fmla="*/ 818 w 1697"/>
              <a:gd name="T103" fmla="*/ 1316 h 1698"/>
              <a:gd name="T104" fmla="*/ 878 w 1697"/>
              <a:gd name="T105" fmla="*/ 1316 h 1698"/>
              <a:gd name="T106" fmla="*/ 1016 w 1697"/>
              <a:gd name="T107" fmla="*/ 1029 h 1698"/>
              <a:gd name="T108" fmla="*/ 878 w 1697"/>
              <a:gd name="T109" fmla="*/ 1316 h 1698"/>
              <a:gd name="T110" fmla="*/ 1054 w 1697"/>
              <a:gd name="T111" fmla="*/ 983 h 1698"/>
              <a:gd name="T112" fmla="*/ 1315 w 1697"/>
              <a:gd name="T113" fmla="*/ 879 h 1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97" h="1698">
                <a:moveTo>
                  <a:pt x="1667" y="819"/>
                </a:moveTo>
                <a:cubicBezTo>
                  <a:pt x="1376" y="819"/>
                  <a:pt x="1376" y="819"/>
                  <a:pt x="1376" y="819"/>
                </a:cubicBezTo>
                <a:cubicBezTo>
                  <a:pt x="1370" y="712"/>
                  <a:pt x="1331" y="613"/>
                  <a:pt x="1271" y="532"/>
                </a:cubicBezTo>
                <a:cubicBezTo>
                  <a:pt x="1524" y="318"/>
                  <a:pt x="1524" y="318"/>
                  <a:pt x="1524" y="318"/>
                </a:cubicBezTo>
                <a:cubicBezTo>
                  <a:pt x="1537" y="307"/>
                  <a:pt x="1539" y="289"/>
                  <a:pt x="1528" y="276"/>
                </a:cubicBezTo>
                <a:cubicBezTo>
                  <a:pt x="1517" y="263"/>
                  <a:pt x="1498" y="262"/>
                  <a:pt x="1486" y="272"/>
                </a:cubicBezTo>
                <a:cubicBezTo>
                  <a:pt x="1232" y="486"/>
                  <a:pt x="1232" y="486"/>
                  <a:pt x="1232" y="486"/>
                </a:cubicBezTo>
                <a:cubicBezTo>
                  <a:pt x="1142" y="391"/>
                  <a:pt x="1017" y="330"/>
                  <a:pt x="878" y="322"/>
                </a:cubicBezTo>
                <a:cubicBezTo>
                  <a:pt x="878" y="30"/>
                  <a:pt x="878" y="30"/>
                  <a:pt x="878" y="30"/>
                </a:cubicBezTo>
                <a:cubicBezTo>
                  <a:pt x="878" y="14"/>
                  <a:pt x="865" y="0"/>
                  <a:pt x="848" y="0"/>
                </a:cubicBezTo>
                <a:cubicBezTo>
                  <a:pt x="832" y="0"/>
                  <a:pt x="818" y="14"/>
                  <a:pt x="818" y="30"/>
                </a:cubicBezTo>
                <a:cubicBezTo>
                  <a:pt x="818" y="322"/>
                  <a:pt x="818" y="322"/>
                  <a:pt x="818" y="322"/>
                </a:cubicBezTo>
                <a:cubicBezTo>
                  <a:pt x="680" y="330"/>
                  <a:pt x="555" y="391"/>
                  <a:pt x="465" y="486"/>
                </a:cubicBezTo>
                <a:cubicBezTo>
                  <a:pt x="211" y="272"/>
                  <a:pt x="211" y="272"/>
                  <a:pt x="211" y="272"/>
                </a:cubicBezTo>
                <a:cubicBezTo>
                  <a:pt x="199" y="262"/>
                  <a:pt x="180" y="263"/>
                  <a:pt x="169" y="276"/>
                </a:cubicBezTo>
                <a:cubicBezTo>
                  <a:pt x="158" y="289"/>
                  <a:pt x="160" y="307"/>
                  <a:pt x="172" y="318"/>
                </a:cubicBezTo>
                <a:cubicBezTo>
                  <a:pt x="426" y="532"/>
                  <a:pt x="426" y="532"/>
                  <a:pt x="426" y="532"/>
                </a:cubicBezTo>
                <a:cubicBezTo>
                  <a:pt x="366" y="613"/>
                  <a:pt x="327" y="712"/>
                  <a:pt x="321" y="819"/>
                </a:cubicBezTo>
                <a:cubicBezTo>
                  <a:pt x="30" y="819"/>
                  <a:pt x="30" y="819"/>
                  <a:pt x="30" y="819"/>
                </a:cubicBezTo>
                <a:cubicBezTo>
                  <a:pt x="13" y="819"/>
                  <a:pt x="0" y="832"/>
                  <a:pt x="0" y="849"/>
                </a:cubicBezTo>
                <a:cubicBezTo>
                  <a:pt x="0" y="866"/>
                  <a:pt x="13" y="879"/>
                  <a:pt x="30" y="879"/>
                </a:cubicBezTo>
                <a:cubicBezTo>
                  <a:pt x="321" y="879"/>
                  <a:pt x="321" y="879"/>
                  <a:pt x="321" y="879"/>
                </a:cubicBezTo>
                <a:cubicBezTo>
                  <a:pt x="327" y="986"/>
                  <a:pt x="366" y="1085"/>
                  <a:pt x="426" y="1166"/>
                </a:cubicBezTo>
                <a:cubicBezTo>
                  <a:pt x="172" y="1380"/>
                  <a:pt x="172" y="1380"/>
                  <a:pt x="172" y="1380"/>
                </a:cubicBezTo>
                <a:cubicBezTo>
                  <a:pt x="160" y="1391"/>
                  <a:pt x="158" y="1409"/>
                  <a:pt x="169" y="1422"/>
                </a:cubicBezTo>
                <a:cubicBezTo>
                  <a:pt x="175" y="1429"/>
                  <a:pt x="183" y="1433"/>
                  <a:pt x="192" y="1433"/>
                </a:cubicBezTo>
                <a:cubicBezTo>
                  <a:pt x="199" y="1433"/>
                  <a:pt x="206" y="1430"/>
                  <a:pt x="211" y="1426"/>
                </a:cubicBezTo>
                <a:cubicBezTo>
                  <a:pt x="465" y="1212"/>
                  <a:pt x="465" y="1212"/>
                  <a:pt x="465" y="1212"/>
                </a:cubicBezTo>
                <a:cubicBezTo>
                  <a:pt x="555" y="1307"/>
                  <a:pt x="680" y="1368"/>
                  <a:pt x="818" y="1376"/>
                </a:cubicBezTo>
                <a:cubicBezTo>
                  <a:pt x="818" y="1668"/>
                  <a:pt x="818" y="1668"/>
                  <a:pt x="818" y="1668"/>
                </a:cubicBezTo>
                <a:cubicBezTo>
                  <a:pt x="818" y="1684"/>
                  <a:pt x="832" y="1698"/>
                  <a:pt x="848" y="1698"/>
                </a:cubicBezTo>
                <a:cubicBezTo>
                  <a:pt x="865" y="1698"/>
                  <a:pt x="878" y="1684"/>
                  <a:pt x="878" y="1668"/>
                </a:cubicBezTo>
                <a:cubicBezTo>
                  <a:pt x="878" y="1376"/>
                  <a:pt x="878" y="1376"/>
                  <a:pt x="878" y="1376"/>
                </a:cubicBezTo>
                <a:cubicBezTo>
                  <a:pt x="1017" y="1368"/>
                  <a:pt x="1142" y="1307"/>
                  <a:pt x="1232" y="1212"/>
                </a:cubicBezTo>
                <a:cubicBezTo>
                  <a:pt x="1486" y="1426"/>
                  <a:pt x="1486" y="1426"/>
                  <a:pt x="1486" y="1426"/>
                </a:cubicBezTo>
                <a:cubicBezTo>
                  <a:pt x="1491" y="1430"/>
                  <a:pt x="1498" y="1433"/>
                  <a:pt x="1505" y="1433"/>
                </a:cubicBezTo>
                <a:cubicBezTo>
                  <a:pt x="1514" y="1433"/>
                  <a:pt x="1522" y="1429"/>
                  <a:pt x="1528" y="1422"/>
                </a:cubicBezTo>
                <a:cubicBezTo>
                  <a:pt x="1539" y="1409"/>
                  <a:pt x="1537" y="1391"/>
                  <a:pt x="1524" y="1380"/>
                </a:cubicBezTo>
                <a:cubicBezTo>
                  <a:pt x="1271" y="1166"/>
                  <a:pt x="1271" y="1166"/>
                  <a:pt x="1271" y="1166"/>
                </a:cubicBezTo>
                <a:cubicBezTo>
                  <a:pt x="1331" y="1085"/>
                  <a:pt x="1370" y="986"/>
                  <a:pt x="1376" y="879"/>
                </a:cubicBezTo>
                <a:cubicBezTo>
                  <a:pt x="1667" y="879"/>
                  <a:pt x="1667" y="879"/>
                  <a:pt x="1667" y="879"/>
                </a:cubicBezTo>
                <a:cubicBezTo>
                  <a:pt x="1684" y="879"/>
                  <a:pt x="1697" y="866"/>
                  <a:pt x="1697" y="849"/>
                </a:cubicBezTo>
                <a:cubicBezTo>
                  <a:pt x="1697" y="832"/>
                  <a:pt x="1684" y="819"/>
                  <a:pt x="1667" y="819"/>
                </a:cubicBezTo>
                <a:close/>
                <a:moveTo>
                  <a:pt x="1315" y="819"/>
                </a:moveTo>
                <a:cubicBezTo>
                  <a:pt x="1093" y="819"/>
                  <a:pt x="1093" y="819"/>
                  <a:pt x="1093" y="819"/>
                </a:cubicBezTo>
                <a:cubicBezTo>
                  <a:pt x="1088" y="781"/>
                  <a:pt x="1074" y="745"/>
                  <a:pt x="1054" y="715"/>
                </a:cubicBezTo>
                <a:cubicBezTo>
                  <a:pt x="1225" y="571"/>
                  <a:pt x="1225" y="571"/>
                  <a:pt x="1225" y="571"/>
                </a:cubicBezTo>
                <a:cubicBezTo>
                  <a:pt x="1277" y="641"/>
                  <a:pt x="1310" y="727"/>
                  <a:pt x="1315" y="819"/>
                </a:cubicBezTo>
                <a:close/>
                <a:moveTo>
                  <a:pt x="878" y="665"/>
                </a:moveTo>
                <a:cubicBezTo>
                  <a:pt x="913" y="671"/>
                  <a:pt x="944" y="686"/>
                  <a:pt x="969" y="708"/>
                </a:cubicBezTo>
                <a:cubicBezTo>
                  <a:pt x="878" y="784"/>
                  <a:pt x="878" y="784"/>
                  <a:pt x="878" y="784"/>
                </a:cubicBezTo>
                <a:lnTo>
                  <a:pt x="878" y="665"/>
                </a:lnTo>
                <a:close/>
                <a:moveTo>
                  <a:pt x="818" y="784"/>
                </a:moveTo>
                <a:cubicBezTo>
                  <a:pt x="728" y="708"/>
                  <a:pt x="728" y="708"/>
                  <a:pt x="728" y="708"/>
                </a:cubicBezTo>
                <a:cubicBezTo>
                  <a:pt x="753" y="686"/>
                  <a:pt x="784" y="671"/>
                  <a:pt x="818" y="665"/>
                </a:cubicBezTo>
                <a:lnTo>
                  <a:pt x="818" y="784"/>
                </a:lnTo>
                <a:close/>
                <a:moveTo>
                  <a:pt x="766" y="819"/>
                </a:moveTo>
                <a:cubicBezTo>
                  <a:pt x="665" y="819"/>
                  <a:pt x="665" y="819"/>
                  <a:pt x="665" y="819"/>
                </a:cubicBezTo>
                <a:cubicBezTo>
                  <a:pt x="669" y="795"/>
                  <a:pt x="677" y="773"/>
                  <a:pt x="689" y="754"/>
                </a:cubicBezTo>
                <a:lnTo>
                  <a:pt x="766" y="819"/>
                </a:lnTo>
                <a:close/>
                <a:moveTo>
                  <a:pt x="766" y="879"/>
                </a:moveTo>
                <a:cubicBezTo>
                  <a:pt x="689" y="944"/>
                  <a:pt x="689" y="944"/>
                  <a:pt x="689" y="944"/>
                </a:cubicBezTo>
                <a:cubicBezTo>
                  <a:pt x="677" y="925"/>
                  <a:pt x="669" y="903"/>
                  <a:pt x="665" y="879"/>
                </a:cubicBezTo>
                <a:lnTo>
                  <a:pt x="766" y="879"/>
                </a:lnTo>
                <a:close/>
                <a:moveTo>
                  <a:pt x="818" y="914"/>
                </a:moveTo>
                <a:cubicBezTo>
                  <a:pt x="818" y="1033"/>
                  <a:pt x="818" y="1033"/>
                  <a:pt x="818" y="1033"/>
                </a:cubicBezTo>
                <a:cubicBezTo>
                  <a:pt x="784" y="1027"/>
                  <a:pt x="753" y="1012"/>
                  <a:pt x="728" y="990"/>
                </a:cubicBezTo>
                <a:lnTo>
                  <a:pt x="818" y="914"/>
                </a:lnTo>
                <a:close/>
                <a:moveTo>
                  <a:pt x="878" y="914"/>
                </a:moveTo>
                <a:cubicBezTo>
                  <a:pt x="969" y="990"/>
                  <a:pt x="969" y="990"/>
                  <a:pt x="969" y="990"/>
                </a:cubicBezTo>
                <a:cubicBezTo>
                  <a:pt x="944" y="1012"/>
                  <a:pt x="913" y="1027"/>
                  <a:pt x="878" y="1033"/>
                </a:cubicBezTo>
                <a:lnTo>
                  <a:pt x="878" y="914"/>
                </a:lnTo>
                <a:close/>
                <a:moveTo>
                  <a:pt x="931" y="879"/>
                </a:moveTo>
                <a:cubicBezTo>
                  <a:pt x="1032" y="879"/>
                  <a:pt x="1032" y="879"/>
                  <a:pt x="1032" y="879"/>
                </a:cubicBezTo>
                <a:cubicBezTo>
                  <a:pt x="1028" y="903"/>
                  <a:pt x="1020" y="925"/>
                  <a:pt x="1008" y="944"/>
                </a:cubicBezTo>
                <a:lnTo>
                  <a:pt x="931" y="879"/>
                </a:lnTo>
                <a:close/>
                <a:moveTo>
                  <a:pt x="931" y="819"/>
                </a:moveTo>
                <a:cubicBezTo>
                  <a:pt x="1008" y="754"/>
                  <a:pt x="1008" y="754"/>
                  <a:pt x="1008" y="754"/>
                </a:cubicBezTo>
                <a:cubicBezTo>
                  <a:pt x="1020" y="773"/>
                  <a:pt x="1028" y="795"/>
                  <a:pt x="1032" y="819"/>
                </a:cubicBezTo>
                <a:lnTo>
                  <a:pt x="931" y="819"/>
                </a:lnTo>
                <a:close/>
                <a:moveTo>
                  <a:pt x="1186" y="525"/>
                </a:moveTo>
                <a:cubicBezTo>
                  <a:pt x="1016" y="669"/>
                  <a:pt x="1016" y="669"/>
                  <a:pt x="1016" y="669"/>
                </a:cubicBezTo>
                <a:cubicBezTo>
                  <a:pt x="979" y="634"/>
                  <a:pt x="931" y="611"/>
                  <a:pt x="878" y="605"/>
                </a:cubicBezTo>
                <a:cubicBezTo>
                  <a:pt x="878" y="382"/>
                  <a:pt x="878" y="382"/>
                  <a:pt x="878" y="382"/>
                </a:cubicBezTo>
                <a:cubicBezTo>
                  <a:pt x="999" y="390"/>
                  <a:pt x="1107" y="443"/>
                  <a:pt x="1186" y="525"/>
                </a:cubicBezTo>
                <a:close/>
                <a:moveTo>
                  <a:pt x="818" y="382"/>
                </a:moveTo>
                <a:cubicBezTo>
                  <a:pt x="818" y="605"/>
                  <a:pt x="818" y="605"/>
                  <a:pt x="818" y="605"/>
                </a:cubicBezTo>
                <a:cubicBezTo>
                  <a:pt x="766" y="611"/>
                  <a:pt x="718" y="634"/>
                  <a:pt x="681" y="669"/>
                </a:cubicBezTo>
                <a:cubicBezTo>
                  <a:pt x="511" y="525"/>
                  <a:pt x="511" y="525"/>
                  <a:pt x="511" y="525"/>
                </a:cubicBezTo>
                <a:cubicBezTo>
                  <a:pt x="590" y="443"/>
                  <a:pt x="698" y="390"/>
                  <a:pt x="818" y="382"/>
                </a:cubicBezTo>
                <a:close/>
                <a:moveTo>
                  <a:pt x="472" y="571"/>
                </a:moveTo>
                <a:cubicBezTo>
                  <a:pt x="643" y="715"/>
                  <a:pt x="643" y="715"/>
                  <a:pt x="643" y="715"/>
                </a:cubicBezTo>
                <a:cubicBezTo>
                  <a:pt x="622" y="745"/>
                  <a:pt x="609" y="781"/>
                  <a:pt x="604" y="819"/>
                </a:cubicBezTo>
                <a:cubicBezTo>
                  <a:pt x="381" y="819"/>
                  <a:pt x="381" y="819"/>
                  <a:pt x="381" y="819"/>
                </a:cubicBezTo>
                <a:cubicBezTo>
                  <a:pt x="387" y="727"/>
                  <a:pt x="420" y="641"/>
                  <a:pt x="472" y="571"/>
                </a:cubicBezTo>
                <a:close/>
                <a:moveTo>
                  <a:pt x="381" y="879"/>
                </a:moveTo>
                <a:cubicBezTo>
                  <a:pt x="604" y="879"/>
                  <a:pt x="604" y="879"/>
                  <a:pt x="604" y="879"/>
                </a:cubicBezTo>
                <a:cubicBezTo>
                  <a:pt x="609" y="917"/>
                  <a:pt x="622" y="953"/>
                  <a:pt x="643" y="983"/>
                </a:cubicBezTo>
                <a:cubicBezTo>
                  <a:pt x="472" y="1127"/>
                  <a:pt x="472" y="1127"/>
                  <a:pt x="472" y="1127"/>
                </a:cubicBezTo>
                <a:cubicBezTo>
                  <a:pt x="420" y="1057"/>
                  <a:pt x="387" y="971"/>
                  <a:pt x="381" y="879"/>
                </a:cubicBezTo>
                <a:close/>
                <a:moveTo>
                  <a:pt x="511" y="1173"/>
                </a:moveTo>
                <a:cubicBezTo>
                  <a:pt x="681" y="1029"/>
                  <a:pt x="681" y="1029"/>
                  <a:pt x="681" y="1029"/>
                </a:cubicBezTo>
                <a:cubicBezTo>
                  <a:pt x="718" y="1064"/>
                  <a:pt x="766" y="1087"/>
                  <a:pt x="818" y="1093"/>
                </a:cubicBezTo>
                <a:cubicBezTo>
                  <a:pt x="818" y="1316"/>
                  <a:pt x="818" y="1316"/>
                  <a:pt x="818" y="1316"/>
                </a:cubicBezTo>
                <a:cubicBezTo>
                  <a:pt x="698" y="1308"/>
                  <a:pt x="590" y="1255"/>
                  <a:pt x="511" y="1173"/>
                </a:cubicBezTo>
                <a:close/>
                <a:moveTo>
                  <a:pt x="878" y="1316"/>
                </a:moveTo>
                <a:cubicBezTo>
                  <a:pt x="878" y="1093"/>
                  <a:pt x="878" y="1093"/>
                  <a:pt x="878" y="1093"/>
                </a:cubicBezTo>
                <a:cubicBezTo>
                  <a:pt x="931" y="1087"/>
                  <a:pt x="979" y="1064"/>
                  <a:pt x="1016" y="1029"/>
                </a:cubicBezTo>
                <a:cubicBezTo>
                  <a:pt x="1186" y="1173"/>
                  <a:pt x="1186" y="1173"/>
                  <a:pt x="1186" y="1173"/>
                </a:cubicBezTo>
                <a:cubicBezTo>
                  <a:pt x="1107" y="1255"/>
                  <a:pt x="999" y="1308"/>
                  <a:pt x="878" y="1316"/>
                </a:cubicBezTo>
                <a:close/>
                <a:moveTo>
                  <a:pt x="1225" y="1127"/>
                </a:moveTo>
                <a:cubicBezTo>
                  <a:pt x="1054" y="983"/>
                  <a:pt x="1054" y="983"/>
                  <a:pt x="1054" y="983"/>
                </a:cubicBezTo>
                <a:cubicBezTo>
                  <a:pt x="1074" y="953"/>
                  <a:pt x="1088" y="917"/>
                  <a:pt x="1093" y="879"/>
                </a:cubicBezTo>
                <a:cubicBezTo>
                  <a:pt x="1315" y="879"/>
                  <a:pt x="1315" y="879"/>
                  <a:pt x="1315" y="879"/>
                </a:cubicBezTo>
                <a:cubicBezTo>
                  <a:pt x="1310" y="971"/>
                  <a:pt x="1277" y="1057"/>
                  <a:pt x="1225" y="1127"/>
                </a:cubicBezTo>
                <a:close/>
              </a:path>
            </a:pathLst>
          </a:custGeom>
          <a:solidFill>
            <a:srgbClr val="F0F0F0"/>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38" name="Group 237">
            <a:extLst>
              <a:ext uri="{FF2B5EF4-FFF2-40B4-BE49-F238E27FC236}">
                <a16:creationId xmlns:a16="http://schemas.microsoft.com/office/drawing/2014/main" id="{A7A63AA8-CE04-4A90-9D82-7424AFDDB188}"/>
              </a:ext>
            </a:extLst>
          </p:cNvPr>
          <p:cNvGrpSpPr/>
          <p:nvPr/>
        </p:nvGrpSpPr>
        <p:grpSpPr>
          <a:xfrm>
            <a:off x="1498189" y="5213344"/>
            <a:ext cx="922032" cy="896813"/>
            <a:chOff x="1498189" y="4407972"/>
            <a:chExt cx="922032" cy="896813"/>
          </a:xfrm>
        </p:grpSpPr>
        <p:grpSp>
          <p:nvGrpSpPr>
            <p:cNvPr id="30" name="Group 29">
              <a:extLst>
                <a:ext uri="{FF2B5EF4-FFF2-40B4-BE49-F238E27FC236}">
                  <a16:creationId xmlns:a16="http://schemas.microsoft.com/office/drawing/2014/main" id="{53BD31DF-47A3-4130-9F4D-A4A97337DF2D}"/>
                </a:ext>
              </a:extLst>
            </p:cNvPr>
            <p:cNvGrpSpPr/>
            <p:nvPr/>
          </p:nvGrpSpPr>
          <p:grpSpPr>
            <a:xfrm>
              <a:off x="1498189" y="4407972"/>
              <a:ext cx="813820" cy="813820"/>
              <a:chOff x="2954445" y="5240443"/>
              <a:chExt cx="809207" cy="809207"/>
            </a:xfrm>
          </p:grpSpPr>
          <p:sp>
            <p:nvSpPr>
              <p:cNvPr id="196" name="Oval 195">
                <a:extLst>
                  <a:ext uri="{FF2B5EF4-FFF2-40B4-BE49-F238E27FC236}">
                    <a16:creationId xmlns:a16="http://schemas.microsoft.com/office/drawing/2014/main" id="{2EABE84B-1F86-46BF-A633-D3998BE5EFA1}"/>
                  </a:ext>
                </a:extLst>
              </p:cNvPr>
              <p:cNvSpPr/>
              <p:nvPr/>
            </p:nvSpPr>
            <p:spPr>
              <a:xfrm>
                <a:off x="2954445" y="5240443"/>
                <a:ext cx="809207" cy="809207"/>
              </a:xfrm>
              <a:prstGeom prst="ellipse">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8" name="Oval 197">
                <a:extLst>
                  <a:ext uri="{FF2B5EF4-FFF2-40B4-BE49-F238E27FC236}">
                    <a16:creationId xmlns:a16="http://schemas.microsoft.com/office/drawing/2014/main" id="{2B1F7AAA-F149-4464-BD01-932BA1FE9E06}"/>
                  </a:ext>
                </a:extLst>
              </p:cNvPr>
              <p:cNvSpPr/>
              <p:nvPr/>
            </p:nvSpPr>
            <p:spPr>
              <a:xfrm>
                <a:off x="3011940" y="5297938"/>
                <a:ext cx="694217" cy="6942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28">
              <a:extLst>
                <a:ext uri="{FF2B5EF4-FFF2-40B4-BE49-F238E27FC236}">
                  <a16:creationId xmlns:a16="http://schemas.microsoft.com/office/drawing/2014/main" id="{607F8C15-5B51-4074-9CD1-7CDBD9BF18D6}"/>
                </a:ext>
              </a:extLst>
            </p:cNvPr>
            <p:cNvGrpSpPr/>
            <p:nvPr/>
          </p:nvGrpSpPr>
          <p:grpSpPr>
            <a:xfrm>
              <a:off x="1676234" y="4651915"/>
              <a:ext cx="464523" cy="287562"/>
              <a:chOff x="2413840" y="4150471"/>
              <a:chExt cx="833437" cy="515937"/>
            </a:xfrm>
          </p:grpSpPr>
          <p:sp>
            <p:nvSpPr>
              <p:cNvPr id="23" name="AutoShape 3">
                <a:extLst>
                  <a:ext uri="{FF2B5EF4-FFF2-40B4-BE49-F238E27FC236}">
                    <a16:creationId xmlns:a16="http://schemas.microsoft.com/office/drawing/2014/main" id="{5E9771C7-52AB-4CCB-B12C-5EB90F39BE9A}"/>
                  </a:ext>
                </a:extLst>
              </p:cNvPr>
              <p:cNvSpPr>
                <a:spLocks noChangeAspect="1" noChangeArrowheads="1" noTextEdit="1"/>
              </p:cNvSpPr>
              <p:nvPr/>
            </p:nvSpPr>
            <p:spPr bwMode="auto">
              <a:xfrm>
                <a:off x="2413840" y="4150471"/>
                <a:ext cx="83343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5">
                <a:extLst>
                  <a:ext uri="{FF2B5EF4-FFF2-40B4-BE49-F238E27FC236}">
                    <a16:creationId xmlns:a16="http://schemas.microsoft.com/office/drawing/2014/main" id="{B518637C-18F4-47C6-BF01-CC659044F253}"/>
                  </a:ext>
                </a:extLst>
              </p:cNvPr>
              <p:cNvSpPr>
                <a:spLocks/>
              </p:cNvSpPr>
              <p:nvPr/>
            </p:nvSpPr>
            <p:spPr bwMode="auto">
              <a:xfrm>
                <a:off x="2413840" y="4150471"/>
                <a:ext cx="390525" cy="515937"/>
              </a:xfrm>
              <a:custGeom>
                <a:avLst/>
                <a:gdLst>
                  <a:gd name="T0" fmla="*/ 0 w 246"/>
                  <a:gd name="T1" fmla="*/ 0 h 325"/>
                  <a:gd name="T2" fmla="*/ 0 w 246"/>
                  <a:gd name="T3" fmla="*/ 325 h 325"/>
                  <a:gd name="T4" fmla="*/ 246 w 246"/>
                  <a:gd name="T5" fmla="*/ 325 h 325"/>
                  <a:gd name="T6" fmla="*/ 246 w 246"/>
                  <a:gd name="T7" fmla="*/ 255 h 325"/>
                  <a:gd name="T8" fmla="*/ 143 w 246"/>
                  <a:gd name="T9" fmla="*/ 255 h 325"/>
                  <a:gd name="T10" fmla="*/ 143 w 246"/>
                  <a:gd name="T11" fmla="*/ 173 h 325"/>
                  <a:gd name="T12" fmla="*/ 246 w 246"/>
                  <a:gd name="T13" fmla="*/ 173 h 325"/>
                  <a:gd name="T14" fmla="*/ 246 w 246"/>
                  <a:gd name="T15" fmla="*/ 119 h 325"/>
                  <a:gd name="T16" fmla="*/ 123 w 246"/>
                  <a:gd name="T17" fmla="*/ 119 h 325"/>
                  <a:gd name="T18" fmla="*/ 123 w 246"/>
                  <a:gd name="T19" fmla="*/ 0 h 325"/>
                  <a:gd name="T20" fmla="*/ 0 w 246"/>
                  <a:gd name="T21" fmla="*/ 0 h 325"/>
                  <a:gd name="T22" fmla="*/ 0 w 246"/>
                  <a:gd name="T23" fmla="*/ 0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6" h="325">
                    <a:moveTo>
                      <a:pt x="0" y="0"/>
                    </a:moveTo>
                    <a:lnTo>
                      <a:pt x="0" y="325"/>
                    </a:lnTo>
                    <a:lnTo>
                      <a:pt x="246" y="325"/>
                    </a:lnTo>
                    <a:lnTo>
                      <a:pt x="246" y="255"/>
                    </a:lnTo>
                    <a:lnTo>
                      <a:pt x="143" y="255"/>
                    </a:lnTo>
                    <a:lnTo>
                      <a:pt x="143" y="173"/>
                    </a:lnTo>
                    <a:lnTo>
                      <a:pt x="246" y="173"/>
                    </a:lnTo>
                    <a:lnTo>
                      <a:pt x="246" y="119"/>
                    </a:lnTo>
                    <a:lnTo>
                      <a:pt x="123" y="119"/>
                    </a:lnTo>
                    <a:lnTo>
                      <a:pt x="123" y="0"/>
                    </a:lnTo>
                    <a:lnTo>
                      <a:pt x="0" y="0"/>
                    </a:lnTo>
                    <a:lnTo>
                      <a:pt x="0" y="0"/>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6">
                <a:extLst>
                  <a:ext uri="{FF2B5EF4-FFF2-40B4-BE49-F238E27FC236}">
                    <a16:creationId xmlns:a16="http://schemas.microsoft.com/office/drawing/2014/main" id="{61BF6B3F-73ED-4567-ACE8-BA42CA400684}"/>
                  </a:ext>
                </a:extLst>
              </p:cNvPr>
              <p:cNvSpPr>
                <a:spLocks/>
              </p:cNvSpPr>
              <p:nvPr/>
            </p:nvSpPr>
            <p:spPr bwMode="auto">
              <a:xfrm>
                <a:off x="2640852" y="4156821"/>
                <a:ext cx="150812" cy="150812"/>
              </a:xfrm>
              <a:custGeom>
                <a:avLst/>
                <a:gdLst>
                  <a:gd name="T0" fmla="*/ 0 w 95"/>
                  <a:gd name="T1" fmla="*/ 95 h 95"/>
                  <a:gd name="T2" fmla="*/ 95 w 95"/>
                  <a:gd name="T3" fmla="*/ 95 h 95"/>
                  <a:gd name="T4" fmla="*/ 0 w 95"/>
                  <a:gd name="T5" fmla="*/ 0 h 95"/>
                  <a:gd name="T6" fmla="*/ 0 w 95"/>
                  <a:gd name="T7" fmla="*/ 95 h 95"/>
                  <a:gd name="T8" fmla="*/ 0 w 95"/>
                  <a:gd name="T9" fmla="*/ 95 h 95"/>
                </a:gdLst>
                <a:ahLst/>
                <a:cxnLst>
                  <a:cxn ang="0">
                    <a:pos x="T0" y="T1"/>
                  </a:cxn>
                  <a:cxn ang="0">
                    <a:pos x="T2" y="T3"/>
                  </a:cxn>
                  <a:cxn ang="0">
                    <a:pos x="T4" y="T5"/>
                  </a:cxn>
                  <a:cxn ang="0">
                    <a:pos x="T6" y="T7"/>
                  </a:cxn>
                  <a:cxn ang="0">
                    <a:pos x="T8" y="T9"/>
                  </a:cxn>
                </a:cxnLst>
                <a:rect l="0" t="0" r="r" b="b"/>
                <a:pathLst>
                  <a:path w="95" h="95">
                    <a:moveTo>
                      <a:pt x="0" y="95"/>
                    </a:moveTo>
                    <a:lnTo>
                      <a:pt x="95" y="95"/>
                    </a:lnTo>
                    <a:lnTo>
                      <a:pt x="0" y="0"/>
                    </a:lnTo>
                    <a:lnTo>
                      <a:pt x="0" y="95"/>
                    </a:lnTo>
                    <a:lnTo>
                      <a:pt x="0" y="95"/>
                    </a:ln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7">
                <a:extLst>
                  <a:ext uri="{FF2B5EF4-FFF2-40B4-BE49-F238E27FC236}">
                    <a16:creationId xmlns:a16="http://schemas.microsoft.com/office/drawing/2014/main" id="{249173AF-9845-4029-9AA9-9DBBF599F2E8}"/>
                  </a:ext>
                </a:extLst>
              </p:cNvPr>
              <p:cNvSpPr>
                <a:spLocks/>
              </p:cNvSpPr>
              <p:nvPr/>
            </p:nvSpPr>
            <p:spPr bwMode="auto">
              <a:xfrm>
                <a:off x="2863102" y="4150471"/>
                <a:ext cx="384175" cy="515937"/>
              </a:xfrm>
              <a:custGeom>
                <a:avLst/>
                <a:gdLst>
                  <a:gd name="T0" fmla="*/ 0 w 242"/>
                  <a:gd name="T1" fmla="*/ 0 h 325"/>
                  <a:gd name="T2" fmla="*/ 0 w 242"/>
                  <a:gd name="T3" fmla="*/ 111 h 325"/>
                  <a:gd name="T4" fmla="*/ 103 w 242"/>
                  <a:gd name="T5" fmla="*/ 214 h 325"/>
                  <a:gd name="T6" fmla="*/ 0 w 242"/>
                  <a:gd name="T7" fmla="*/ 325 h 325"/>
                  <a:gd name="T8" fmla="*/ 242 w 242"/>
                  <a:gd name="T9" fmla="*/ 325 h 325"/>
                  <a:gd name="T10" fmla="*/ 242 w 242"/>
                  <a:gd name="T11" fmla="*/ 119 h 325"/>
                  <a:gd name="T12" fmla="*/ 119 w 242"/>
                  <a:gd name="T13" fmla="*/ 119 h 325"/>
                  <a:gd name="T14" fmla="*/ 119 w 242"/>
                  <a:gd name="T15" fmla="*/ 0 h 325"/>
                  <a:gd name="T16" fmla="*/ 0 w 242"/>
                  <a:gd name="T17" fmla="*/ 0 h 325"/>
                  <a:gd name="T18" fmla="*/ 0 w 242"/>
                  <a:gd name="T19" fmla="*/ 0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2" h="325">
                    <a:moveTo>
                      <a:pt x="0" y="0"/>
                    </a:moveTo>
                    <a:lnTo>
                      <a:pt x="0" y="111"/>
                    </a:lnTo>
                    <a:lnTo>
                      <a:pt x="103" y="214"/>
                    </a:lnTo>
                    <a:lnTo>
                      <a:pt x="0" y="325"/>
                    </a:lnTo>
                    <a:lnTo>
                      <a:pt x="242" y="325"/>
                    </a:lnTo>
                    <a:lnTo>
                      <a:pt x="242" y="119"/>
                    </a:lnTo>
                    <a:lnTo>
                      <a:pt x="119" y="119"/>
                    </a:lnTo>
                    <a:lnTo>
                      <a:pt x="119" y="0"/>
                    </a:lnTo>
                    <a:lnTo>
                      <a:pt x="0" y="0"/>
                    </a:lnTo>
                    <a:lnTo>
                      <a:pt x="0" y="0"/>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8">
                <a:extLst>
                  <a:ext uri="{FF2B5EF4-FFF2-40B4-BE49-F238E27FC236}">
                    <a16:creationId xmlns:a16="http://schemas.microsoft.com/office/drawing/2014/main" id="{D5BD8AD1-23BC-4A38-816F-8AEAE5BD4E96}"/>
                  </a:ext>
                </a:extLst>
              </p:cNvPr>
              <p:cNvSpPr>
                <a:spLocks/>
              </p:cNvSpPr>
              <p:nvPr/>
            </p:nvSpPr>
            <p:spPr bwMode="auto">
              <a:xfrm>
                <a:off x="3085352" y="4156821"/>
                <a:ext cx="155575" cy="150812"/>
              </a:xfrm>
              <a:custGeom>
                <a:avLst/>
                <a:gdLst>
                  <a:gd name="T0" fmla="*/ 0 w 98"/>
                  <a:gd name="T1" fmla="*/ 95 h 95"/>
                  <a:gd name="T2" fmla="*/ 98 w 98"/>
                  <a:gd name="T3" fmla="*/ 95 h 95"/>
                  <a:gd name="T4" fmla="*/ 0 w 98"/>
                  <a:gd name="T5" fmla="*/ 0 h 95"/>
                  <a:gd name="T6" fmla="*/ 0 w 98"/>
                  <a:gd name="T7" fmla="*/ 95 h 95"/>
                  <a:gd name="T8" fmla="*/ 0 w 98"/>
                  <a:gd name="T9" fmla="*/ 95 h 95"/>
                </a:gdLst>
                <a:ahLst/>
                <a:cxnLst>
                  <a:cxn ang="0">
                    <a:pos x="T0" y="T1"/>
                  </a:cxn>
                  <a:cxn ang="0">
                    <a:pos x="T2" y="T3"/>
                  </a:cxn>
                  <a:cxn ang="0">
                    <a:pos x="T4" y="T5"/>
                  </a:cxn>
                  <a:cxn ang="0">
                    <a:pos x="T6" y="T7"/>
                  </a:cxn>
                  <a:cxn ang="0">
                    <a:pos x="T8" y="T9"/>
                  </a:cxn>
                </a:cxnLst>
                <a:rect l="0" t="0" r="r" b="b"/>
                <a:pathLst>
                  <a:path w="98" h="95">
                    <a:moveTo>
                      <a:pt x="0" y="95"/>
                    </a:moveTo>
                    <a:lnTo>
                      <a:pt x="98" y="95"/>
                    </a:lnTo>
                    <a:lnTo>
                      <a:pt x="0" y="0"/>
                    </a:lnTo>
                    <a:lnTo>
                      <a:pt x="0" y="95"/>
                    </a:lnTo>
                    <a:lnTo>
                      <a:pt x="0" y="95"/>
                    </a:ln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9">
                <a:extLst>
                  <a:ext uri="{FF2B5EF4-FFF2-40B4-BE49-F238E27FC236}">
                    <a16:creationId xmlns:a16="http://schemas.microsoft.com/office/drawing/2014/main" id="{B3942F04-0A5C-4AE2-B06C-18ABDDA1F7BA}"/>
                  </a:ext>
                </a:extLst>
              </p:cNvPr>
              <p:cNvSpPr>
                <a:spLocks/>
              </p:cNvSpPr>
              <p:nvPr/>
            </p:nvSpPr>
            <p:spPr bwMode="auto">
              <a:xfrm>
                <a:off x="2674190" y="4391771"/>
                <a:ext cx="293687" cy="203200"/>
              </a:xfrm>
              <a:custGeom>
                <a:avLst/>
                <a:gdLst>
                  <a:gd name="T0" fmla="*/ 115 w 185"/>
                  <a:gd name="T1" fmla="*/ 33 h 128"/>
                  <a:gd name="T2" fmla="*/ 123 w 185"/>
                  <a:gd name="T3" fmla="*/ 37 h 128"/>
                  <a:gd name="T4" fmla="*/ 135 w 185"/>
                  <a:gd name="T5" fmla="*/ 50 h 128"/>
                  <a:gd name="T6" fmla="*/ 123 w 185"/>
                  <a:gd name="T7" fmla="*/ 50 h 128"/>
                  <a:gd name="T8" fmla="*/ 98 w 185"/>
                  <a:gd name="T9" fmla="*/ 50 h 128"/>
                  <a:gd name="T10" fmla="*/ 0 w 185"/>
                  <a:gd name="T11" fmla="*/ 50 h 128"/>
                  <a:gd name="T12" fmla="*/ 0 w 185"/>
                  <a:gd name="T13" fmla="*/ 78 h 128"/>
                  <a:gd name="T14" fmla="*/ 98 w 185"/>
                  <a:gd name="T15" fmla="*/ 78 h 128"/>
                  <a:gd name="T16" fmla="*/ 123 w 185"/>
                  <a:gd name="T17" fmla="*/ 78 h 128"/>
                  <a:gd name="T18" fmla="*/ 135 w 185"/>
                  <a:gd name="T19" fmla="*/ 78 h 128"/>
                  <a:gd name="T20" fmla="*/ 123 w 185"/>
                  <a:gd name="T21" fmla="*/ 87 h 128"/>
                  <a:gd name="T22" fmla="*/ 102 w 185"/>
                  <a:gd name="T23" fmla="*/ 107 h 128"/>
                  <a:gd name="T24" fmla="*/ 123 w 185"/>
                  <a:gd name="T25" fmla="*/ 128 h 128"/>
                  <a:gd name="T26" fmla="*/ 123 w 185"/>
                  <a:gd name="T27" fmla="*/ 124 h 128"/>
                  <a:gd name="T28" fmla="*/ 185 w 185"/>
                  <a:gd name="T29" fmla="*/ 62 h 128"/>
                  <a:gd name="T30" fmla="*/ 156 w 185"/>
                  <a:gd name="T31" fmla="*/ 33 h 128"/>
                  <a:gd name="T32" fmla="*/ 123 w 185"/>
                  <a:gd name="T33" fmla="*/ 0 h 128"/>
                  <a:gd name="T34" fmla="*/ 123 w 185"/>
                  <a:gd name="T35" fmla="*/ 0 h 128"/>
                  <a:gd name="T36" fmla="*/ 102 w 185"/>
                  <a:gd name="T37" fmla="*/ 17 h 128"/>
                  <a:gd name="T38" fmla="*/ 115 w 185"/>
                  <a:gd name="T39" fmla="*/ 33 h 128"/>
                  <a:gd name="T40" fmla="*/ 115 w 185"/>
                  <a:gd name="T41" fmla="*/ 33 h 128"/>
                  <a:gd name="T42" fmla="*/ 115 w 185"/>
                  <a:gd name="T43" fmla="*/ 3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5" h="128">
                    <a:moveTo>
                      <a:pt x="115" y="33"/>
                    </a:moveTo>
                    <a:lnTo>
                      <a:pt x="123" y="37"/>
                    </a:lnTo>
                    <a:lnTo>
                      <a:pt x="135" y="50"/>
                    </a:lnTo>
                    <a:lnTo>
                      <a:pt x="123" y="50"/>
                    </a:lnTo>
                    <a:lnTo>
                      <a:pt x="98" y="50"/>
                    </a:lnTo>
                    <a:lnTo>
                      <a:pt x="0" y="50"/>
                    </a:lnTo>
                    <a:lnTo>
                      <a:pt x="0" y="78"/>
                    </a:lnTo>
                    <a:lnTo>
                      <a:pt x="98" y="78"/>
                    </a:lnTo>
                    <a:lnTo>
                      <a:pt x="123" y="78"/>
                    </a:lnTo>
                    <a:lnTo>
                      <a:pt x="135" y="78"/>
                    </a:lnTo>
                    <a:lnTo>
                      <a:pt x="123" y="87"/>
                    </a:lnTo>
                    <a:lnTo>
                      <a:pt x="102" y="107"/>
                    </a:lnTo>
                    <a:lnTo>
                      <a:pt x="123" y="128"/>
                    </a:lnTo>
                    <a:lnTo>
                      <a:pt x="123" y="124"/>
                    </a:lnTo>
                    <a:lnTo>
                      <a:pt x="185" y="62"/>
                    </a:lnTo>
                    <a:lnTo>
                      <a:pt x="156" y="33"/>
                    </a:lnTo>
                    <a:lnTo>
                      <a:pt x="123" y="0"/>
                    </a:lnTo>
                    <a:lnTo>
                      <a:pt x="123" y="0"/>
                    </a:lnTo>
                    <a:lnTo>
                      <a:pt x="102" y="17"/>
                    </a:lnTo>
                    <a:lnTo>
                      <a:pt x="115" y="33"/>
                    </a:lnTo>
                    <a:lnTo>
                      <a:pt x="115" y="33"/>
                    </a:lnTo>
                    <a:lnTo>
                      <a:pt x="115" y="33"/>
                    </a:lnTo>
                    <a:close/>
                  </a:path>
                </a:pathLst>
              </a:custGeom>
              <a:solidFill>
                <a:srgbClr val="0078D4"/>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28" name="Group 227">
              <a:extLst>
                <a:ext uri="{FF2B5EF4-FFF2-40B4-BE49-F238E27FC236}">
                  <a16:creationId xmlns:a16="http://schemas.microsoft.com/office/drawing/2014/main" id="{04342509-6975-475A-B38B-D0EA4B927677}"/>
                </a:ext>
              </a:extLst>
            </p:cNvPr>
            <p:cNvGrpSpPr/>
            <p:nvPr/>
          </p:nvGrpSpPr>
          <p:grpSpPr>
            <a:xfrm>
              <a:off x="1958275" y="4841839"/>
              <a:ext cx="461946" cy="462946"/>
              <a:chOff x="7268839" y="2551127"/>
              <a:chExt cx="466972" cy="467983"/>
            </a:xfrm>
          </p:grpSpPr>
          <p:grpSp>
            <p:nvGrpSpPr>
              <p:cNvPr id="229" name="Group 228">
                <a:extLst>
                  <a:ext uri="{FF2B5EF4-FFF2-40B4-BE49-F238E27FC236}">
                    <a16:creationId xmlns:a16="http://schemas.microsoft.com/office/drawing/2014/main" id="{EF29B4C6-D43F-42F0-991C-F93AB6E7A28B}"/>
                  </a:ext>
                </a:extLst>
              </p:cNvPr>
              <p:cNvGrpSpPr/>
              <p:nvPr/>
            </p:nvGrpSpPr>
            <p:grpSpPr>
              <a:xfrm>
                <a:off x="7268839" y="2551127"/>
                <a:ext cx="466972" cy="467983"/>
                <a:chOff x="7407588" y="2546148"/>
                <a:chExt cx="466972" cy="467983"/>
              </a:xfrm>
            </p:grpSpPr>
            <p:sp>
              <p:nvSpPr>
                <p:cNvPr id="235" name="Oval 27">
                  <a:extLst>
                    <a:ext uri="{FF2B5EF4-FFF2-40B4-BE49-F238E27FC236}">
                      <a16:creationId xmlns:a16="http://schemas.microsoft.com/office/drawing/2014/main" id="{A3ECAD82-747B-4D7F-BC4A-21A018510582}"/>
                    </a:ext>
                  </a:extLst>
                </p:cNvPr>
                <p:cNvSpPr>
                  <a:spLocks noChangeArrowheads="1"/>
                </p:cNvSpPr>
                <p:nvPr/>
              </p:nvSpPr>
              <p:spPr bwMode="auto">
                <a:xfrm>
                  <a:off x="7420728" y="2559288"/>
                  <a:ext cx="440692" cy="441703"/>
                </a:xfrm>
                <a:prstGeom prst="ellipse">
                  <a:avLst/>
                </a:prstGeom>
                <a:solidFill>
                  <a:srgbClr val="2A2A2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6" name="Freeform 28">
                  <a:extLst>
                    <a:ext uri="{FF2B5EF4-FFF2-40B4-BE49-F238E27FC236}">
                      <a16:creationId xmlns:a16="http://schemas.microsoft.com/office/drawing/2014/main" id="{FDEFFB5A-B0B7-489B-BDD8-DB57C55E4380}"/>
                    </a:ext>
                  </a:extLst>
                </p:cNvPr>
                <p:cNvSpPr>
                  <a:spLocks noEditPoints="1"/>
                </p:cNvSpPr>
                <p:nvPr/>
              </p:nvSpPr>
              <p:spPr bwMode="auto">
                <a:xfrm>
                  <a:off x="7407588" y="2546148"/>
                  <a:ext cx="466972" cy="467983"/>
                </a:xfrm>
                <a:custGeom>
                  <a:avLst/>
                  <a:gdLst>
                    <a:gd name="T0" fmla="*/ 182 w 364"/>
                    <a:gd name="T1" fmla="*/ 20 h 364"/>
                    <a:gd name="T2" fmla="*/ 344 w 364"/>
                    <a:gd name="T3" fmla="*/ 182 h 364"/>
                    <a:gd name="T4" fmla="*/ 182 w 364"/>
                    <a:gd name="T5" fmla="*/ 344 h 364"/>
                    <a:gd name="T6" fmla="*/ 20 w 364"/>
                    <a:gd name="T7" fmla="*/ 182 h 364"/>
                    <a:gd name="T8" fmla="*/ 182 w 364"/>
                    <a:gd name="T9" fmla="*/ 20 h 364"/>
                    <a:gd name="T10" fmla="*/ 182 w 364"/>
                    <a:gd name="T11" fmla="*/ 0 h 364"/>
                    <a:gd name="T12" fmla="*/ 0 w 364"/>
                    <a:gd name="T13" fmla="*/ 182 h 364"/>
                    <a:gd name="T14" fmla="*/ 182 w 364"/>
                    <a:gd name="T15" fmla="*/ 364 h 364"/>
                    <a:gd name="T16" fmla="*/ 364 w 364"/>
                    <a:gd name="T17" fmla="*/ 182 h 364"/>
                    <a:gd name="T18" fmla="*/ 182 w 364"/>
                    <a:gd name="T19"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4" h="364">
                      <a:moveTo>
                        <a:pt x="182" y="20"/>
                      </a:moveTo>
                      <a:cubicBezTo>
                        <a:pt x="271" y="20"/>
                        <a:pt x="344" y="93"/>
                        <a:pt x="344" y="182"/>
                      </a:cubicBezTo>
                      <a:cubicBezTo>
                        <a:pt x="344" y="271"/>
                        <a:pt x="271" y="344"/>
                        <a:pt x="182" y="344"/>
                      </a:cubicBezTo>
                      <a:cubicBezTo>
                        <a:pt x="93" y="344"/>
                        <a:pt x="20" y="271"/>
                        <a:pt x="20" y="182"/>
                      </a:cubicBezTo>
                      <a:cubicBezTo>
                        <a:pt x="20" y="93"/>
                        <a:pt x="93" y="20"/>
                        <a:pt x="182" y="20"/>
                      </a:cubicBezTo>
                      <a:moveTo>
                        <a:pt x="182" y="0"/>
                      </a:moveTo>
                      <a:cubicBezTo>
                        <a:pt x="82" y="0"/>
                        <a:pt x="0" y="82"/>
                        <a:pt x="0" y="182"/>
                      </a:cubicBezTo>
                      <a:cubicBezTo>
                        <a:pt x="0" y="282"/>
                        <a:pt x="82" y="364"/>
                        <a:pt x="182" y="364"/>
                      </a:cubicBezTo>
                      <a:cubicBezTo>
                        <a:pt x="282" y="364"/>
                        <a:pt x="364" y="282"/>
                        <a:pt x="364" y="182"/>
                      </a:cubicBezTo>
                      <a:cubicBezTo>
                        <a:pt x="364" y="82"/>
                        <a:pt x="282" y="0"/>
                        <a:pt x="182" y="0"/>
                      </a:cubicBezTo>
                      <a:close/>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30" name="Group 229">
                <a:extLst>
                  <a:ext uri="{FF2B5EF4-FFF2-40B4-BE49-F238E27FC236}">
                    <a16:creationId xmlns:a16="http://schemas.microsoft.com/office/drawing/2014/main" id="{18B078CE-5210-48EA-9921-1F01E1300827}"/>
                  </a:ext>
                </a:extLst>
              </p:cNvPr>
              <p:cNvGrpSpPr/>
              <p:nvPr/>
            </p:nvGrpSpPr>
            <p:grpSpPr>
              <a:xfrm>
                <a:off x="7345775" y="2631084"/>
                <a:ext cx="313100" cy="333865"/>
                <a:chOff x="3959230" y="306388"/>
                <a:chExt cx="1220789" cy="1301753"/>
              </a:xfrm>
            </p:grpSpPr>
            <p:sp>
              <p:nvSpPr>
                <p:cNvPr id="231" name="Freeform 14">
                  <a:extLst>
                    <a:ext uri="{FF2B5EF4-FFF2-40B4-BE49-F238E27FC236}">
                      <a16:creationId xmlns:a16="http://schemas.microsoft.com/office/drawing/2014/main" id="{714AE46B-7532-4845-A835-66741D76631B}"/>
                    </a:ext>
                  </a:extLst>
                </p:cNvPr>
                <p:cNvSpPr>
                  <a:spLocks/>
                </p:cNvSpPr>
                <p:nvPr/>
              </p:nvSpPr>
              <p:spPr bwMode="auto">
                <a:xfrm>
                  <a:off x="3959230" y="306388"/>
                  <a:ext cx="1220789" cy="1301753"/>
                </a:xfrm>
                <a:custGeom>
                  <a:avLst/>
                  <a:gdLst>
                    <a:gd name="T0" fmla="*/ 548 w 1137"/>
                    <a:gd name="T1" fmla="*/ 1198 h 1210"/>
                    <a:gd name="T2" fmla="*/ 416 w 1137"/>
                    <a:gd name="T3" fmla="*/ 1114 h 1210"/>
                    <a:gd name="T4" fmla="*/ 289 w 1137"/>
                    <a:gd name="T5" fmla="*/ 1013 h 1210"/>
                    <a:gd name="T6" fmla="*/ 176 w 1137"/>
                    <a:gd name="T7" fmla="*/ 896 h 1210"/>
                    <a:gd name="T8" fmla="*/ 84 w 1137"/>
                    <a:gd name="T9" fmla="*/ 762 h 1210"/>
                    <a:gd name="T10" fmla="*/ 22 w 1137"/>
                    <a:gd name="T11" fmla="*/ 613 h 1210"/>
                    <a:gd name="T12" fmla="*/ 0 w 1137"/>
                    <a:gd name="T13" fmla="*/ 447 h 1210"/>
                    <a:gd name="T14" fmla="*/ 0 w 1137"/>
                    <a:gd name="T15" fmla="*/ 163 h 1210"/>
                    <a:gd name="T16" fmla="*/ 38 w 1137"/>
                    <a:gd name="T17" fmla="*/ 161 h 1210"/>
                    <a:gd name="T18" fmla="*/ 210 w 1137"/>
                    <a:gd name="T19" fmla="*/ 132 h 1210"/>
                    <a:gd name="T20" fmla="*/ 366 w 1137"/>
                    <a:gd name="T21" fmla="*/ 61 h 1210"/>
                    <a:gd name="T22" fmla="*/ 462 w 1137"/>
                    <a:gd name="T23" fmla="*/ 15 h 1210"/>
                    <a:gd name="T24" fmla="*/ 568 w 1137"/>
                    <a:gd name="T25" fmla="*/ 0 h 1210"/>
                    <a:gd name="T26" fmla="*/ 674 w 1137"/>
                    <a:gd name="T27" fmla="*/ 15 h 1210"/>
                    <a:gd name="T28" fmla="*/ 770 w 1137"/>
                    <a:gd name="T29" fmla="*/ 61 h 1210"/>
                    <a:gd name="T30" fmla="*/ 926 w 1137"/>
                    <a:gd name="T31" fmla="*/ 132 h 1210"/>
                    <a:gd name="T32" fmla="*/ 1098 w 1137"/>
                    <a:gd name="T33" fmla="*/ 161 h 1210"/>
                    <a:gd name="T34" fmla="*/ 1137 w 1137"/>
                    <a:gd name="T35" fmla="*/ 163 h 1210"/>
                    <a:gd name="T36" fmla="*/ 1137 w 1137"/>
                    <a:gd name="T37" fmla="*/ 447 h 1210"/>
                    <a:gd name="T38" fmla="*/ 1114 w 1137"/>
                    <a:gd name="T39" fmla="*/ 613 h 1210"/>
                    <a:gd name="T40" fmla="*/ 1052 w 1137"/>
                    <a:gd name="T41" fmla="*/ 762 h 1210"/>
                    <a:gd name="T42" fmla="*/ 960 w 1137"/>
                    <a:gd name="T43" fmla="*/ 896 h 1210"/>
                    <a:gd name="T44" fmla="*/ 847 w 1137"/>
                    <a:gd name="T45" fmla="*/ 1013 h 1210"/>
                    <a:gd name="T46" fmla="*/ 720 w 1137"/>
                    <a:gd name="T47" fmla="*/ 1114 h 1210"/>
                    <a:gd name="T48" fmla="*/ 588 w 1137"/>
                    <a:gd name="T49" fmla="*/ 1198 h 1210"/>
                    <a:gd name="T50" fmla="*/ 568 w 1137"/>
                    <a:gd name="T51" fmla="*/ 1210 h 1210"/>
                    <a:gd name="T52" fmla="*/ 548 w 1137"/>
                    <a:gd name="T53" fmla="*/ 1198 h 1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37" h="1210">
                      <a:moveTo>
                        <a:pt x="548" y="1198"/>
                      </a:moveTo>
                      <a:cubicBezTo>
                        <a:pt x="504" y="1173"/>
                        <a:pt x="459" y="1144"/>
                        <a:pt x="416" y="1114"/>
                      </a:cubicBezTo>
                      <a:cubicBezTo>
                        <a:pt x="372" y="1083"/>
                        <a:pt x="329" y="1049"/>
                        <a:pt x="289" y="1013"/>
                      </a:cubicBezTo>
                      <a:cubicBezTo>
                        <a:pt x="249" y="976"/>
                        <a:pt x="211" y="937"/>
                        <a:pt x="176" y="896"/>
                      </a:cubicBezTo>
                      <a:cubicBezTo>
                        <a:pt x="141" y="854"/>
                        <a:pt x="110" y="809"/>
                        <a:pt x="84" y="762"/>
                      </a:cubicBezTo>
                      <a:cubicBezTo>
                        <a:pt x="58" y="715"/>
                        <a:pt x="37" y="665"/>
                        <a:pt x="22" y="613"/>
                      </a:cubicBezTo>
                      <a:cubicBezTo>
                        <a:pt x="7" y="560"/>
                        <a:pt x="0" y="504"/>
                        <a:pt x="0" y="447"/>
                      </a:cubicBezTo>
                      <a:cubicBezTo>
                        <a:pt x="0" y="163"/>
                        <a:pt x="0" y="163"/>
                        <a:pt x="0" y="163"/>
                      </a:cubicBezTo>
                      <a:cubicBezTo>
                        <a:pt x="38" y="161"/>
                        <a:pt x="38" y="161"/>
                        <a:pt x="38" y="161"/>
                      </a:cubicBezTo>
                      <a:cubicBezTo>
                        <a:pt x="98" y="158"/>
                        <a:pt x="155" y="148"/>
                        <a:pt x="210" y="132"/>
                      </a:cubicBezTo>
                      <a:cubicBezTo>
                        <a:pt x="264" y="117"/>
                        <a:pt x="316" y="93"/>
                        <a:pt x="366" y="61"/>
                      </a:cubicBezTo>
                      <a:cubicBezTo>
                        <a:pt x="398" y="40"/>
                        <a:pt x="430" y="25"/>
                        <a:pt x="462" y="15"/>
                      </a:cubicBezTo>
                      <a:cubicBezTo>
                        <a:pt x="494" y="5"/>
                        <a:pt x="530" y="0"/>
                        <a:pt x="568" y="0"/>
                      </a:cubicBezTo>
                      <a:cubicBezTo>
                        <a:pt x="606" y="0"/>
                        <a:pt x="642" y="5"/>
                        <a:pt x="674" y="15"/>
                      </a:cubicBezTo>
                      <a:cubicBezTo>
                        <a:pt x="706" y="25"/>
                        <a:pt x="738" y="40"/>
                        <a:pt x="770" y="61"/>
                      </a:cubicBezTo>
                      <a:cubicBezTo>
                        <a:pt x="820" y="93"/>
                        <a:pt x="872" y="117"/>
                        <a:pt x="926" y="132"/>
                      </a:cubicBezTo>
                      <a:cubicBezTo>
                        <a:pt x="981" y="148"/>
                        <a:pt x="1039" y="158"/>
                        <a:pt x="1098" y="161"/>
                      </a:cubicBezTo>
                      <a:cubicBezTo>
                        <a:pt x="1137" y="163"/>
                        <a:pt x="1137" y="163"/>
                        <a:pt x="1137" y="163"/>
                      </a:cubicBezTo>
                      <a:cubicBezTo>
                        <a:pt x="1137" y="447"/>
                        <a:pt x="1137" y="447"/>
                        <a:pt x="1137" y="447"/>
                      </a:cubicBezTo>
                      <a:cubicBezTo>
                        <a:pt x="1137" y="504"/>
                        <a:pt x="1129" y="560"/>
                        <a:pt x="1114" y="613"/>
                      </a:cubicBezTo>
                      <a:cubicBezTo>
                        <a:pt x="1099" y="665"/>
                        <a:pt x="1078" y="715"/>
                        <a:pt x="1052" y="762"/>
                      </a:cubicBezTo>
                      <a:cubicBezTo>
                        <a:pt x="1027" y="809"/>
                        <a:pt x="996" y="854"/>
                        <a:pt x="960" y="896"/>
                      </a:cubicBezTo>
                      <a:cubicBezTo>
                        <a:pt x="925" y="937"/>
                        <a:pt x="887" y="976"/>
                        <a:pt x="847" y="1013"/>
                      </a:cubicBezTo>
                      <a:cubicBezTo>
                        <a:pt x="807" y="1049"/>
                        <a:pt x="765" y="1083"/>
                        <a:pt x="720" y="1114"/>
                      </a:cubicBezTo>
                      <a:cubicBezTo>
                        <a:pt x="677" y="1144"/>
                        <a:pt x="632" y="1173"/>
                        <a:pt x="588" y="1198"/>
                      </a:cubicBezTo>
                      <a:cubicBezTo>
                        <a:pt x="568" y="1210"/>
                        <a:pt x="568" y="1210"/>
                        <a:pt x="568" y="1210"/>
                      </a:cubicBezTo>
                      <a:lnTo>
                        <a:pt x="548" y="1198"/>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2" name="Rectangle 15">
                  <a:extLst>
                    <a:ext uri="{FF2B5EF4-FFF2-40B4-BE49-F238E27FC236}">
                      <a16:creationId xmlns:a16="http://schemas.microsoft.com/office/drawing/2014/main" id="{702E785B-B43A-4DFC-8156-2AA2FB41CC81}"/>
                    </a:ext>
                  </a:extLst>
                </p:cNvPr>
                <p:cNvSpPr>
                  <a:spLocks noChangeArrowheads="1"/>
                </p:cNvSpPr>
                <p:nvPr/>
              </p:nvSpPr>
              <p:spPr bwMode="auto">
                <a:xfrm>
                  <a:off x="4503743" y="617539"/>
                  <a:ext cx="130175" cy="43497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Rectangle 16">
                  <a:extLst>
                    <a:ext uri="{FF2B5EF4-FFF2-40B4-BE49-F238E27FC236}">
                      <a16:creationId xmlns:a16="http://schemas.microsoft.com/office/drawing/2014/main" id="{1FC3145A-619F-421C-9161-14417C331D74}"/>
                    </a:ext>
                  </a:extLst>
                </p:cNvPr>
                <p:cNvSpPr>
                  <a:spLocks noChangeArrowheads="1"/>
                </p:cNvSpPr>
                <p:nvPr/>
              </p:nvSpPr>
              <p:spPr bwMode="auto">
                <a:xfrm>
                  <a:off x="4503743" y="617539"/>
                  <a:ext cx="130175" cy="434976"/>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Rectangle 17">
                  <a:extLst>
                    <a:ext uri="{FF2B5EF4-FFF2-40B4-BE49-F238E27FC236}">
                      <a16:creationId xmlns:a16="http://schemas.microsoft.com/office/drawing/2014/main" id="{A3E72D5B-33A6-4E29-A6D6-A16EDC6978F2}"/>
                    </a:ext>
                  </a:extLst>
                </p:cNvPr>
                <p:cNvSpPr>
                  <a:spLocks noChangeArrowheads="1"/>
                </p:cNvSpPr>
                <p:nvPr/>
              </p:nvSpPr>
              <p:spPr bwMode="auto">
                <a:xfrm>
                  <a:off x="4503743" y="1144589"/>
                  <a:ext cx="130175" cy="90487"/>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sp>
        <p:nvSpPr>
          <p:cNvPr id="137" name="TextBox 136">
            <a:extLst>
              <a:ext uri="{FF2B5EF4-FFF2-40B4-BE49-F238E27FC236}">
                <a16:creationId xmlns:a16="http://schemas.microsoft.com/office/drawing/2014/main" id="{FF7D4147-C4AD-4726-9CC4-E725A12942BE}"/>
              </a:ext>
            </a:extLst>
          </p:cNvPr>
          <p:cNvSpPr txBox="1"/>
          <p:nvPr/>
        </p:nvSpPr>
        <p:spPr>
          <a:xfrm>
            <a:off x="2723481" y="639976"/>
            <a:ext cx="1636167" cy="1015663"/>
          </a:xfrm>
          <a:prstGeom prst="rect">
            <a:avLst/>
          </a:prstGeom>
          <a:noFill/>
        </p:spPr>
        <p:txBody>
          <a:bodyPr wrap="square" rtlCol="0">
            <a:spAutoFit/>
          </a:bodyPr>
          <a:lstStyle/>
          <a:p>
            <a:pPr lvl="0">
              <a:defRPr/>
            </a:pPr>
            <a:r>
              <a:rPr lang="en-US" sz="3000" dirty="0" err="1">
                <a:solidFill>
                  <a:prstClr val="white"/>
                </a:solidFill>
                <a:latin typeface="Segoe UI Bold"/>
                <a:cs typeface="Segoe UI Bold"/>
              </a:rPr>
              <a:t>Securitythreats</a:t>
            </a:r>
            <a:endParaRPr lang="en-US" sz="2400" dirty="0">
              <a:solidFill>
                <a:prstClr val="white"/>
              </a:solidFill>
              <a:latin typeface="Segoe UI Bold"/>
              <a:cs typeface="Segoe UI Bold"/>
            </a:endParaRPr>
          </a:p>
        </p:txBody>
      </p:sp>
      <p:sp>
        <p:nvSpPr>
          <p:cNvPr id="138" name="TextBox 137">
            <a:extLst>
              <a:ext uri="{FF2B5EF4-FFF2-40B4-BE49-F238E27FC236}">
                <a16:creationId xmlns:a16="http://schemas.microsoft.com/office/drawing/2014/main" id="{E756CB39-75BC-4CCF-9E9F-9B4E606ECCD1}"/>
              </a:ext>
            </a:extLst>
          </p:cNvPr>
          <p:cNvSpPr txBox="1"/>
          <p:nvPr/>
        </p:nvSpPr>
        <p:spPr>
          <a:xfrm>
            <a:off x="7785494" y="749973"/>
            <a:ext cx="2056775" cy="923330"/>
          </a:xfrm>
          <a:prstGeom prst="rect">
            <a:avLst/>
          </a:prstGeom>
          <a:noFill/>
        </p:spPr>
        <p:txBody>
          <a:bodyPr wrap="square" rtlCol="0">
            <a:spAutoFit/>
          </a:bodyPr>
          <a:lstStyle/>
          <a:p>
            <a:r>
              <a:rPr lang="en-US" dirty="0">
                <a:solidFill>
                  <a:schemeClr val="bg1"/>
                </a:solidFill>
                <a:latin typeface="Segoe UI" panose="020B0502040204020203" pitchFamily="34" charset="0"/>
                <a:cs typeface="Segoe UI" panose="020B0502040204020203" pitchFamily="34" charset="0"/>
              </a:rPr>
              <a:t>Threats to data, accounts and devices</a:t>
            </a:r>
          </a:p>
        </p:txBody>
      </p:sp>
    </p:spTree>
    <p:extLst>
      <p:ext uri="{BB962C8B-B14F-4D97-AF65-F5344CB8AC3E}">
        <p14:creationId xmlns:p14="http://schemas.microsoft.com/office/powerpoint/2010/main" val="3616672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4">
            <a:extLst>
              <a:ext uri="{FF2B5EF4-FFF2-40B4-BE49-F238E27FC236}">
                <a16:creationId xmlns:a16="http://schemas.microsoft.com/office/drawing/2014/main" id="{F7DA64D4-F893-4ED9-B91E-F6EA5E1DF915}"/>
              </a:ext>
            </a:extLst>
          </p:cNvPr>
          <p:cNvGrpSpPr>
            <a:grpSpLocks noChangeAspect="1"/>
          </p:cNvGrpSpPr>
          <p:nvPr/>
        </p:nvGrpSpPr>
        <p:grpSpPr bwMode="auto">
          <a:xfrm>
            <a:off x="2878181" y="402352"/>
            <a:ext cx="377698" cy="239774"/>
            <a:chOff x="1874" y="1847"/>
            <a:chExt cx="178" cy="113"/>
          </a:xfrm>
        </p:grpSpPr>
        <p:sp>
          <p:nvSpPr>
            <p:cNvPr id="8" name="AutoShape 3">
              <a:extLst>
                <a:ext uri="{FF2B5EF4-FFF2-40B4-BE49-F238E27FC236}">
                  <a16:creationId xmlns:a16="http://schemas.microsoft.com/office/drawing/2014/main" id="{D9301881-F97A-4B54-9C77-6998872045D5}"/>
                </a:ext>
              </a:extLst>
            </p:cNvPr>
            <p:cNvSpPr>
              <a:spLocks noChangeAspect="1" noChangeArrowheads="1" noTextEdit="1"/>
            </p:cNvSpPr>
            <p:nvPr/>
          </p:nvSpPr>
          <p:spPr bwMode="auto">
            <a:xfrm>
              <a:off x="1874" y="1847"/>
              <a:ext cx="178"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5">
              <a:extLst>
                <a:ext uri="{FF2B5EF4-FFF2-40B4-BE49-F238E27FC236}">
                  <a16:creationId xmlns:a16="http://schemas.microsoft.com/office/drawing/2014/main" id="{7D2684B8-26ED-4F51-93C2-940688F956ED}"/>
                </a:ext>
              </a:extLst>
            </p:cNvPr>
            <p:cNvSpPr>
              <a:spLocks/>
            </p:cNvSpPr>
            <p:nvPr/>
          </p:nvSpPr>
          <p:spPr bwMode="auto">
            <a:xfrm>
              <a:off x="1874" y="1847"/>
              <a:ext cx="178" cy="81"/>
            </a:xfrm>
            <a:custGeom>
              <a:avLst/>
              <a:gdLst>
                <a:gd name="T0" fmla="*/ 1564 w 1564"/>
                <a:gd name="T1" fmla="*/ 708 h 708"/>
                <a:gd name="T2" fmla="*/ 1564 w 1564"/>
                <a:gd name="T3" fmla="*/ 36 h 708"/>
                <a:gd name="T4" fmla="*/ 1552 w 1564"/>
                <a:gd name="T5" fmla="*/ 12 h 708"/>
                <a:gd name="T6" fmla="*/ 1527 w 1564"/>
                <a:gd name="T7" fmla="*/ 0 h 708"/>
                <a:gd name="T8" fmla="*/ 37 w 1564"/>
                <a:gd name="T9" fmla="*/ 0 h 708"/>
                <a:gd name="T10" fmla="*/ 0 w 1564"/>
                <a:gd name="T11" fmla="*/ 12 h 708"/>
                <a:gd name="T12" fmla="*/ 0 w 1564"/>
                <a:gd name="T13" fmla="*/ 36 h 708"/>
                <a:gd name="T14" fmla="*/ 0 w 1564"/>
                <a:gd name="T15" fmla="*/ 684 h 708"/>
                <a:gd name="T16" fmla="*/ 24 w 1564"/>
                <a:gd name="T17" fmla="*/ 708 h 708"/>
                <a:gd name="T18" fmla="*/ 1564 w 1564"/>
                <a:gd name="T19" fmla="*/ 708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64" h="708">
                  <a:moveTo>
                    <a:pt x="1564" y="708"/>
                  </a:moveTo>
                  <a:cubicBezTo>
                    <a:pt x="1564" y="36"/>
                    <a:pt x="1564" y="36"/>
                    <a:pt x="1564" y="36"/>
                  </a:cubicBezTo>
                  <a:cubicBezTo>
                    <a:pt x="1564" y="24"/>
                    <a:pt x="1552" y="12"/>
                    <a:pt x="1552" y="12"/>
                  </a:cubicBezTo>
                  <a:cubicBezTo>
                    <a:pt x="1540" y="0"/>
                    <a:pt x="1527" y="0"/>
                    <a:pt x="1527" y="0"/>
                  </a:cubicBezTo>
                  <a:cubicBezTo>
                    <a:pt x="37" y="0"/>
                    <a:pt x="37" y="0"/>
                    <a:pt x="37" y="0"/>
                  </a:cubicBezTo>
                  <a:cubicBezTo>
                    <a:pt x="24" y="0"/>
                    <a:pt x="12" y="0"/>
                    <a:pt x="0" y="12"/>
                  </a:cubicBezTo>
                  <a:cubicBezTo>
                    <a:pt x="0" y="12"/>
                    <a:pt x="0" y="24"/>
                    <a:pt x="0" y="36"/>
                  </a:cubicBezTo>
                  <a:cubicBezTo>
                    <a:pt x="0" y="684"/>
                    <a:pt x="0" y="684"/>
                    <a:pt x="0" y="684"/>
                  </a:cubicBezTo>
                  <a:cubicBezTo>
                    <a:pt x="0" y="696"/>
                    <a:pt x="12" y="708"/>
                    <a:pt x="24" y="708"/>
                  </a:cubicBezTo>
                  <a:cubicBezTo>
                    <a:pt x="1564" y="708"/>
                    <a:pt x="1564" y="708"/>
                    <a:pt x="1564" y="708"/>
                  </a:cubicBezTo>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34ACA882-F779-4878-A056-656E5A6A5199}"/>
                </a:ext>
              </a:extLst>
            </p:cNvPr>
            <p:cNvSpPr>
              <a:spLocks/>
            </p:cNvSpPr>
            <p:nvPr/>
          </p:nvSpPr>
          <p:spPr bwMode="auto">
            <a:xfrm>
              <a:off x="1874" y="1945"/>
              <a:ext cx="178" cy="15"/>
            </a:xfrm>
            <a:custGeom>
              <a:avLst/>
              <a:gdLst>
                <a:gd name="T0" fmla="*/ 1564 w 1564"/>
                <a:gd name="T1" fmla="*/ 134 h 134"/>
                <a:gd name="T2" fmla="*/ 1564 w 1564"/>
                <a:gd name="T3" fmla="*/ 0 h 134"/>
                <a:gd name="T4" fmla="*/ 0 w 1564"/>
                <a:gd name="T5" fmla="*/ 0 h 134"/>
                <a:gd name="T6" fmla="*/ 0 w 1564"/>
                <a:gd name="T7" fmla="*/ 110 h 134"/>
                <a:gd name="T8" fmla="*/ 0 w 1564"/>
                <a:gd name="T9" fmla="*/ 134 h 134"/>
                <a:gd name="T10" fmla="*/ 37 w 1564"/>
                <a:gd name="T11" fmla="*/ 134 h 134"/>
                <a:gd name="T12" fmla="*/ 1564 w 1564"/>
                <a:gd name="T13" fmla="*/ 134 h 134"/>
              </a:gdLst>
              <a:ahLst/>
              <a:cxnLst>
                <a:cxn ang="0">
                  <a:pos x="T0" y="T1"/>
                </a:cxn>
                <a:cxn ang="0">
                  <a:pos x="T2" y="T3"/>
                </a:cxn>
                <a:cxn ang="0">
                  <a:pos x="T4" y="T5"/>
                </a:cxn>
                <a:cxn ang="0">
                  <a:pos x="T6" y="T7"/>
                </a:cxn>
                <a:cxn ang="0">
                  <a:pos x="T8" y="T9"/>
                </a:cxn>
                <a:cxn ang="0">
                  <a:pos x="T10" y="T11"/>
                </a:cxn>
                <a:cxn ang="0">
                  <a:pos x="T12" y="T13"/>
                </a:cxn>
              </a:cxnLst>
              <a:rect l="0" t="0" r="r" b="b"/>
              <a:pathLst>
                <a:path w="1564" h="134">
                  <a:moveTo>
                    <a:pt x="1564" y="134"/>
                  </a:moveTo>
                  <a:cubicBezTo>
                    <a:pt x="1564" y="0"/>
                    <a:pt x="1564" y="0"/>
                    <a:pt x="1564" y="0"/>
                  </a:cubicBezTo>
                  <a:cubicBezTo>
                    <a:pt x="0" y="0"/>
                    <a:pt x="0" y="0"/>
                    <a:pt x="0" y="0"/>
                  </a:cubicBezTo>
                  <a:cubicBezTo>
                    <a:pt x="0" y="110"/>
                    <a:pt x="0" y="110"/>
                    <a:pt x="0" y="110"/>
                  </a:cubicBezTo>
                  <a:cubicBezTo>
                    <a:pt x="0" y="110"/>
                    <a:pt x="0" y="122"/>
                    <a:pt x="0" y="134"/>
                  </a:cubicBezTo>
                  <a:cubicBezTo>
                    <a:pt x="12" y="134"/>
                    <a:pt x="24" y="134"/>
                    <a:pt x="37" y="134"/>
                  </a:cubicBezTo>
                  <a:lnTo>
                    <a:pt x="1564" y="134"/>
                  </a:lnTo>
                  <a:close/>
                </a:path>
              </a:pathLst>
            </a:custGeom>
            <a:solidFill>
              <a:srgbClr val="2F2F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7">
              <a:extLst>
                <a:ext uri="{FF2B5EF4-FFF2-40B4-BE49-F238E27FC236}">
                  <a16:creationId xmlns:a16="http://schemas.microsoft.com/office/drawing/2014/main" id="{2C576DE3-EF00-4FE5-90F8-DCEEFE641872}"/>
                </a:ext>
              </a:extLst>
            </p:cNvPr>
            <p:cNvSpPr>
              <a:spLocks/>
            </p:cNvSpPr>
            <p:nvPr/>
          </p:nvSpPr>
          <p:spPr bwMode="auto">
            <a:xfrm>
              <a:off x="1889" y="1864"/>
              <a:ext cx="34" cy="15"/>
            </a:xfrm>
            <a:custGeom>
              <a:avLst/>
              <a:gdLst>
                <a:gd name="T0" fmla="*/ 34 w 34"/>
                <a:gd name="T1" fmla="*/ 15 h 15"/>
                <a:gd name="T2" fmla="*/ 0 w 34"/>
                <a:gd name="T3" fmla="*/ 15 h 15"/>
                <a:gd name="T4" fmla="*/ 0 w 34"/>
                <a:gd name="T5" fmla="*/ 0 h 15"/>
                <a:gd name="T6" fmla="*/ 34 w 34"/>
                <a:gd name="T7" fmla="*/ 0 h 15"/>
                <a:gd name="T8" fmla="*/ 34 w 34"/>
                <a:gd name="T9" fmla="*/ 15 h 15"/>
                <a:gd name="T10" fmla="*/ 34 w 34"/>
                <a:gd name="T11" fmla="*/ 15 h 15"/>
              </a:gdLst>
              <a:ahLst/>
              <a:cxnLst>
                <a:cxn ang="0">
                  <a:pos x="T0" y="T1"/>
                </a:cxn>
                <a:cxn ang="0">
                  <a:pos x="T2" y="T3"/>
                </a:cxn>
                <a:cxn ang="0">
                  <a:pos x="T4" y="T5"/>
                </a:cxn>
                <a:cxn ang="0">
                  <a:pos x="T6" y="T7"/>
                </a:cxn>
                <a:cxn ang="0">
                  <a:pos x="T8" y="T9"/>
                </a:cxn>
                <a:cxn ang="0">
                  <a:pos x="T10" y="T11"/>
                </a:cxn>
              </a:cxnLst>
              <a:rect l="0" t="0" r="r" b="b"/>
              <a:pathLst>
                <a:path w="34" h="15">
                  <a:moveTo>
                    <a:pt x="34" y="15"/>
                  </a:moveTo>
                  <a:lnTo>
                    <a:pt x="0" y="15"/>
                  </a:lnTo>
                  <a:lnTo>
                    <a:pt x="0" y="0"/>
                  </a:lnTo>
                  <a:lnTo>
                    <a:pt x="34" y="0"/>
                  </a:lnTo>
                  <a:lnTo>
                    <a:pt x="34" y="15"/>
                  </a:lnTo>
                  <a:lnTo>
                    <a:pt x="34" y="1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37" name="Rectangle 236">
            <a:extLst>
              <a:ext uri="{FF2B5EF4-FFF2-40B4-BE49-F238E27FC236}">
                <a16:creationId xmlns:a16="http://schemas.microsoft.com/office/drawing/2014/main" id="{CE0FC16B-900D-4485-AEA4-1EEE732A1519}"/>
              </a:ext>
            </a:extLst>
          </p:cNvPr>
          <p:cNvSpPr/>
          <p:nvPr/>
        </p:nvSpPr>
        <p:spPr>
          <a:xfrm>
            <a:off x="3332907" y="3341138"/>
            <a:ext cx="3772950" cy="323165"/>
          </a:xfrm>
          <a:prstGeom prst="rect">
            <a:avLst/>
          </a:prstGeom>
        </p:spPr>
        <p:txBody>
          <a:bodyPr wrap="square">
            <a:spAutoFit/>
          </a:bodyPr>
          <a:lstStyle/>
          <a:p>
            <a:r>
              <a:rPr lang="en-US" sz="1500" b="1" dirty="0"/>
              <a:t>Malicious Sites</a:t>
            </a:r>
            <a:endParaRPr lang="en-US" sz="1500" dirty="0"/>
          </a:p>
        </p:txBody>
      </p:sp>
      <p:sp>
        <p:nvSpPr>
          <p:cNvPr id="239" name="Rectangle 238">
            <a:extLst>
              <a:ext uri="{FF2B5EF4-FFF2-40B4-BE49-F238E27FC236}">
                <a16:creationId xmlns:a16="http://schemas.microsoft.com/office/drawing/2014/main" id="{029BB0C9-D7B1-42C5-A5BC-9F237461C75A}"/>
              </a:ext>
            </a:extLst>
          </p:cNvPr>
          <p:cNvSpPr/>
          <p:nvPr/>
        </p:nvSpPr>
        <p:spPr>
          <a:xfrm>
            <a:off x="2809211" y="3710863"/>
            <a:ext cx="7102425" cy="1600438"/>
          </a:xfrm>
          <a:prstGeom prst="rect">
            <a:avLst/>
          </a:prstGeom>
        </p:spPr>
        <p:txBody>
          <a:bodyPr wrap="square">
            <a:spAutoFit/>
          </a:bodyPr>
          <a:lstStyle/>
          <a:p>
            <a:r>
              <a:rPr lang="en-US" sz="1400" dirty="0">
                <a:solidFill>
                  <a:prstClr val="black"/>
                </a:solidFill>
              </a:rPr>
              <a:t>Malicious sites host viruses and malware – your company can be at risk if someone clicks on a link that goes to a malicious site. </a:t>
            </a:r>
          </a:p>
          <a:p>
            <a:r>
              <a:rPr lang="en-US" sz="1400" dirty="0">
                <a:solidFill>
                  <a:prstClr val="black"/>
                </a:solidFill>
              </a:rPr>
              <a:t>Links to malicious sites are sent via email and included in social media posts or website adverts. Each of these might include a valid reason for visiting the site. </a:t>
            </a:r>
          </a:p>
          <a:p>
            <a:r>
              <a:rPr lang="en-US" sz="1400" b="1" dirty="0">
                <a:solidFill>
                  <a:prstClr val="black"/>
                </a:solidFill>
                <a:cs typeface="Segoe UI"/>
              </a:rPr>
              <a:t>TIP</a:t>
            </a:r>
            <a:r>
              <a:rPr lang="en-US" sz="1400" dirty="0">
                <a:solidFill>
                  <a:prstClr val="black"/>
                </a:solidFill>
                <a:cs typeface="Segoe UI"/>
              </a:rPr>
              <a:t>: Never go to your banks web site by clicking a link in an email. </a:t>
            </a:r>
          </a:p>
          <a:p>
            <a:r>
              <a:rPr lang="en-US" sz="1400" dirty="0">
                <a:solidFill>
                  <a:prstClr val="black"/>
                </a:solidFill>
                <a:cs typeface="Segoe UI"/>
              </a:rPr>
              <a:t>If your business uses Microsoft 365 Business or Enterprise, set up ATP safe links by following: https://aka.ms</a:t>
            </a:r>
            <a:r>
              <a:rPr lang="en-US" sz="1400" dirty="0">
                <a:solidFill>
                  <a:srgbClr val="000000"/>
                </a:solidFill>
                <a:cs typeface="Segoe UI"/>
              </a:rPr>
              <a:t>/SetATPSafeLinks.</a:t>
            </a:r>
          </a:p>
        </p:txBody>
      </p:sp>
      <p:sp>
        <p:nvSpPr>
          <p:cNvPr id="240" name="Rectangle 239">
            <a:extLst>
              <a:ext uri="{FF2B5EF4-FFF2-40B4-BE49-F238E27FC236}">
                <a16:creationId xmlns:a16="http://schemas.microsoft.com/office/drawing/2014/main" id="{5BBD4FFF-F879-4C4B-B50A-D8FA3AD84B07}"/>
              </a:ext>
            </a:extLst>
          </p:cNvPr>
          <p:cNvSpPr/>
          <p:nvPr/>
        </p:nvSpPr>
        <p:spPr>
          <a:xfrm>
            <a:off x="3649626" y="5612959"/>
            <a:ext cx="4321856" cy="323165"/>
          </a:xfrm>
          <a:prstGeom prst="rect">
            <a:avLst/>
          </a:prstGeom>
        </p:spPr>
        <p:txBody>
          <a:bodyPr wrap="square">
            <a:spAutoFit/>
          </a:bodyPr>
          <a:lstStyle/>
          <a:p>
            <a:r>
              <a:rPr lang="en-US" sz="1500" b="1" dirty="0"/>
              <a:t>Spam &amp; Viruses</a:t>
            </a:r>
          </a:p>
        </p:txBody>
      </p:sp>
      <p:sp>
        <p:nvSpPr>
          <p:cNvPr id="241" name="Rectangle 240">
            <a:extLst>
              <a:ext uri="{FF2B5EF4-FFF2-40B4-BE49-F238E27FC236}">
                <a16:creationId xmlns:a16="http://schemas.microsoft.com/office/drawing/2014/main" id="{9FE3E55E-6A88-41AA-9944-5EC763075473}"/>
              </a:ext>
            </a:extLst>
          </p:cNvPr>
          <p:cNvSpPr/>
          <p:nvPr/>
        </p:nvSpPr>
        <p:spPr>
          <a:xfrm>
            <a:off x="2809211" y="5969317"/>
            <a:ext cx="7102424" cy="1169551"/>
          </a:xfrm>
          <a:prstGeom prst="rect">
            <a:avLst/>
          </a:prstGeom>
        </p:spPr>
        <p:txBody>
          <a:bodyPr wrap="square">
            <a:spAutoFit/>
          </a:bodyPr>
          <a:lstStyle/>
          <a:p>
            <a:pPr lvl="0">
              <a:defRPr/>
            </a:pPr>
            <a:r>
              <a:rPr lang="en-US" sz="1400" dirty="0">
                <a:solidFill>
                  <a:prstClr val="black"/>
                </a:solidFill>
              </a:rPr>
              <a:t>Spam is email that you don’t want and can flood your inbox. A virus is malware that targets a weakness in your business’ computer system and use the internet to spread itself to other systems. </a:t>
            </a:r>
          </a:p>
          <a:p>
            <a:pPr>
              <a:defRPr/>
            </a:pPr>
            <a:r>
              <a:rPr lang="en-US" sz="1400" b="1" dirty="0">
                <a:solidFill>
                  <a:prstClr val="black"/>
                </a:solidFill>
                <a:cs typeface="Segoe UI"/>
              </a:rPr>
              <a:t>TIP</a:t>
            </a:r>
            <a:r>
              <a:rPr lang="en-US" sz="1400" dirty="0">
                <a:solidFill>
                  <a:prstClr val="black"/>
                </a:solidFill>
                <a:cs typeface="Segoe UI"/>
              </a:rPr>
              <a:t>: if you use Outlook, report suspicious messages following: https://aka.ms/reportspammail.</a:t>
            </a:r>
          </a:p>
        </p:txBody>
      </p:sp>
      <p:sp>
        <p:nvSpPr>
          <p:cNvPr id="244" name="Freeform 13">
            <a:extLst>
              <a:ext uri="{FF2B5EF4-FFF2-40B4-BE49-F238E27FC236}">
                <a16:creationId xmlns:a16="http://schemas.microsoft.com/office/drawing/2014/main" id="{E0DAD841-71F5-4BAE-AC26-C8CE69BCA566}"/>
              </a:ext>
            </a:extLst>
          </p:cNvPr>
          <p:cNvSpPr>
            <a:spLocks noEditPoints="1"/>
          </p:cNvSpPr>
          <p:nvPr/>
        </p:nvSpPr>
        <p:spPr bwMode="auto">
          <a:xfrm>
            <a:off x="2956911" y="5678661"/>
            <a:ext cx="306656" cy="307187"/>
          </a:xfrm>
          <a:custGeom>
            <a:avLst/>
            <a:gdLst>
              <a:gd name="T0" fmla="*/ 1376 w 1697"/>
              <a:gd name="T1" fmla="*/ 819 h 1698"/>
              <a:gd name="T2" fmla="*/ 1524 w 1697"/>
              <a:gd name="T3" fmla="*/ 318 h 1698"/>
              <a:gd name="T4" fmla="*/ 1486 w 1697"/>
              <a:gd name="T5" fmla="*/ 272 h 1698"/>
              <a:gd name="T6" fmla="*/ 878 w 1697"/>
              <a:gd name="T7" fmla="*/ 322 h 1698"/>
              <a:gd name="T8" fmla="*/ 848 w 1697"/>
              <a:gd name="T9" fmla="*/ 0 h 1698"/>
              <a:gd name="T10" fmla="*/ 818 w 1697"/>
              <a:gd name="T11" fmla="*/ 322 h 1698"/>
              <a:gd name="T12" fmla="*/ 211 w 1697"/>
              <a:gd name="T13" fmla="*/ 272 h 1698"/>
              <a:gd name="T14" fmla="*/ 172 w 1697"/>
              <a:gd name="T15" fmla="*/ 318 h 1698"/>
              <a:gd name="T16" fmla="*/ 321 w 1697"/>
              <a:gd name="T17" fmla="*/ 819 h 1698"/>
              <a:gd name="T18" fmla="*/ 0 w 1697"/>
              <a:gd name="T19" fmla="*/ 849 h 1698"/>
              <a:gd name="T20" fmla="*/ 321 w 1697"/>
              <a:gd name="T21" fmla="*/ 879 h 1698"/>
              <a:gd name="T22" fmla="*/ 172 w 1697"/>
              <a:gd name="T23" fmla="*/ 1380 h 1698"/>
              <a:gd name="T24" fmla="*/ 192 w 1697"/>
              <a:gd name="T25" fmla="*/ 1433 h 1698"/>
              <a:gd name="T26" fmla="*/ 465 w 1697"/>
              <a:gd name="T27" fmla="*/ 1212 h 1698"/>
              <a:gd name="T28" fmla="*/ 818 w 1697"/>
              <a:gd name="T29" fmla="*/ 1668 h 1698"/>
              <a:gd name="T30" fmla="*/ 878 w 1697"/>
              <a:gd name="T31" fmla="*/ 1668 h 1698"/>
              <a:gd name="T32" fmla="*/ 1232 w 1697"/>
              <a:gd name="T33" fmla="*/ 1212 h 1698"/>
              <a:gd name="T34" fmla="*/ 1505 w 1697"/>
              <a:gd name="T35" fmla="*/ 1433 h 1698"/>
              <a:gd name="T36" fmla="*/ 1524 w 1697"/>
              <a:gd name="T37" fmla="*/ 1380 h 1698"/>
              <a:gd name="T38" fmla="*/ 1376 w 1697"/>
              <a:gd name="T39" fmla="*/ 879 h 1698"/>
              <a:gd name="T40" fmla="*/ 1697 w 1697"/>
              <a:gd name="T41" fmla="*/ 849 h 1698"/>
              <a:gd name="T42" fmla="*/ 1315 w 1697"/>
              <a:gd name="T43" fmla="*/ 819 h 1698"/>
              <a:gd name="T44" fmla="*/ 1054 w 1697"/>
              <a:gd name="T45" fmla="*/ 715 h 1698"/>
              <a:gd name="T46" fmla="*/ 1315 w 1697"/>
              <a:gd name="T47" fmla="*/ 819 h 1698"/>
              <a:gd name="T48" fmla="*/ 969 w 1697"/>
              <a:gd name="T49" fmla="*/ 708 h 1698"/>
              <a:gd name="T50" fmla="*/ 878 w 1697"/>
              <a:gd name="T51" fmla="*/ 665 h 1698"/>
              <a:gd name="T52" fmla="*/ 728 w 1697"/>
              <a:gd name="T53" fmla="*/ 708 h 1698"/>
              <a:gd name="T54" fmla="*/ 818 w 1697"/>
              <a:gd name="T55" fmla="*/ 784 h 1698"/>
              <a:gd name="T56" fmla="*/ 665 w 1697"/>
              <a:gd name="T57" fmla="*/ 819 h 1698"/>
              <a:gd name="T58" fmla="*/ 766 w 1697"/>
              <a:gd name="T59" fmla="*/ 819 h 1698"/>
              <a:gd name="T60" fmla="*/ 689 w 1697"/>
              <a:gd name="T61" fmla="*/ 944 h 1698"/>
              <a:gd name="T62" fmla="*/ 766 w 1697"/>
              <a:gd name="T63" fmla="*/ 879 h 1698"/>
              <a:gd name="T64" fmla="*/ 818 w 1697"/>
              <a:gd name="T65" fmla="*/ 1033 h 1698"/>
              <a:gd name="T66" fmla="*/ 818 w 1697"/>
              <a:gd name="T67" fmla="*/ 914 h 1698"/>
              <a:gd name="T68" fmla="*/ 969 w 1697"/>
              <a:gd name="T69" fmla="*/ 990 h 1698"/>
              <a:gd name="T70" fmla="*/ 878 w 1697"/>
              <a:gd name="T71" fmla="*/ 914 h 1698"/>
              <a:gd name="T72" fmla="*/ 1032 w 1697"/>
              <a:gd name="T73" fmla="*/ 879 h 1698"/>
              <a:gd name="T74" fmla="*/ 931 w 1697"/>
              <a:gd name="T75" fmla="*/ 879 h 1698"/>
              <a:gd name="T76" fmla="*/ 1008 w 1697"/>
              <a:gd name="T77" fmla="*/ 754 h 1698"/>
              <a:gd name="T78" fmla="*/ 931 w 1697"/>
              <a:gd name="T79" fmla="*/ 819 h 1698"/>
              <a:gd name="T80" fmla="*/ 1016 w 1697"/>
              <a:gd name="T81" fmla="*/ 669 h 1698"/>
              <a:gd name="T82" fmla="*/ 878 w 1697"/>
              <a:gd name="T83" fmla="*/ 382 h 1698"/>
              <a:gd name="T84" fmla="*/ 818 w 1697"/>
              <a:gd name="T85" fmla="*/ 382 h 1698"/>
              <a:gd name="T86" fmla="*/ 681 w 1697"/>
              <a:gd name="T87" fmla="*/ 669 h 1698"/>
              <a:gd name="T88" fmla="*/ 818 w 1697"/>
              <a:gd name="T89" fmla="*/ 382 h 1698"/>
              <a:gd name="T90" fmla="*/ 643 w 1697"/>
              <a:gd name="T91" fmla="*/ 715 h 1698"/>
              <a:gd name="T92" fmla="*/ 381 w 1697"/>
              <a:gd name="T93" fmla="*/ 819 h 1698"/>
              <a:gd name="T94" fmla="*/ 381 w 1697"/>
              <a:gd name="T95" fmla="*/ 879 h 1698"/>
              <a:gd name="T96" fmla="*/ 643 w 1697"/>
              <a:gd name="T97" fmla="*/ 983 h 1698"/>
              <a:gd name="T98" fmla="*/ 381 w 1697"/>
              <a:gd name="T99" fmla="*/ 879 h 1698"/>
              <a:gd name="T100" fmla="*/ 681 w 1697"/>
              <a:gd name="T101" fmla="*/ 1029 h 1698"/>
              <a:gd name="T102" fmla="*/ 818 w 1697"/>
              <a:gd name="T103" fmla="*/ 1316 h 1698"/>
              <a:gd name="T104" fmla="*/ 878 w 1697"/>
              <a:gd name="T105" fmla="*/ 1316 h 1698"/>
              <a:gd name="T106" fmla="*/ 1016 w 1697"/>
              <a:gd name="T107" fmla="*/ 1029 h 1698"/>
              <a:gd name="T108" fmla="*/ 878 w 1697"/>
              <a:gd name="T109" fmla="*/ 1316 h 1698"/>
              <a:gd name="T110" fmla="*/ 1054 w 1697"/>
              <a:gd name="T111" fmla="*/ 983 h 1698"/>
              <a:gd name="T112" fmla="*/ 1315 w 1697"/>
              <a:gd name="T113" fmla="*/ 879 h 1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97" h="1698">
                <a:moveTo>
                  <a:pt x="1667" y="819"/>
                </a:moveTo>
                <a:cubicBezTo>
                  <a:pt x="1376" y="819"/>
                  <a:pt x="1376" y="819"/>
                  <a:pt x="1376" y="819"/>
                </a:cubicBezTo>
                <a:cubicBezTo>
                  <a:pt x="1370" y="712"/>
                  <a:pt x="1331" y="613"/>
                  <a:pt x="1271" y="532"/>
                </a:cubicBezTo>
                <a:cubicBezTo>
                  <a:pt x="1524" y="318"/>
                  <a:pt x="1524" y="318"/>
                  <a:pt x="1524" y="318"/>
                </a:cubicBezTo>
                <a:cubicBezTo>
                  <a:pt x="1537" y="307"/>
                  <a:pt x="1539" y="289"/>
                  <a:pt x="1528" y="276"/>
                </a:cubicBezTo>
                <a:cubicBezTo>
                  <a:pt x="1517" y="263"/>
                  <a:pt x="1498" y="262"/>
                  <a:pt x="1486" y="272"/>
                </a:cubicBezTo>
                <a:cubicBezTo>
                  <a:pt x="1232" y="486"/>
                  <a:pt x="1232" y="486"/>
                  <a:pt x="1232" y="486"/>
                </a:cubicBezTo>
                <a:cubicBezTo>
                  <a:pt x="1142" y="391"/>
                  <a:pt x="1017" y="330"/>
                  <a:pt x="878" y="322"/>
                </a:cubicBezTo>
                <a:cubicBezTo>
                  <a:pt x="878" y="30"/>
                  <a:pt x="878" y="30"/>
                  <a:pt x="878" y="30"/>
                </a:cubicBezTo>
                <a:cubicBezTo>
                  <a:pt x="878" y="14"/>
                  <a:pt x="865" y="0"/>
                  <a:pt x="848" y="0"/>
                </a:cubicBezTo>
                <a:cubicBezTo>
                  <a:pt x="832" y="0"/>
                  <a:pt x="818" y="14"/>
                  <a:pt x="818" y="30"/>
                </a:cubicBezTo>
                <a:cubicBezTo>
                  <a:pt x="818" y="322"/>
                  <a:pt x="818" y="322"/>
                  <a:pt x="818" y="322"/>
                </a:cubicBezTo>
                <a:cubicBezTo>
                  <a:pt x="680" y="330"/>
                  <a:pt x="555" y="391"/>
                  <a:pt x="465" y="486"/>
                </a:cubicBezTo>
                <a:cubicBezTo>
                  <a:pt x="211" y="272"/>
                  <a:pt x="211" y="272"/>
                  <a:pt x="211" y="272"/>
                </a:cubicBezTo>
                <a:cubicBezTo>
                  <a:pt x="199" y="262"/>
                  <a:pt x="180" y="263"/>
                  <a:pt x="169" y="276"/>
                </a:cubicBezTo>
                <a:cubicBezTo>
                  <a:pt x="158" y="289"/>
                  <a:pt x="160" y="307"/>
                  <a:pt x="172" y="318"/>
                </a:cubicBezTo>
                <a:cubicBezTo>
                  <a:pt x="426" y="532"/>
                  <a:pt x="426" y="532"/>
                  <a:pt x="426" y="532"/>
                </a:cubicBezTo>
                <a:cubicBezTo>
                  <a:pt x="366" y="613"/>
                  <a:pt x="327" y="712"/>
                  <a:pt x="321" y="819"/>
                </a:cubicBezTo>
                <a:cubicBezTo>
                  <a:pt x="30" y="819"/>
                  <a:pt x="30" y="819"/>
                  <a:pt x="30" y="819"/>
                </a:cubicBezTo>
                <a:cubicBezTo>
                  <a:pt x="13" y="819"/>
                  <a:pt x="0" y="832"/>
                  <a:pt x="0" y="849"/>
                </a:cubicBezTo>
                <a:cubicBezTo>
                  <a:pt x="0" y="866"/>
                  <a:pt x="13" y="879"/>
                  <a:pt x="30" y="879"/>
                </a:cubicBezTo>
                <a:cubicBezTo>
                  <a:pt x="321" y="879"/>
                  <a:pt x="321" y="879"/>
                  <a:pt x="321" y="879"/>
                </a:cubicBezTo>
                <a:cubicBezTo>
                  <a:pt x="327" y="986"/>
                  <a:pt x="366" y="1085"/>
                  <a:pt x="426" y="1166"/>
                </a:cubicBezTo>
                <a:cubicBezTo>
                  <a:pt x="172" y="1380"/>
                  <a:pt x="172" y="1380"/>
                  <a:pt x="172" y="1380"/>
                </a:cubicBezTo>
                <a:cubicBezTo>
                  <a:pt x="160" y="1391"/>
                  <a:pt x="158" y="1409"/>
                  <a:pt x="169" y="1422"/>
                </a:cubicBezTo>
                <a:cubicBezTo>
                  <a:pt x="175" y="1429"/>
                  <a:pt x="183" y="1433"/>
                  <a:pt x="192" y="1433"/>
                </a:cubicBezTo>
                <a:cubicBezTo>
                  <a:pt x="199" y="1433"/>
                  <a:pt x="206" y="1430"/>
                  <a:pt x="211" y="1426"/>
                </a:cubicBezTo>
                <a:cubicBezTo>
                  <a:pt x="465" y="1212"/>
                  <a:pt x="465" y="1212"/>
                  <a:pt x="465" y="1212"/>
                </a:cubicBezTo>
                <a:cubicBezTo>
                  <a:pt x="555" y="1307"/>
                  <a:pt x="680" y="1368"/>
                  <a:pt x="818" y="1376"/>
                </a:cubicBezTo>
                <a:cubicBezTo>
                  <a:pt x="818" y="1668"/>
                  <a:pt x="818" y="1668"/>
                  <a:pt x="818" y="1668"/>
                </a:cubicBezTo>
                <a:cubicBezTo>
                  <a:pt x="818" y="1684"/>
                  <a:pt x="832" y="1698"/>
                  <a:pt x="848" y="1698"/>
                </a:cubicBezTo>
                <a:cubicBezTo>
                  <a:pt x="865" y="1698"/>
                  <a:pt x="878" y="1684"/>
                  <a:pt x="878" y="1668"/>
                </a:cubicBezTo>
                <a:cubicBezTo>
                  <a:pt x="878" y="1376"/>
                  <a:pt x="878" y="1376"/>
                  <a:pt x="878" y="1376"/>
                </a:cubicBezTo>
                <a:cubicBezTo>
                  <a:pt x="1017" y="1368"/>
                  <a:pt x="1142" y="1307"/>
                  <a:pt x="1232" y="1212"/>
                </a:cubicBezTo>
                <a:cubicBezTo>
                  <a:pt x="1486" y="1426"/>
                  <a:pt x="1486" y="1426"/>
                  <a:pt x="1486" y="1426"/>
                </a:cubicBezTo>
                <a:cubicBezTo>
                  <a:pt x="1491" y="1430"/>
                  <a:pt x="1498" y="1433"/>
                  <a:pt x="1505" y="1433"/>
                </a:cubicBezTo>
                <a:cubicBezTo>
                  <a:pt x="1514" y="1433"/>
                  <a:pt x="1522" y="1429"/>
                  <a:pt x="1528" y="1422"/>
                </a:cubicBezTo>
                <a:cubicBezTo>
                  <a:pt x="1539" y="1409"/>
                  <a:pt x="1537" y="1391"/>
                  <a:pt x="1524" y="1380"/>
                </a:cubicBezTo>
                <a:cubicBezTo>
                  <a:pt x="1271" y="1166"/>
                  <a:pt x="1271" y="1166"/>
                  <a:pt x="1271" y="1166"/>
                </a:cubicBezTo>
                <a:cubicBezTo>
                  <a:pt x="1331" y="1085"/>
                  <a:pt x="1370" y="986"/>
                  <a:pt x="1376" y="879"/>
                </a:cubicBezTo>
                <a:cubicBezTo>
                  <a:pt x="1667" y="879"/>
                  <a:pt x="1667" y="879"/>
                  <a:pt x="1667" y="879"/>
                </a:cubicBezTo>
                <a:cubicBezTo>
                  <a:pt x="1684" y="879"/>
                  <a:pt x="1697" y="866"/>
                  <a:pt x="1697" y="849"/>
                </a:cubicBezTo>
                <a:cubicBezTo>
                  <a:pt x="1697" y="832"/>
                  <a:pt x="1684" y="819"/>
                  <a:pt x="1667" y="819"/>
                </a:cubicBezTo>
                <a:close/>
                <a:moveTo>
                  <a:pt x="1315" y="819"/>
                </a:moveTo>
                <a:cubicBezTo>
                  <a:pt x="1093" y="819"/>
                  <a:pt x="1093" y="819"/>
                  <a:pt x="1093" y="819"/>
                </a:cubicBezTo>
                <a:cubicBezTo>
                  <a:pt x="1088" y="781"/>
                  <a:pt x="1074" y="745"/>
                  <a:pt x="1054" y="715"/>
                </a:cubicBezTo>
                <a:cubicBezTo>
                  <a:pt x="1225" y="571"/>
                  <a:pt x="1225" y="571"/>
                  <a:pt x="1225" y="571"/>
                </a:cubicBezTo>
                <a:cubicBezTo>
                  <a:pt x="1277" y="641"/>
                  <a:pt x="1310" y="727"/>
                  <a:pt x="1315" y="819"/>
                </a:cubicBezTo>
                <a:close/>
                <a:moveTo>
                  <a:pt x="878" y="665"/>
                </a:moveTo>
                <a:cubicBezTo>
                  <a:pt x="913" y="671"/>
                  <a:pt x="944" y="686"/>
                  <a:pt x="969" y="708"/>
                </a:cubicBezTo>
                <a:cubicBezTo>
                  <a:pt x="878" y="784"/>
                  <a:pt x="878" y="784"/>
                  <a:pt x="878" y="784"/>
                </a:cubicBezTo>
                <a:lnTo>
                  <a:pt x="878" y="665"/>
                </a:lnTo>
                <a:close/>
                <a:moveTo>
                  <a:pt x="818" y="784"/>
                </a:moveTo>
                <a:cubicBezTo>
                  <a:pt x="728" y="708"/>
                  <a:pt x="728" y="708"/>
                  <a:pt x="728" y="708"/>
                </a:cubicBezTo>
                <a:cubicBezTo>
                  <a:pt x="753" y="686"/>
                  <a:pt x="784" y="671"/>
                  <a:pt x="818" y="665"/>
                </a:cubicBezTo>
                <a:lnTo>
                  <a:pt x="818" y="784"/>
                </a:lnTo>
                <a:close/>
                <a:moveTo>
                  <a:pt x="766" y="819"/>
                </a:moveTo>
                <a:cubicBezTo>
                  <a:pt x="665" y="819"/>
                  <a:pt x="665" y="819"/>
                  <a:pt x="665" y="819"/>
                </a:cubicBezTo>
                <a:cubicBezTo>
                  <a:pt x="669" y="795"/>
                  <a:pt x="677" y="773"/>
                  <a:pt x="689" y="754"/>
                </a:cubicBezTo>
                <a:lnTo>
                  <a:pt x="766" y="819"/>
                </a:lnTo>
                <a:close/>
                <a:moveTo>
                  <a:pt x="766" y="879"/>
                </a:moveTo>
                <a:cubicBezTo>
                  <a:pt x="689" y="944"/>
                  <a:pt x="689" y="944"/>
                  <a:pt x="689" y="944"/>
                </a:cubicBezTo>
                <a:cubicBezTo>
                  <a:pt x="677" y="925"/>
                  <a:pt x="669" y="903"/>
                  <a:pt x="665" y="879"/>
                </a:cubicBezTo>
                <a:lnTo>
                  <a:pt x="766" y="879"/>
                </a:lnTo>
                <a:close/>
                <a:moveTo>
                  <a:pt x="818" y="914"/>
                </a:moveTo>
                <a:cubicBezTo>
                  <a:pt x="818" y="1033"/>
                  <a:pt x="818" y="1033"/>
                  <a:pt x="818" y="1033"/>
                </a:cubicBezTo>
                <a:cubicBezTo>
                  <a:pt x="784" y="1027"/>
                  <a:pt x="753" y="1012"/>
                  <a:pt x="728" y="990"/>
                </a:cubicBezTo>
                <a:lnTo>
                  <a:pt x="818" y="914"/>
                </a:lnTo>
                <a:close/>
                <a:moveTo>
                  <a:pt x="878" y="914"/>
                </a:moveTo>
                <a:cubicBezTo>
                  <a:pt x="969" y="990"/>
                  <a:pt x="969" y="990"/>
                  <a:pt x="969" y="990"/>
                </a:cubicBezTo>
                <a:cubicBezTo>
                  <a:pt x="944" y="1012"/>
                  <a:pt x="913" y="1027"/>
                  <a:pt x="878" y="1033"/>
                </a:cubicBezTo>
                <a:lnTo>
                  <a:pt x="878" y="914"/>
                </a:lnTo>
                <a:close/>
                <a:moveTo>
                  <a:pt x="931" y="879"/>
                </a:moveTo>
                <a:cubicBezTo>
                  <a:pt x="1032" y="879"/>
                  <a:pt x="1032" y="879"/>
                  <a:pt x="1032" y="879"/>
                </a:cubicBezTo>
                <a:cubicBezTo>
                  <a:pt x="1028" y="903"/>
                  <a:pt x="1020" y="925"/>
                  <a:pt x="1008" y="944"/>
                </a:cubicBezTo>
                <a:lnTo>
                  <a:pt x="931" y="879"/>
                </a:lnTo>
                <a:close/>
                <a:moveTo>
                  <a:pt x="931" y="819"/>
                </a:moveTo>
                <a:cubicBezTo>
                  <a:pt x="1008" y="754"/>
                  <a:pt x="1008" y="754"/>
                  <a:pt x="1008" y="754"/>
                </a:cubicBezTo>
                <a:cubicBezTo>
                  <a:pt x="1020" y="773"/>
                  <a:pt x="1028" y="795"/>
                  <a:pt x="1032" y="819"/>
                </a:cubicBezTo>
                <a:lnTo>
                  <a:pt x="931" y="819"/>
                </a:lnTo>
                <a:close/>
                <a:moveTo>
                  <a:pt x="1186" y="525"/>
                </a:moveTo>
                <a:cubicBezTo>
                  <a:pt x="1016" y="669"/>
                  <a:pt x="1016" y="669"/>
                  <a:pt x="1016" y="669"/>
                </a:cubicBezTo>
                <a:cubicBezTo>
                  <a:pt x="979" y="634"/>
                  <a:pt x="931" y="611"/>
                  <a:pt x="878" y="605"/>
                </a:cubicBezTo>
                <a:cubicBezTo>
                  <a:pt x="878" y="382"/>
                  <a:pt x="878" y="382"/>
                  <a:pt x="878" y="382"/>
                </a:cubicBezTo>
                <a:cubicBezTo>
                  <a:pt x="999" y="390"/>
                  <a:pt x="1107" y="443"/>
                  <a:pt x="1186" y="525"/>
                </a:cubicBezTo>
                <a:close/>
                <a:moveTo>
                  <a:pt x="818" y="382"/>
                </a:moveTo>
                <a:cubicBezTo>
                  <a:pt x="818" y="605"/>
                  <a:pt x="818" y="605"/>
                  <a:pt x="818" y="605"/>
                </a:cubicBezTo>
                <a:cubicBezTo>
                  <a:pt x="766" y="611"/>
                  <a:pt x="718" y="634"/>
                  <a:pt x="681" y="669"/>
                </a:cubicBezTo>
                <a:cubicBezTo>
                  <a:pt x="511" y="525"/>
                  <a:pt x="511" y="525"/>
                  <a:pt x="511" y="525"/>
                </a:cubicBezTo>
                <a:cubicBezTo>
                  <a:pt x="590" y="443"/>
                  <a:pt x="698" y="390"/>
                  <a:pt x="818" y="382"/>
                </a:cubicBezTo>
                <a:close/>
                <a:moveTo>
                  <a:pt x="472" y="571"/>
                </a:moveTo>
                <a:cubicBezTo>
                  <a:pt x="643" y="715"/>
                  <a:pt x="643" y="715"/>
                  <a:pt x="643" y="715"/>
                </a:cubicBezTo>
                <a:cubicBezTo>
                  <a:pt x="622" y="745"/>
                  <a:pt x="609" y="781"/>
                  <a:pt x="604" y="819"/>
                </a:cubicBezTo>
                <a:cubicBezTo>
                  <a:pt x="381" y="819"/>
                  <a:pt x="381" y="819"/>
                  <a:pt x="381" y="819"/>
                </a:cubicBezTo>
                <a:cubicBezTo>
                  <a:pt x="387" y="727"/>
                  <a:pt x="420" y="641"/>
                  <a:pt x="472" y="571"/>
                </a:cubicBezTo>
                <a:close/>
                <a:moveTo>
                  <a:pt x="381" y="879"/>
                </a:moveTo>
                <a:cubicBezTo>
                  <a:pt x="604" y="879"/>
                  <a:pt x="604" y="879"/>
                  <a:pt x="604" y="879"/>
                </a:cubicBezTo>
                <a:cubicBezTo>
                  <a:pt x="609" y="917"/>
                  <a:pt x="622" y="953"/>
                  <a:pt x="643" y="983"/>
                </a:cubicBezTo>
                <a:cubicBezTo>
                  <a:pt x="472" y="1127"/>
                  <a:pt x="472" y="1127"/>
                  <a:pt x="472" y="1127"/>
                </a:cubicBezTo>
                <a:cubicBezTo>
                  <a:pt x="420" y="1057"/>
                  <a:pt x="387" y="971"/>
                  <a:pt x="381" y="879"/>
                </a:cubicBezTo>
                <a:close/>
                <a:moveTo>
                  <a:pt x="511" y="1173"/>
                </a:moveTo>
                <a:cubicBezTo>
                  <a:pt x="681" y="1029"/>
                  <a:pt x="681" y="1029"/>
                  <a:pt x="681" y="1029"/>
                </a:cubicBezTo>
                <a:cubicBezTo>
                  <a:pt x="718" y="1064"/>
                  <a:pt x="766" y="1087"/>
                  <a:pt x="818" y="1093"/>
                </a:cubicBezTo>
                <a:cubicBezTo>
                  <a:pt x="818" y="1316"/>
                  <a:pt x="818" y="1316"/>
                  <a:pt x="818" y="1316"/>
                </a:cubicBezTo>
                <a:cubicBezTo>
                  <a:pt x="698" y="1308"/>
                  <a:pt x="590" y="1255"/>
                  <a:pt x="511" y="1173"/>
                </a:cubicBezTo>
                <a:close/>
                <a:moveTo>
                  <a:pt x="878" y="1316"/>
                </a:moveTo>
                <a:cubicBezTo>
                  <a:pt x="878" y="1093"/>
                  <a:pt x="878" y="1093"/>
                  <a:pt x="878" y="1093"/>
                </a:cubicBezTo>
                <a:cubicBezTo>
                  <a:pt x="931" y="1087"/>
                  <a:pt x="979" y="1064"/>
                  <a:pt x="1016" y="1029"/>
                </a:cubicBezTo>
                <a:cubicBezTo>
                  <a:pt x="1186" y="1173"/>
                  <a:pt x="1186" y="1173"/>
                  <a:pt x="1186" y="1173"/>
                </a:cubicBezTo>
                <a:cubicBezTo>
                  <a:pt x="1107" y="1255"/>
                  <a:pt x="999" y="1308"/>
                  <a:pt x="878" y="1316"/>
                </a:cubicBezTo>
                <a:close/>
                <a:moveTo>
                  <a:pt x="1225" y="1127"/>
                </a:moveTo>
                <a:cubicBezTo>
                  <a:pt x="1054" y="983"/>
                  <a:pt x="1054" y="983"/>
                  <a:pt x="1054" y="983"/>
                </a:cubicBezTo>
                <a:cubicBezTo>
                  <a:pt x="1074" y="953"/>
                  <a:pt x="1088" y="917"/>
                  <a:pt x="1093" y="879"/>
                </a:cubicBezTo>
                <a:cubicBezTo>
                  <a:pt x="1315" y="879"/>
                  <a:pt x="1315" y="879"/>
                  <a:pt x="1315" y="879"/>
                </a:cubicBezTo>
                <a:cubicBezTo>
                  <a:pt x="1310" y="971"/>
                  <a:pt x="1277" y="1057"/>
                  <a:pt x="1225" y="1127"/>
                </a:cubicBezTo>
                <a:close/>
              </a:path>
            </a:pathLst>
          </a:custGeom>
          <a:solidFill>
            <a:srgbClr val="F0F0F0"/>
          </a:solidFill>
          <a:ln>
            <a:noFill/>
          </a:ln>
        </p:spPr>
        <p:txBody>
          <a:bodyPr vert="horz" wrap="square" lIns="91440" tIns="45720" rIns="91440" bIns="45720" numCol="1" anchor="t" anchorCtr="0" compatLnSpc="1">
            <a:prstTxWarp prst="textNoShape">
              <a:avLst/>
            </a:prstTxWarp>
          </a:bodyPr>
          <a:lstStyle/>
          <a:p>
            <a:endParaRPr lang="en-US"/>
          </a:p>
        </p:txBody>
      </p:sp>
      <p:sp>
        <p:nvSpPr>
          <p:cNvPr id="250" name="Freeform 6">
            <a:extLst>
              <a:ext uri="{FF2B5EF4-FFF2-40B4-BE49-F238E27FC236}">
                <a16:creationId xmlns:a16="http://schemas.microsoft.com/office/drawing/2014/main" id="{97A3C09C-8013-4C1D-9A4B-ED47C0286EB8}"/>
              </a:ext>
            </a:extLst>
          </p:cNvPr>
          <p:cNvSpPr>
            <a:spLocks/>
          </p:cNvSpPr>
          <p:nvPr/>
        </p:nvSpPr>
        <p:spPr bwMode="auto">
          <a:xfrm>
            <a:off x="5783318" y="5988644"/>
            <a:ext cx="3175" cy="0"/>
          </a:xfrm>
          <a:custGeom>
            <a:avLst/>
            <a:gdLst>
              <a:gd name="T0" fmla="*/ 0 w 2"/>
              <a:gd name="T1" fmla="*/ 0 w 2"/>
              <a:gd name="T2" fmla="*/ 2 w 2"/>
              <a:gd name="T3" fmla="*/ 0 w 2"/>
            </a:gdLst>
            <a:ahLst/>
            <a:cxnLst>
              <a:cxn ang="0">
                <a:pos x="T0" y="0"/>
              </a:cxn>
              <a:cxn ang="0">
                <a:pos x="T1" y="0"/>
              </a:cxn>
              <a:cxn ang="0">
                <a:pos x="T2" y="0"/>
              </a:cxn>
              <a:cxn ang="0">
                <a:pos x="T3" y="0"/>
              </a:cxn>
            </a:cxnLst>
            <a:rect l="0" t="0" r="r" b="b"/>
            <a:pathLst>
              <a:path w="2">
                <a:moveTo>
                  <a:pt x="0" y="0"/>
                </a:moveTo>
                <a:lnTo>
                  <a:pt x="0" y="0"/>
                </a:lnTo>
                <a:lnTo>
                  <a:pt x="2" y="0"/>
                </a:lnTo>
                <a:lnTo>
                  <a:pt x="0"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1" name="Rectangle 7">
            <a:extLst>
              <a:ext uri="{FF2B5EF4-FFF2-40B4-BE49-F238E27FC236}">
                <a16:creationId xmlns:a16="http://schemas.microsoft.com/office/drawing/2014/main" id="{F13A6BEA-CF20-453B-871E-4742FA9929DD}"/>
              </a:ext>
            </a:extLst>
          </p:cNvPr>
          <p:cNvSpPr>
            <a:spLocks noChangeArrowheads="1"/>
          </p:cNvSpPr>
          <p:nvPr/>
        </p:nvSpPr>
        <p:spPr bwMode="auto">
          <a:xfrm>
            <a:off x="3287768" y="5988644"/>
            <a:ext cx="1588" cy="15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252" name="Group 251">
            <a:extLst>
              <a:ext uri="{FF2B5EF4-FFF2-40B4-BE49-F238E27FC236}">
                <a16:creationId xmlns:a16="http://schemas.microsoft.com/office/drawing/2014/main" id="{A9C095BF-B1D5-4237-86CE-FFBA38DBE006}"/>
              </a:ext>
            </a:extLst>
          </p:cNvPr>
          <p:cNvGrpSpPr/>
          <p:nvPr/>
        </p:nvGrpSpPr>
        <p:grpSpPr>
          <a:xfrm>
            <a:off x="2883912" y="5485948"/>
            <a:ext cx="765714" cy="507115"/>
            <a:chOff x="2982913" y="2527300"/>
            <a:chExt cx="4098926" cy="2714626"/>
          </a:xfrm>
        </p:grpSpPr>
        <p:sp>
          <p:nvSpPr>
            <p:cNvPr id="253" name="Freeform 5">
              <a:extLst>
                <a:ext uri="{FF2B5EF4-FFF2-40B4-BE49-F238E27FC236}">
                  <a16:creationId xmlns:a16="http://schemas.microsoft.com/office/drawing/2014/main" id="{A6560C19-50A1-4335-B0D8-B648DA072B02}"/>
                </a:ext>
              </a:extLst>
            </p:cNvPr>
            <p:cNvSpPr>
              <a:spLocks/>
            </p:cNvSpPr>
            <p:nvPr/>
          </p:nvSpPr>
          <p:spPr bwMode="auto">
            <a:xfrm>
              <a:off x="3290888" y="2701925"/>
              <a:ext cx="2495550" cy="1389063"/>
            </a:xfrm>
            <a:custGeom>
              <a:avLst/>
              <a:gdLst>
                <a:gd name="T0" fmla="*/ 787 w 1572"/>
                <a:gd name="T1" fmla="*/ 396 h 875"/>
                <a:gd name="T2" fmla="*/ 86 w 1572"/>
                <a:gd name="T3" fmla="*/ 43 h 875"/>
                <a:gd name="T4" fmla="*/ 0 w 1572"/>
                <a:gd name="T5" fmla="*/ 0 h 875"/>
                <a:gd name="T6" fmla="*/ 0 w 1572"/>
                <a:gd name="T7" fmla="*/ 43 h 875"/>
                <a:gd name="T8" fmla="*/ 0 w 1572"/>
                <a:gd name="T9" fmla="*/ 580 h 875"/>
                <a:gd name="T10" fmla="*/ 0 w 1572"/>
                <a:gd name="T11" fmla="*/ 875 h 875"/>
                <a:gd name="T12" fmla="*/ 1572 w 1572"/>
                <a:gd name="T13" fmla="*/ 875 h 875"/>
                <a:gd name="T14" fmla="*/ 1572 w 1572"/>
                <a:gd name="T15" fmla="*/ 43 h 875"/>
                <a:gd name="T16" fmla="*/ 1572 w 1572"/>
                <a:gd name="T17" fmla="*/ 0 h 875"/>
                <a:gd name="T18" fmla="*/ 1489 w 1572"/>
                <a:gd name="T19" fmla="*/ 43 h 875"/>
                <a:gd name="T20" fmla="*/ 787 w 1572"/>
                <a:gd name="T21" fmla="*/ 396 h 8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72" h="875">
                  <a:moveTo>
                    <a:pt x="787" y="396"/>
                  </a:moveTo>
                  <a:lnTo>
                    <a:pt x="86" y="43"/>
                  </a:lnTo>
                  <a:lnTo>
                    <a:pt x="0" y="0"/>
                  </a:lnTo>
                  <a:lnTo>
                    <a:pt x="0" y="43"/>
                  </a:lnTo>
                  <a:lnTo>
                    <a:pt x="0" y="580"/>
                  </a:lnTo>
                  <a:lnTo>
                    <a:pt x="0" y="875"/>
                  </a:lnTo>
                  <a:lnTo>
                    <a:pt x="1572" y="875"/>
                  </a:lnTo>
                  <a:lnTo>
                    <a:pt x="1572" y="43"/>
                  </a:lnTo>
                  <a:lnTo>
                    <a:pt x="1572" y="0"/>
                  </a:lnTo>
                  <a:lnTo>
                    <a:pt x="1489" y="43"/>
                  </a:lnTo>
                  <a:lnTo>
                    <a:pt x="787" y="396"/>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4" name="Freeform 8">
              <a:extLst>
                <a:ext uri="{FF2B5EF4-FFF2-40B4-BE49-F238E27FC236}">
                  <a16:creationId xmlns:a16="http://schemas.microsoft.com/office/drawing/2014/main" id="{0CE73664-C5CA-4465-9891-1A1221AD42F9}"/>
                </a:ext>
              </a:extLst>
            </p:cNvPr>
            <p:cNvSpPr>
              <a:spLocks/>
            </p:cNvSpPr>
            <p:nvPr/>
          </p:nvSpPr>
          <p:spPr bwMode="auto">
            <a:xfrm>
              <a:off x="3290888" y="2527300"/>
              <a:ext cx="2495550" cy="627063"/>
            </a:xfrm>
            <a:custGeom>
              <a:avLst/>
              <a:gdLst>
                <a:gd name="T0" fmla="*/ 787 w 1572"/>
                <a:gd name="T1" fmla="*/ 395 h 395"/>
                <a:gd name="T2" fmla="*/ 1489 w 1572"/>
                <a:gd name="T3" fmla="*/ 43 h 395"/>
                <a:gd name="T4" fmla="*/ 1572 w 1572"/>
                <a:gd name="T5" fmla="*/ 0 h 395"/>
                <a:gd name="T6" fmla="*/ 1572 w 1572"/>
                <a:gd name="T7" fmla="*/ 0 h 395"/>
                <a:gd name="T8" fmla="*/ 0 w 1572"/>
                <a:gd name="T9" fmla="*/ 0 h 395"/>
                <a:gd name="T10" fmla="*/ 0 w 1572"/>
                <a:gd name="T11" fmla="*/ 0 h 395"/>
                <a:gd name="T12" fmla="*/ 86 w 1572"/>
                <a:gd name="T13" fmla="*/ 43 h 395"/>
                <a:gd name="T14" fmla="*/ 787 w 1572"/>
                <a:gd name="T15" fmla="*/ 395 h 3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2" h="395">
                  <a:moveTo>
                    <a:pt x="787" y="395"/>
                  </a:moveTo>
                  <a:lnTo>
                    <a:pt x="1489" y="43"/>
                  </a:lnTo>
                  <a:lnTo>
                    <a:pt x="1572" y="0"/>
                  </a:lnTo>
                  <a:lnTo>
                    <a:pt x="1572" y="0"/>
                  </a:lnTo>
                  <a:lnTo>
                    <a:pt x="0" y="0"/>
                  </a:lnTo>
                  <a:lnTo>
                    <a:pt x="0" y="0"/>
                  </a:lnTo>
                  <a:lnTo>
                    <a:pt x="86" y="43"/>
                  </a:lnTo>
                  <a:lnTo>
                    <a:pt x="787" y="395"/>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5" name="Freeform 9">
              <a:extLst>
                <a:ext uri="{FF2B5EF4-FFF2-40B4-BE49-F238E27FC236}">
                  <a16:creationId xmlns:a16="http://schemas.microsoft.com/office/drawing/2014/main" id="{93C983F1-5089-4396-8A31-94ECC9E4EAA4}"/>
                </a:ext>
              </a:extLst>
            </p:cNvPr>
            <p:cNvSpPr>
              <a:spLocks/>
            </p:cNvSpPr>
            <p:nvPr/>
          </p:nvSpPr>
          <p:spPr bwMode="auto">
            <a:xfrm>
              <a:off x="2982913" y="3727450"/>
              <a:ext cx="3113088" cy="1076325"/>
            </a:xfrm>
            <a:custGeom>
              <a:avLst/>
              <a:gdLst>
                <a:gd name="T0" fmla="*/ 0 w 1961"/>
                <a:gd name="T1" fmla="*/ 92 h 678"/>
                <a:gd name="T2" fmla="*/ 0 w 1961"/>
                <a:gd name="T3" fmla="*/ 678 h 678"/>
                <a:gd name="T4" fmla="*/ 1961 w 1961"/>
                <a:gd name="T5" fmla="*/ 678 h 678"/>
                <a:gd name="T6" fmla="*/ 1961 w 1961"/>
                <a:gd name="T7" fmla="*/ 125 h 678"/>
                <a:gd name="T8" fmla="*/ 1766 w 1961"/>
                <a:gd name="T9" fmla="*/ 0 h 678"/>
                <a:gd name="T10" fmla="*/ 1766 w 1961"/>
                <a:gd name="T11" fmla="*/ 125 h 678"/>
                <a:gd name="T12" fmla="*/ 194 w 1961"/>
                <a:gd name="T13" fmla="*/ 120 h 678"/>
                <a:gd name="T14" fmla="*/ 194 w 1961"/>
                <a:gd name="T15" fmla="*/ 18 h 678"/>
                <a:gd name="T16" fmla="*/ 0 w 1961"/>
                <a:gd name="T17" fmla="*/ 92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1" h="678">
                  <a:moveTo>
                    <a:pt x="0" y="92"/>
                  </a:moveTo>
                  <a:lnTo>
                    <a:pt x="0" y="678"/>
                  </a:lnTo>
                  <a:lnTo>
                    <a:pt x="1961" y="678"/>
                  </a:lnTo>
                  <a:lnTo>
                    <a:pt x="1961" y="125"/>
                  </a:lnTo>
                  <a:lnTo>
                    <a:pt x="1766" y="0"/>
                  </a:lnTo>
                  <a:lnTo>
                    <a:pt x="1766" y="125"/>
                  </a:lnTo>
                  <a:lnTo>
                    <a:pt x="194" y="120"/>
                  </a:lnTo>
                  <a:lnTo>
                    <a:pt x="194" y="18"/>
                  </a:lnTo>
                  <a:lnTo>
                    <a:pt x="0" y="92"/>
                  </a:lnTo>
                  <a:close/>
                </a:path>
              </a:pathLst>
            </a:custGeom>
            <a:solidFill>
              <a:srgbClr val="2F2F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 name="Oval 10">
              <a:extLst>
                <a:ext uri="{FF2B5EF4-FFF2-40B4-BE49-F238E27FC236}">
                  <a16:creationId xmlns:a16="http://schemas.microsoft.com/office/drawing/2014/main" id="{9C089316-E34E-4139-9669-B6ED95963249}"/>
                </a:ext>
              </a:extLst>
            </p:cNvPr>
            <p:cNvSpPr>
              <a:spLocks noChangeArrowheads="1"/>
            </p:cNvSpPr>
            <p:nvPr/>
          </p:nvSpPr>
          <p:spPr bwMode="auto">
            <a:xfrm>
              <a:off x="5121276" y="3278188"/>
              <a:ext cx="1960563" cy="1963738"/>
            </a:xfrm>
            <a:prstGeom prst="ellipse">
              <a:avLst/>
            </a:prstGeom>
            <a:solidFill>
              <a:srgbClr val="F0F0F0"/>
            </a:solidFill>
            <a:ln>
              <a:noFill/>
            </a:ln>
          </p:spPr>
          <p:txBody>
            <a:bodyPr vert="horz" wrap="square" lIns="91440" tIns="45720" rIns="91440" bIns="45720" numCol="1" anchor="t" anchorCtr="0" compatLnSpc="1">
              <a:prstTxWarp prst="textNoShape">
                <a:avLst/>
              </a:prstTxWarp>
            </a:bodyPr>
            <a:lstStyle/>
            <a:p>
              <a:endParaRPr lang="en-US"/>
            </a:p>
          </p:txBody>
        </p:sp>
        <p:sp>
          <p:nvSpPr>
            <p:cNvPr id="257" name="Oval 11">
              <a:extLst>
                <a:ext uri="{FF2B5EF4-FFF2-40B4-BE49-F238E27FC236}">
                  <a16:creationId xmlns:a16="http://schemas.microsoft.com/office/drawing/2014/main" id="{744E26C9-B736-4457-BF19-98842C7D27A3}"/>
                </a:ext>
              </a:extLst>
            </p:cNvPr>
            <p:cNvSpPr>
              <a:spLocks noChangeArrowheads="1"/>
            </p:cNvSpPr>
            <p:nvPr/>
          </p:nvSpPr>
          <p:spPr bwMode="auto">
            <a:xfrm>
              <a:off x="5251451" y="3408363"/>
              <a:ext cx="1700213" cy="1703388"/>
            </a:xfrm>
            <a:prstGeom prst="ellipse">
              <a:avLst/>
            </a:prstGeom>
            <a:solidFill>
              <a:srgbClr val="0078D4"/>
            </a:solidFill>
            <a:ln>
              <a:noFill/>
            </a:ln>
          </p:spPr>
          <p:txBody>
            <a:bodyPr vert="horz" wrap="square" lIns="91440" tIns="45720" rIns="91440" bIns="45720" numCol="1" anchor="t" anchorCtr="0" compatLnSpc="1">
              <a:prstTxWarp prst="textNoShape">
                <a:avLst/>
              </a:prstTxWarp>
            </a:bodyPr>
            <a:lstStyle/>
            <a:p>
              <a:endParaRPr lang="en-US"/>
            </a:p>
          </p:txBody>
        </p:sp>
        <p:sp>
          <p:nvSpPr>
            <p:cNvPr id="258" name="Freeform 12">
              <a:extLst>
                <a:ext uri="{FF2B5EF4-FFF2-40B4-BE49-F238E27FC236}">
                  <a16:creationId xmlns:a16="http://schemas.microsoft.com/office/drawing/2014/main" id="{41C4185A-B11B-4D3A-B3CA-F08781CD3A64}"/>
                </a:ext>
              </a:extLst>
            </p:cNvPr>
            <p:cNvSpPr>
              <a:spLocks/>
            </p:cNvSpPr>
            <p:nvPr/>
          </p:nvSpPr>
          <p:spPr bwMode="auto">
            <a:xfrm>
              <a:off x="5630863" y="3703638"/>
              <a:ext cx="341313" cy="963613"/>
            </a:xfrm>
            <a:custGeom>
              <a:avLst/>
              <a:gdLst>
                <a:gd name="T0" fmla="*/ 60 w 105"/>
                <a:gd name="T1" fmla="*/ 205 h 296"/>
                <a:gd name="T2" fmla="*/ 60 w 105"/>
                <a:gd name="T3" fmla="*/ 8 h 296"/>
                <a:gd name="T4" fmla="*/ 53 w 105"/>
                <a:gd name="T5" fmla="*/ 0 h 296"/>
                <a:gd name="T6" fmla="*/ 45 w 105"/>
                <a:gd name="T7" fmla="*/ 8 h 296"/>
                <a:gd name="T8" fmla="*/ 45 w 105"/>
                <a:gd name="T9" fmla="*/ 205 h 296"/>
                <a:gd name="T10" fmla="*/ 0 w 105"/>
                <a:gd name="T11" fmla="*/ 205 h 296"/>
                <a:gd name="T12" fmla="*/ 53 w 105"/>
                <a:gd name="T13" fmla="*/ 296 h 296"/>
                <a:gd name="T14" fmla="*/ 105 w 105"/>
                <a:gd name="T15" fmla="*/ 205 h 296"/>
                <a:gd name="T16" fmla="*/ 60 w 105"/>
                <a:gd name="T17" fmla="*/ 205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296">
                  <a:moveTo>
                    <a:pt x="60" y="205"/>
                  </a:moveTo>
                  <a:cubicBezTo>
                    <a:pt x="60" y="8"/>
                    <a:pt x="60" y="8"/>
                    <a:pt x="60" y="8"/>
                  </a:cubicBezTo>
                  <a:cubicBezTo>
                    <a:pt x="60" y="3"/>
                    <a:pt x="57" y="0"/>
                    <a:pt x="53" y="0"/>
                  </a:cubicBezTo>
                  <a:cubicBezTo>
                    <a:pt x="48" y="0"/>
                    <a:pt x="45" y="3"/>
                    <a:pt x="45" y="8"/>
                  </a:cubicBezTo>
                  <a:cubicBezTo>
                    <a:pt x="45" y="205"/>
                    <a:pt x="45" y="205"/>
                    <a:pt x="45" y="205"/>
                  </a:cubicBezTo>
                  <a:cubicBezTo>
                    <a:pt x="0" y="205"/>
                    <a:pt x="0" y="205"/>
                    <a:pt x="0" y="205"/>
                  </a:cubicBezTo>
                  <a:cubicBezTo>
                    <a:pt x="53" y="296"/>
                    <a:pt x="53" y="296"/>
                    <a:pt x="53" y="296"/>
                  </a:cubicBezTo>
                  <a:cubicBezTo>
                    <a:pt x="105" y="205"/>
                    <a:pt x="105" y="205"/>
                    <a:pt x="105" y="205"/>
                  </a:cubicBezTo>
                  <a:lnTo>
                    <a:pt x="60" y="20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59" name="Freeform 13">
              <a:extLst>
                <a:ext uri="{FF2B5EF4-FFF2-40B4-BE49-F238E27FC236}">
                  <a16:creationId xmlns:a16="http://schemas.microsoft.com/office/drawing/2014/main" id="{B3A5370B-726D-4E2D-947F-B0CB2C805A2C}"/>
                </a:ext>
              </a:extLst>
            </p:cNvPr>
            <p:cNvSpPr>
              <a:spLocks/>
            </p:cNvSpPr>
            <p:nvPr/>
          </p:nvSpPr>
          <p:spPr bwMode="auto">
            <a:xfrm>
              <a:off x="5922963" y="3976688"/>
              <a:ext cx="341313" cy="960438"/>
            </a:xfrm>
            <a:custGeom>
              <a:avLst/>
              <a:gdLst>
                <a:gd name="T0" fmla="*/ 60 w 105"/>
                <a:gd name="T1" fmla="*/ 7 h 295"/>
                <a:gd name="T2" fmla="*/ 53 w 105"/>
                <a:gd name="T3" fmla="*/ 0 h 295"/>
                <a:gd name="T4" fmla="*/ 45 w 105"/>
                <a:gd name="T5" fmla="*/ 7 h 295"/>
                <a:gd name="T6" fmla="*/ 45 w 105"/>
                <a:gd name="T7" fmla="*/ 205 h 295"/>
                <a:gd name="T8" fmla="*/ 0 w 105"/>
                <a:gd name="T9" fmla="*/ 205 h 295"/>
                <a:gd name="T10" fmla="*/ 53 w 105"/>
                <a:gd name="T11" fmla="*/ 295 h 295"/>
                <a:gd name="T12" fmla="*/ 105 w 105"/>
                <a:gd name="T13" fmla="*/ 205 h 295"/>
                <a:gd name="T14" fmla="*/ 60 w 105"/>
                <a:gd name="T15" fmla="*/ 205 h 295"/>
                <a:gd name="T16" fmla="*/ 60 w 105"/>
                <a:gd name="T17" fmla="*/ 7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295">
                  <a:moveTo>
                    <a:pt x="60" y="7"/>
                  </a:moveTo>
                  <a:cubicBezTo>
                    <a:pt x="60" y="3"/>
                    <a:pt x="57" y="0"/>
                    <a:pt x="53" y="0"/>
                  </a:cubicBezTo>
                  <a:cubicBezTo>
                    <a:pt x="49" y="0"/>
                    <a:pt x="45" y="3"/>
                    <a:pt x="45" y="7"/>
                  </a:cubicBezTo>
                  <a:cubicBezTo>
                    <a:pt x="45" y="205"/>
                    <a:pt x="45" y="205"/>
                    <a:pt x="45" y="205"/>
                  </a:cubicBezTo>
                  <a:cubicBezTo>
                    <a:pt x="0" y="205"/>
                    <a:pt x="0" y="205"/>
                    <a:pt x="0" y="205"/>
                  </a:cubicBezTo>
                  <a:cubicBezTo>
                    <a:pt x="53" y="295"/>
                    <a:pt x="53" y="295"/>
                    <a:pt x="53" y="295"/>
                  </a:cubicBezTo>
                  <a:cubicBezTo>
                    <a:pt x="105" y="205"/>
                    <a:pt x="105" y="205"/>
                    <a:pt x="105" y="205"/>
                  </a:cubicBezTo>
                  <a:cubicBezTo>
                    <a:pt x="60" y="205"/>
                    <a:pt x="60" y="205"/>
                    <a:pt x="60" y="205"/>
                  </a:cubicBezTo>
                  <a:lnTo>
                    <a:pt x="60" y="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60" name="Freeform 14">
              <a:extLst>
                <a:ext uri="{FF2B5EF4-FFF2-40B4-BE49-F238E27FC236}">
                  <a16:creationId xmlns:a16="http://schemas.microsoft.com/office/drawing/2014/main" id="{B1BF72D5-AF24-4B2D-8BC9-90C813424F86}"/>
                </a:ext>
              </a:extLst>
            </p:cNvPr>
            <p:cNvSpPr>
              <a:spLocks/>
            </p:cNvSpPr>
            <p:nvPr/>
          </p:nvSpPr>
          <p:spPr bwMode="auto">
            <a:xfrm>
              <a:off x="6329363" y="3662363"/>
              <a:ext cx="476250" cy="874713"/>
            </a:xfrm>
            <a:custGeom>
              <a:avLst/>
              <a:gdLst>
                <a:gd name="T0" fmla="*/ 147 w 147"/>
                <a:gd name="T1" fmla="*/ 216 h 269"/>
                <a:gd name="T2" fmla="*/ 56 w 147"/>
                <a:gd name="T3" fmla="*/ 164 h 269"/>
                <a:gd name="T4" fmla="*/ 56 w 147"/>
                <a:gd name="T5" fmla="*/ 209 h 269"/>
                <a:gd name="T6" fmla="*/ 15 w 147"/>
                <a:gd name="T7" fmla="*/ 209 h 269"/>
                <a:gd name="T8" fmla="*/ 15 w 147"/>
                <a:gd name="T9" fmla="*/ 8 h 269"/>
                <a:gd name="T10" fmla="*/ 7 w 147"/>
                <a:gd name="T11" fmla="*/ 0 h 269"/>
                <a:gd name="T12" fmla="*/ 0 w 147"/>
                <a:gd name="T13" fmla="*/ 8 h 269"/>
                <a:gd name="T14" fmla="*/ 0 w 147"/>
                <a:gd name="T15" fmla="*/ 224 h 269"/>
                <a:gd name="T16" fmla="*/ 56 w 147"/>
                <a:gd name="T17" fmla="*/ 224 h 269"/>
                <a:gd name="T18" fmla="*/ 56 w 147"/>
                <a:gd name="T19" fmla="*/ 269 h 269"/>
                <a:gd name="T20" fmla="*/ 147 w 147"/>
                <a:gd name="T21" fmla="*/ 216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7" h="269">
                  <a:moveTo>
                    <a:pt x="147" y="216"/>
                  </a:moveTo>
                  <a:cubicBezTo>
                    <a:pt x="56" y="164"/>
                    <a:pt x="56" y="164"/>
                    <a:pt x="56" y="164"/>
                  </a:cubicBezTo>
                  <a:cubicBezTo>
                    <a:pt x="56" y="209"/>
                    <a:pt x="56" y="209"/>
                    <a:pt x="56" y="209"/>
                  </a:cubicBezTo>
                  <a:cubicBezTo>
                    <a:pt x="15" y="209"/>
                    <a:pt x="15" y="209"/>
                    <a:pt x="15" y="209"/>
                  </a:cubicBezTo>
                  <a:cubicBezTo>
                    <a:pt x="15" y="8"/>
                    <a:pt x="15" y="8"/>
                    <a:pt x="15" y="8"/>
                  </a:cubicBezTo>
                  <a:cubicBezTo>
                    <a:pt x="15" y="4"/>
                    <a:pt x="12" y="0"/>
                    <a:pt x="7" y="0"/>
                  </a:cubicBezTo>
                  <a:cubicBezTo>
                    <a:pt x="3" y="0"/>
                    <a:pt x="0" y="4"/>
                    <a:pt x="0" y="8"/>
                  </a:cubicBezTo>
                  <a:cubicBezTo>
                    <a:pt x="0" y="224"/>
                    <a:pt x="0" y="224"/>
                    <a:pt x="0" y="224"/>
                  </a:cubicBezTo>
                  <a:cubicBezTo>
                    <a:pt x="56" y="224"/>
                    <a:pt x="56" y="224"/>
                    <a:pt x="56" y="224"/>
                  </a:cubicBezTo>
                  <a:cubicBezTo>
                    <a:pt x="56" y="269"/>
                    <a:pt x="56" y="269"/>
                    <a:pt x="56" y="269"/>
                  </a:cubicBezTo>
                  <a:lnTo>
                    <a:pt x="147" y="216"/>
                  </a:lnTo>
                  <a:close/>
                </a:path>
              </a:pathLst>
            </a:custGeom>
            <a:solidFill>
              <a:srgbClr val="2A2A2A"/>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1" name="AutoShape 3">
            <a:extLst>
              <a:ext uri="{FF2B5EF4-FFF2-40B4-BE49-F238E27FC236}">
                <a16:creationId xmlns:a16="http://schemas.microsoft.com/office/drawing/2014/main" id="{8E6FB3FE-C20B-4182-9CBC-A539ED750CF7}"/>
              </a:ext>
            </a:extLst>
          </p:cNvPr>
          <p:cNvSpPr>
            <a:spLocks noChangeAspect="1" noChangeArrowheads="1" noTextEdit="1"/>
          </p:cNvSpPr>
          <p:nvPr/>
        </p:nvSpPr>
        <p:spPr bwMode="auto">
          <a:xfrm>
            <a:off x="2886592" y="3327057"/>
            <a:ext cx="47307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BB02C344-EFBF-42B7-AA59-FD23FC045B6D}"/>
              </a:ext>
            </a:extLst>
          </p:cNvPr>
          <p:cNvSpPr>
            <a:spLocks/>
          </p:cNvSpPr>
          <p:nvPr/>
        </p:nvSpPr>
        <p:spPr bwMode="auto">
          <a:xfrm>
            <a:off x="2886592" y="3408020"/>
            <a:ext cx="376238" cy="214313"/>
          </a:xfrm>
          <a:custGeom>
            <a:avLst/>
            <a:gdLst>
              <a:gd name="T0" fmla="*/ 237 w 237"/>
              <a:gd name="T1" fmla="*/ 15 h 135"/>
              <a:gd name="T2" fmla="*/ 237 w 237"/>
              <a:gd name="T3" fmla="*/ 0 h 135"/>
              <a:gd name="T4" fmla="*/ 0 w 237"/>
              <a:gd name="T5" fmla="*/ 0 h 135"/>
              <a:gd name="T6" fmla="*/ 0 w 237"/>
              <a:gd name="T7" fmla="*/ 135 h 135"/>
              <a:gd name="T8" fmla="*/ 185 w 237"/>
              <a:gd name="T9" fmla="*/ 135 h 135"/>
              <a:gd name="T10" fmla="*/ 237 w 237"/>
              <a:gd name="T11" fmla="*/ 32 h 135"/>
              <a:gd name="T12" fmla="*/ 237 w 237"/>
              <a:gd name="T13" fmla="*/ 15 h 135"/>
            </a:gdLst>
            <a:ahLst/>
            <a:cxnLst>
              <a:cxn ang="0">
                <a:pos x="T0" y="T1"/>
              </a:cxn>
              <a:cxn ang="0">
                <a:pos x="T2" y="T3"/>
              </a:cxn>
              <a:cxn ang="0">
                <a:pos x="T4" y="T5"/>
              </a:cxn>
              <a:cxn ang="0">
                <a:pos x="T6" y="T7"/>
              </a:cxn>
              <a:cxn ang="0">
                <a:pos x="T8" y="T9"/>
              </a:cxn>
              <a:cxn ang="0">
                <a:pos x="T10" y="T11"/>
              </a:cxn>
              <a:cxn ang="0">
                <a:pos x="T12" y="T13"/>
              </a:cxn>
            </a:cxnLst>
            <a:rect l="0" t="0" r="r" b="b"/>
            <a:pathLst>
              <a:path w="237" h="135">
                <a:moveTo>
                  <a:pt x="237" y="15"/>
                </a:moveTo>
                <a:lnTo>
                  <a:pt x="237" y="0"/>
                </a:lnTo>
                <a:lnTo>
                  <a:pt x="0" y="0"/>
                </a:lnTo>
                <a:lnTo>
                  <a:pt x="0" y="135"/>
                </a:lnTo>
                <a:lnTo>
                  <a:pt x="185" y="135"/>
                </a:lnTo>
                <a:lnTo>
                  <a:pt x="237" y="32"/>
                </a:lnTo>
                <a:lnTo>
                  <a:pt x="237" y="15"/>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Rectangle 6">
            <a:extLst>
              <a:ext uri="{FF2B5EF4-FFF2-40B4-BE49-F238E27FC236}">
                <a16:creationId xmlns:a16="http://schemas.microsoft.com/office/drawing/2014/main" id="{F6458EB7-D2CA-4E6B-9D2B-0010F97AED02}"/>
              </a:ext>
            </a:extLst>
          </p:cNvPr>
          <p:cNvSpPr>
            <a:spLocks noChangeArrowheads="1"/>
          </p:cNvSpPr>
          <p:nvPr/>
        </p:nvSpPr>
        <p:spPr bwMode="auto">
          <a:xfrm>
            <a:off x="2886592" y="3327057"/>
            <a:ext cx="376238" cy="53975"/>
          </a:xfrm>
          <a:prstGeom prst="rect">
            <a:avLst/>
          </a:prstGeom>
          <a:solidFill>
            <a:srgbClr val="2F2F2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7">
            <a:extLst>
              <a:ext uri="{FF2B5EF4-FFF2-40B4-BE49-F238E27FC236}">
                <a16:creationId xmlns:a16="http://schemas.microsoft.com/office/drawing/2014/main" id="{35ACC732-9D03-49D1-828D-65E724709C40}"/>
              </a:ext>
            </a:extLst>
          </p:cNvPr>
          <p:cNvSpPr>
            <a:spLocks noEditPoints="1"/>
          </p:cNvSpPr>
          <p:nvPr/>
        </p:nvSpPr>
        <p:spPr bwMode="auto">
          <a:xfrm>
            <a:off x="3164405" y="3485807"/>
            <a:ext cx="195263" cy="193675"/>
          </a:xfrm>
          <a:custGeom>
            <a:avLst/>
            <a:gdLst>
              <a:gd name="T0" fmla="*/ 62 w 123"/>
              <a:gd name="T1" fmla="*/ 0 h 122"/>
              <a:gd name="T2" fmla="*/ 0 w 123"/>
              <a:gd name="T3" fmla="*/ 122 h 122"/>
              <a:gd name="T4" fmla="*/ 123 w 123"/>
              <a:gd name="T5" fmla="*/ 122 h 122"/>
              <a:gd name="T6" fmla="*/ 62 w 123"/>
              <a:gd name="T7" fmla="*/ 0 h 122"/>
              <a:gd name="T8" fmla="*/ 68 w 123"/>
              <a:gd name="T9" fmla="*/ 52 h 122"/>
              <a:gd name="T10" fmla="*/ 68 w 123"/>
              <a:gd name="T11" fmla="*/ 94 h 122"/>
              <a:gd name="T12" fmla="*/ 56 w 123"/>
              <a:gd name="T13" fmla="*/ 94 h 122"/>
              <a:gd name="T14" fmla="*/ 56 w 123"/>
              <a:gd name="T15" fmla="*/ 52 h 122"/>
              <a:gd name="T16" fmla="*/ 68 w 123"/>
              <a:gd name="T17" fmla="*/ 52 h 122"/>
              <a:gd name="T18" fmla="*/ 55 w 123"/>
              <a:gd name="T19" fmla="*/ 102 h 122"/>
              <a:gd name="T20" fmla="*/ 68 w 123"/>
              <a:gd name="T21" fmla="*/ 102 h 122"/>
              <a:gd name="T22" fmla="*/ 68 w 123"/>
              <a:gd name="T23" fmla="*/ 111 h 122"/>
              <a:gd name="T24" fmla="*/ 55 w 123"/>
              <a:gd name="T25" fmla="*/ 111 h 122"/>
              <a:gd name="T26" fmla="*/ 55 w 123"/>
              <a:gd name="T27" fmla="*/ 10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3" h="122">
                <a:moveTo>
                  <a:pt x="62" y="0"/>
                </a:moveTo>
                <a:lnTo>
                  <a:pt x="0" y="122"/>
                </a:lnTo>
                <a:lnTo>
                  <a:pt x="123" y="122"/>
                </a:lnTo>
                <a:lnTo>
                  <a:pt x="62" y="0"/>
                </a:lnTo>
                <a:close/>
                <a:moveTo>
                  <a:pt x="68" y="52"/>
                </a:moveTo>
                <a:lnTo>
                  <a:pt x="68" y="94"/>
                </a:lnTo>
                <a:lnTo>
                  <a:pt x="56" y="94"/>
                </a:lnTo>
                <a:lnTo>
                  <a:pt x="56" y="52"/>
                </a:lnTo>
                <a:lnTo>
                  <a:pt x="68" y="52"/>
                </a:lnTo>
                <a:close/>
                <a:moveTo>
                  <a:pt x="55" y="102"/>
                </a:moveTo>
                <a:lnTo>
                  <a:pt x="68" y="102"/>
                </a:lnTo>
                <a:lnTo>
                  <a:pt x="68" y="111"/>
                </a:lnTo>
                <a:lnTo>
                  <a:pt x="55" y="111"/>
                </a:lnTo>
                <a:lnTo>
                  <a:pt x="55" y="102"/>
                </a:lnTo>
                <a:close/>
              </a:path>
            </a:pathLst>
          </a:custGeom>
          <a:solidFill>
            <a:srgbClr val="0078D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8">
            <a:extLst>
              <a:ext uri="{FF2B5EF4-FFF2-40B4-BE49-F238E27FC236}">
                <a16:creationId xmlns:a16="http://schemas.microsoft.com/office/drawing/2014/main" id="{DAE2DFC7-B942-441F-A8A1-D1C2D17F6713}"/>
              </a:ext>
            </a:extLst>
          </p:cNvPr>
          <p:cNvSpPr>
            <a:spLocks noEditPoints="1"/>
          </p:cNvSpPr>
          <p:nvPr/>
        </p:nvSpPr>
        <p:spPr bwMode="auto">
          <a:xfrm>
            <a:off x="3164405" y="3485807"/>
            <a:ext cx="195263" cy="193675"/>
          </a:xfrm>
          <a:custGeom>
            <a:avLst/>
            <a:gdLst>
              <a:gd name="T0" fmla="*/ 62 w 123"/>
              <a:gd name="T1" fmla="*/ 0 h 122"/>
              <a:gd name="T2" fmla="*/ 0 w 123"/>
              <a:gd name="T3" fmla="*/ 122 h 122"/>
              <a:gd name="T4" fmla="*/ 123 w 123"/>
              <a:gd name="T5" fmla="*/ 122 h 122"/>
              <a:gd name="T6" fmla="*/ 62 w 123"/>
              <a:gd name="T7" fmla="*/ 0 h 122"/>
              <a:gd name="T8" fmla="*/ 68 w 123"/>
              <a:gd name="T9" fmla="*/ 52 h 122"/>
              <a:gd name="T10" fmla="*/ 68 w 123"/>
              <a:gd name="T11" fmla="*/ 94 h 122"/>
              <a:gd name="T12" fmla="*/ 56 w 123"/>
              <a:gd name="T13" fmla="*/ 94 h 122"/>
              <a:gd name="T14" fmla="*/ 56 w 123"/>
              <a:gd name="T15" fmla="*/ 52 h 122"/>
              <a:gd name="T16" fmla="*/ 68 w 123"/>
              <a:gd name="T17" fmla="*/ 52 h 122"/>
              <a:gd name="T18" fmla="*/ 55 w 123"/>
              <a:gd name="T19" fmla="*/ 102 h 122"/>
              <a:gd name="T20" fmla="*/ 68 w 123"/>
              <a:gd name="T21" fmla="*/ 102 h 122"/>
              <a:gd name="T22" fmla="*/ 68 w 123"/>
              <a:gd name="T23" fmla="*/ 111 h 122"/>
              <a:gd name="T24" fmla="*/ 55 w 123"/>
              <a:gd name="T25" fmla="*/ 111 h 122"/>
              <a:gd name="T26" fmla="*/ 55 w 123"/>
              <a:gd name="T27" fmla="*/ 10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3" h="122">
                <a:moveTo>
                  <a:pt x="62" y="0"/>
                </a:moveTo>
                <a:lnTo>
                  <a:pt x="0" y="122"/>
                </a:lnTo>
                <a:lnTo>
                  <a:pt x="123" y="122"/>
                </a:lnTo>
                <a:lnTo>
                  <a:pt x="62" y="0"/>
                </a:lnTo>
                <a:moveTo>
                  <a:pt x="68" y="52"/>
                </a:moveTo>
                <a:lnTo>
                  <a:pt x="68" y="94"/>
                </a:lnTo>
                <a:lnTo>
                  <a:pt x="56" y="94"/>
                </a:lnTo>
                <a:lnTo>
                  <a:pt x="56" y="52"/>
                </a:lnTo>
                <a:lnTo>
                  <a:pt x="68" y="52"/>
                </a:lnTo>
                <a:moveTo>
                  <a:pt x="55" y="102"/>
                </a:moveTo>
                <a:lnTo>
                  <a:pt x="68" y="102"/>
                </a:lnTo>
                <a:lnTo>
                  <a:pt x="68" y="111"/>
                </a:lnTo>
                <a:lnTo>
                  <a:pt x="55" y="111"/>
                </a:lnTo>
                <a:lnTo>
                  <a:pt x="55" y="10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Rectangle 96" descr="Red rectangle background">
            <a:extLst>
              <a:ext uri="{FF2B5EF4-FFF2-40B4-BE49-F238E27FC236}">
                <a16:creationId xmlns:a16="http://schemas.microsoft.com/office/drawing/2014/main" id="{55D5F19E-3A77-46E1-85E6-7581D924E01C}"/>
              </a:ext>
            </a:extLst>
          </p:cNvPr>
          <p:cNvSpPr/>
          <p:nvPr/>
        </p:nvSpPr>
        <p:spPr>
          <a:xfrm>
            <a:off x="-1" y="7218133"/>
            <a:ext cx="10055015" cy="554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dirty="0"/>
          </a:p>
        </p:txBody>
      </p:sp>
      <p:sp>
        <p:nvSpPr>
          <p:cNvPr id="101" name="TextBox 100">
            <a:extLst>
              <a:ext uri="{FF2B5EF4-FFF2-40B4-BE49-F238E27FC236}">
                <a16:creationId xmlns:a16="http://schemas.microsoft.com/office/drawing/2014/main" id="{B8F94454-BBF4-4ACE-BF6E-A4F5BDE31BFF}"/>
              </a:ext>
            </a:extLst>
          </p:cNvPr>
          <p:cNvSpPr txBox="1"/>
          <p:nvPr/>
        </p:nvSpPr>
        <p:spPr>
          <a:xfrm>
            <a:off x="183733" y="7279856"/>
            <a:ext cx="8429989" cy="461665"/>
          </a:xfrm>
          <a:prstGeom prst="rect">
            <a:avLst/>
          </a:prstGeom>
          <a:noFill/>
        </p:spPr>
        <p:txBody>
          <a:bodyPr wrap="square" rtlCol="0">
            <a:spAutoFit/>
          </a:bodyPr>
          <a:lstStyle/>
          <a:p>
            <a:r>
              <a:rPr lang="en-US" sz="2400" dirty="0">
                <a:solidFill>
                  <a:schemeClr val="bg1"/>
                </a:solidFill>
                <a:latin typeface="Segoe UI" panose="020B0502040204020203" pitchFamily="34" charset="0"/>
                <a:cs typeface="Segoe UI" panose="020B0502040204020203" pitchFamily="34" charset="0"/>
              </a:rPr>
              <a:t>For more information, visit aka.ms/SecureO365M365</a:t>
            </a:r>
          </a:p>
        </p:txBody>
      </p:sp>
      <p:sp>
        <p:nvSpPr>
          <p:cNvPr id="103" name="Rectangle 102">
            <a:extLst>
              <a:ext uri="{FF2B5EF4-FFF2-40B4-BE49-F238E27FC236}">
                <a16:creationId xmlns:a16="http://schemas.microsoft.com/office/drawing/2014/main" id="{1642043D-DBAD-47E0-849A-B49F5D0D60E4}"/>
              </a:ext>
            </a:extLst>
          </p:cNvPr>
          <p:cNvSpPr/>
          <p:nvPr/>
        </p:nvSpPr>
        <p:spPr>
          <a:xfrm>
            <a:off x="3332907" y="374149"/>
            <a:ext cx="3772950" cy="323165"/>
          </a:xfrm>
          <a:prstGeom prst="rect">
            <a:avLst/>
          </a:prstGeom>
        </p:spPr>
        <p:txBody>
          <a:bodyPr wrap="square">
            <a:spAutoFit/>
          </a:bodyPr>
          <a:lstStyle/>
          <a:p>
            <a:r>
              <a:rPr lang="en-US" sz="1500" b="1" dirty="0"/>
              <a:t>Spoofing </a:t>
            </a:r>
            <a:r>
              <a:rPr lang="en-US" sz="1500" dirty="0"/>
              <a:t>(Form of phishing) </a:t>
            </a:r>
          </a:p>
        </p:txBody>
      </p:sp>
      <p:sp>
        <p:nvSpPr>
          <p:cNvPr id="136" name="Rectangle 135">
            <a:extLst>
              <a:ext uri="{FF2B5EF4-FFF2-40B4-BE49-F238E27FC236}">
                <a16:creationId xmlns:a16="http://schemas.microsoft.com/office/drawing/2014/main" id="{C03336AA-EC41-4BDB-BAF5-B066C7CE191B}"/>
              </a:ext>
            </a:extLst>
          </p:cNvPr>
          <p:cNvSpPr/>
          <p:nvPr/>
        </p:nvSpPr>
        <p:spPr>
          <a:xfrm>
            <a:off x="2809211" y="857204"/>
            <a:ext cx="7106314" cy="2246769"/>
          </a:xfrm>
          <a:prstGeom prst="rect">
            <a:avLst/>
          </a:prstGeom>
        </p:spPr>
        <p:txBody>
          <a:bodyPr wrap="square">
            <a:spAutoFit/>
          </a:bodyPr>
          <a:lstStyle/>
          <a:p>
            <a:pPr lvl="0">
              <a:defRPr/>
            </a:pPr>
            <a:r>
              <a:rPr lang="en-US" sz="1400" dirty="0">
                <a:solidFill>
                  <a:prstClr val="black"/>
                </a:solidFill>
              </a:rPr>
              <a:t>Phishing emails might include a “spoofed” email address. For example, you know </a:t>
            </a:r>
            <a:r>
              <a:rPr lang="en-US" sz="1400" dirty="0">
                <a:solidFill>
                  <a:prstClr val="black"/>
                </a:solidFill>
                <a:hlinkClick r:id="rId2"/>
              </a:rPr>
              <a:t>Alice@contoso.com</a:t>
            </a:r>
            <a:r>
              <a:rPr lang="en-US" sz="1400" dirty="0">
                <a:solidFill>
                  <a:prstClr val="black"/>
                </a:solidFill>
              </a:rPr>
              <a:t>, but when you examine the email address, your message came from </a:t>
            </a:r>
            <a:r>
              <a:rPr lang="en-US" sz="1400" dirty="0">
                <a:solidFill>
                  <a:prstClr val="black"/>
                </a:solidFill>
                <a:hlinkClick r:id="rId3"/>
              </a:rPr>
              <a:t>user@contoso1234c.com</a:t>
            </a:r>
            <a:r>
              <a:rPr lang="en-US" sz="1400" dirty="0">
                <a:solidFill>
                  <a:prstClr val="black"/>
                </a:solidFill>
              </a:rPr>
              <a:t>.</a:t>
            </a:r>
          </a:p>
          <a:p>
            <a:pPr lvl="0">
              <a:defRPr/>
            </a:pPr>
            <a:r>
              <a:rPr lang="en-US" sz="1400" dirty="0">
                <a:solidFill>
                  <a:prstClr val="black"/>
                </a:solidFill>
                <a:cs typeface="Segoe UI"/>
              </a:rPr>
              <a:t>Impersonation is also a form of phishing; your email comes from a domain or user very similar to one that you know. For example, email from user@contosot.com at a first glance it looks like it came from </a:t>
            </a:r>
            <a:r>
              <a:rPr lang="en-US" sz="1400" dirty="0">
                <a:solidFill>
                  <a:prstClr val="black"/>
                </a:solidFill>
                <a:cs typeface="Segoe UI"/>
                <a:hlinkClick r:id="rId4"/>
              </a:rPr>
              <a:t>user@contoso.com</a:t>
            </a:r>
            <a:endParaRPr lang="en-US" sz="1400" dirty="0">
              <a:solidFill>
                <a:prstClr val="black"/>
              </a:solidFill>
            </a:endParaRPr>
          </a:p>
          <a:p>
            <a:pPr lvl="0">
              <a:defRPr/>
            </a:pPr>
            <a:endParaRPr lang="en-US" sz="1400" dirty="0">
              <a:solidFill>
                <a:prstClr val="black"/>
              </a:solidFill>
              <a:cs typeface="Segoe UI"/>
            </a:endParaRPr>
          </a:p>
          <a:p>
            <a:pPr lvl="0"/>
            <a:r>
              <a:rPr lang="en-US" sz="1400" b="1" dirty="0">
                <a:solidFill>
                  <a:prstClr val="black"/>
                </a:solidFill>
                <a:cs typeface="Segoe UI"/>
              </a:rPr>
              <a:t>TIP</a:t>
            </a:r>
            <a:r>
              <a:rPr lang="en-US" sz="1400" dirty="0">
                <a:solidFill>
                  <a:prstClr val="black"/>
                </a:solidFill>
                <a:cs typeface="Segoe UI"/>
              </a:rPr>
              <a:t>: Spot </a:t>
            </a:r>
            <a:r>
              <a:rPr lang="en-US" sz="1400" dirty="0" err="1">
                <a:solidFill>
                  <a:prstClr val="black"/>
                </a:solidFill>
                <a:cs typeface="Segoe UI"/>
              </a:rPr>
              <a:t>spoofers</a:t>
            </a:r>
            <a:r>
              <a:rPr lang="en-US" sz="1400" dirty="0">
                <a:solidFill>
                  <a:prstClr val="black"/>
                </a:solidFill>
                <a:cs typeface="Segoe UI"/>
              </a:rPr>
              <a:t> and impersonators by checking the full email address or speak directly with the sender you know. Find out more and follow these instructions: https://aka.ms/SpotSpoofing.</a:t>
            </a:r>
          </a:p>
        </p:txBody>
      </p:sp>
      <p:sp>
        <p:nvSpPr>
          <p:cNvPr id="174" name="Freeform 13">
            <a:extLst>
              <a:ext uri="{FF2B5EF4-FFF2-40B4-BE49-F238E27FC236}">
                <a16:creationId xmlns:a16="http://schemas.microsoft.com/office/drawing/2014/main" id="{BA7CA01F-94D7-4ED8-89EA-6692B7331EC3}"/>
              </a:ext>
            </a:extLst>
          </p:cNvPr>
          <p:cNvSpPr>
            <a:spLocks noEditPoints="1"/>
          </p:cNvSpPr>
          <p:nvPr/>
        </p:nvSpPr>
        <p:spPr bwMode="auto">
          <a:xfrm>
            <a:off x="3018679" y="3404476"/>
            <a:ext cx="306656" cy="307187"/>
          </a:xfrm>
          <a:custGeom>
            <a:avLst/>
            <a:gdLst>
              <a:gd name="T0" fmla="*/ 1376 w 1697"/>
              <a:gd name="T1" fmla="*/ 819 h 1698"/>
              <a:gd name="T2" fmla="*/ 1524 w 1697"/>
              <a:gd name="T3" fmla="*/ 318 h 1698"/>
              <a:gd name="T4" fmla="*/ 1486 w 1697"/>
              <a:gd name="T5" fmla="*/ 272 h 1698"/>
              <a:gd name="T6" fmla="*/ 878 w 1697"/>
              <a:gd name="T7" fmla="*/ 322 h 1698"/>
              <a:gd name="T8" fmla="*/ 848 w 1697"/>
              <a:gd name="T9" fmla="*/ 0 h 1698"/>
              <a:gd name="T10" fmla="*/ 818 w 1697"/>
              <a:gd name="T11" fmla="*/ 322 h 1698"/>
              <a:gd name="T12" fmla="*/ 211 w 1697"/>
              <a:gd name="T13" fmla="*/ 272 h 1698"/>
              <a:gd name="T14" fmla="*/ 172 w 1697"/>
              <a:gd name="T15" fmla="*/ 318 h 1698"/>
              <a:gd name="T16" fmla="*/ 321 w 1697"/>
              <a:gd name="T17" fmla="*/ 819 h 1698"/>
              <a:gd name="T18" fmla="*/ 0 w 1697"/>
              <a:gd name="T19" fmla="*/ 849 h 1698"/>
              <a:gd name="T20" fmla="*/ 321 w 1697"/>
              <a:gd name="T21" fmla="*/ 879 h 1698"/>
              <a:gd name="T22" fmla="*/ 172 w 1697"/>
              <a:gd name="T23" fmla="*/ 1380 h 1698"/>
              <a:gd name="T24" fmla="*/ 192 w 1697"/>
              <a:gd name="T25" fmla="*/ 1433 h 1698"/>
              <a:gd name="T26" fmla="*/ 465 w 1697"/>
              <a:gd name="T27" fmla="*/ 1212 h 1698"/>
              <a:gd name="T28" fmla="*/ 818 w 1697"/>
              <a:gd name="T29" fmla="*/ 1668 h 1698"/>
              <a:gd name="T30" fmla="*/ 878 w 1697"/>
              <a:gd name="T31" fmla="*/ 1668 h 1698"/>
              <a:gd name="T32" fmla="*/ 1232 w 1697"/>
              <a:gd name="T33" fmla="*/ 1212 h 1698"/>
              <a:gd name="T34" fmla="*/ 1505 w 1697"/>
              <a:gd name="T35" fmla="*/ 1433 h 1698"/>
              <a:gd name="T36" fmla="*/ 1524 w 1697"/>
              <a:gd name="T37" fmla="*/ 1380 h 1698"/>
              <a:gd name="T38" fmla="*/ 1376 w 1697"/>
              <a:gd name="T39" fmla="*/ 879 h 1698"/>
              <a:gd name="T40" fmla="*/ 1697 w 1697"/>
              <a:gd name="T41" fmla="*/ 849 h 1698"/>
              <a:gd name="T42" fmla="*/ 1315 w 1697"/>
              <a:gd name="T43" fmla="*/ 819 h 1698"/>
              <a:gd name="T44" fmla="*/ 1054 w 1697"/>
              <a:gd name="T45" fmla="*/ 715 h 1698"/>
              <a:gd name="T46" fmla="*/ 1315 w 1697"/>
              <a:gd name="T47" fmla="*/ 819 h 1698"/>
              <a:gd name="T48" fmla="*/ 969 w 1697"/>
              <a:gd name="T49" fmla="*/ 708 h 1698"/>
              <a:gd name="T50" fmla="*/ 878 w 1697"/>
              <a:gd name="T51" fmla="*/ 665 h 1698"/>
              <a:gd name="T52" fmla="*/ 728 w 1697"/>
              <a:gd name="T53" fmla="*/ 708 h 1698"/>
              <a:gd name="T54" fmla="*/ 818 w 1697"/>
              <a:gd name="T55" fmla="*/ 784 h 1698"/>
              <a:gd name="T56" fmla="*/ 665 w 1697"/>
              <a:gd name="T57" fmla="*/ 819 h 1698"/>
              <a:gd name="T58" fmla="*/ 766 w 1697"/>
              <a:gd name="T59" fmla="*/ 819 h 1698"/>
              <a:gd name="T60" fmla="*/ 689 w 1697"/>
              <a:gd name="T61" fmla="*/ 944 h 1698"/>
              <a:gd name="T62" fmla="*/ 766 w 1697"/>
              <a:gd name="T63" fmla="*/ 879 h 1698"/>
              <a:gd name="T64" fmla="*/ 818 w 1697"/>
              <a:gd name="T65" fmla="*/ 1033 h 1698"/>
              <a:gd name="T66" fmla="*/ 818 w 1697"/>
              <a:gd name="T67" fmla="*/ 914 h 1698"/>
              <a:gd name="T68" fmla="*/ 969 w 1697"/>
              <a:gd name="T69" fmla="*/ 990 h 1698"/>
              <a:gd name="T70" fmla="*/ 878 w 1697"/>
              <a:gd name="T71" fmla="*/ 914 h 1698"/>
              <a:gd name="T72" fmla="*/ 1032 w 1697"/>
              <a:gd name="T73" fmla="*/ 879 h 1698"/>
              <a:gd name="T74" fmla="*/ 931 w 1697"/>
              <a:gd name="T75" fmla="*/ 879 h 1698"/>
              <a:gd name="T76" fmla="*/ 1008 w 1697"/>
              <a:gd name="T77" fmla="*/ 754 h 1698"/>
              <a:gd name="T78" fmla="*/ 931 w 1697"/>
              <a:gd name="T79" fmla="*/ 819 h 1698"/>
              <a:gd name="T80" fmla="*/ 1016 w 1697"/>
              <a:gd name="T81" fmla="*/ 669 h 1698"/>
              <a:gd name="T82" fmla="*/ 878 w 1697"/>
              <a:gd name="T83" fmla="*/ 382 h 1698"/>
              <a:gd name="T84" fmla="*/ 818 w 1697"/>
              <a:gd name="T85" fmla="*/ 382 h 1698"/>
              <a:gd name="T86" fmla="*/ 681 w 1697"/>
              <a:gd name="T87" fmla="*/ 669 h 1698"/>
              <a:gd name="T88" fmla="*/ 818 w 1697"/>
              <a:gd name="T89" fmla="*/ 382 h 1698"/>
              <a:gd name="T90" fmla="*/ 643 w 1697"/>
              <a:gd name="T91" fmla="*/ 715 h 1698"/>
              <a:gd name="T92" fmla="*/ 381 w 1697"/>
              <a:gd name="T93" fmla="*/ 819 h 1698"/>
              <a:gd name="T94" fmla="*/ 381 w 1697"/>
              <a:gd name="T95" fmla="*/ 879 h 1698"/>
              <a:gd name="T96" fmla="*/ 643 w 1697"/>
              <a:gd name="T97" fmla="*/ 983 h 1698"/>
              <a:gd name="T98" fmla="*/ 381 w 1697"/>
              <a:gd name="T99" fmla="*/ 879 h 1698"/>
              <a:gd name="T100" fmla="*/ 681 w 1697"/>
              <a:gd name="T101" fmla="*/ 1029 h 1698"/>
              <a:gd name="T102" fmla="*/ 818 w 1697"/>
              <a:gd name="T103" fmla="*/ 1316 h 1698"/>
              <a:gd name="T104" fmla="*/ 878 w 1697"/>
              <a:gd name="T105" fmla="*/ 1316 h 1698"/>
              <a:gd name="T106" fmla="*/ 1016 w 1697"/>
              <a:gd name="T107" fmla="*/ 1029 h 1698"/>
              <a:gd name="T108" fmla="*/ 878 w 1697"/>
              <a:gd name="T109" fmla="*/ 1316 h 1698"/>
              <a:gd name="T110" fmla="*/ 1054 w 1697"/>
              <a:gd name="T111" fmla="*/ 983 h 1698"/>
              <a:gd name="T112" fmla="*/ 1315 w 1697"/>
              <a:gd name="T113" fmla="*/ 879 h 1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97" h="1698">
                <a:moveTo>
                  <a:pt x="1667" y="819"/>
                </a:moveTo>
                <a:cubicBezTo>
                  <a:pt x="1376" y="819"/>
                  <a:pt x="1376" y="819"/>
                  <a:pt x="1376" y="819"/>
                </a:cubicBezTo>
                <a:cubicBezTo>
                  <a:pt x="1370" y="712"/>
                  <a:pt x="1331" y="613"/>
                  <a:pt x="1271" y="532"/>
                </a:cubicBezTo>
                <a:cubicBezTo>
                  <a:pt x="1524" y="318"/>
                  <a:pt x="1524" y="318"/>
                  <a:pt x="1524" y="318"/>
                </a:cubicBezTo>
                <a:cubicBezTo>
                  <a:pt x="1537" y="307"/>
                  <a:pt x="1539" y="289"/>
                  <a:pt x="1528" y="276"/>
                </a:cubicBezTo>
                <a:cubicBezTo>
                  <a:pt x="1517" y="263"/>
                  <a:pt x="1498" y="262"/>
                  <a:pt x="1486" y="272"/>
                </a:cubicBezTo>
                <a:cubicBezTo>
                  <a:pt x="1232" y="486"/>
                  <a:pt x="1232" y="486"/>
                  <a:pt x="1232" y="486"/>
                </a:cubicBezTo>
                <a:cubicBezTo>
                  <a:pt x="1142" y="391"/>
                  <a:pt x="1017" y="330"/>
                  <a:pt x="878" y="322"/>
                </a:cubicBezTo>
                <a:cubicBezTo>
                  <a:pt x="878" y="30"/>
                  <a:pt x="878" y="30"/>
                  <a:pt x="878" y="30"/>
                </a:cubicBezTo>
                <a:cubicBezTo>
                  <a:pt x="878" y="14"/>
                  <a:pt x="865" y="0"/>
                  <a:pt x="848" y="0"/>
                </a:cubicBezTo>
                <a:cubicBezTo>
                  <a:pt x="832" y="0"/>
                  <a:pt x="818" y="14"/>
                  <a:pt x="818" y="30"/>
                </a:cubicBezTo>
                <a:cubicBezTo>
                  <a:pt x="818" y="322"/>
                  <a:pt x="818" y="322"/>
                  <a:pt x="818" y="322"/>
                </a:cubicBezTo>
                <a:cubicBezTo>
                  <a:pt x="680" y="330"/>
                  <a:pt x="555" y="391"/>
                  <a:pt x="465" y="486"/>
                </a:cubicBezTo>
                <a:cubicBezTo>
                  <a:pt x="211" y="272"/>
                  <a:pt x="211" y="272"/>
                  <a:pt x="211" y="272"/>
                </a:cubicBezTo>
                <a:cubicBezTo>
                  <a:pt x="199" y="262"/>
                  <a:pt x="180" y="263"/>
                  <a:pt x="169" y="276"/>
                </a:cubicBezTo>
                <a:cubicBezTo>
                  <a:pt x="158" y="289"/>
                  <a:pt x="160" y="307"/>
                  <a:pt x="172" y="318"/>
                </a:cubicBezTo>
                <a:cubicBezTo>
                  <a:pt x="426" y="532"/>
                  <a:pt x="426" y="532"/>
                  <a:pt x="426" y="532"/>
                </a:cubicBezTo>
                <a:cubicBezTo>
                  <a:pt x="366" y="613"/>
                  <a:pt x="327" y="712"/>
                  <a:pt x="321" y="819"/>
                </a:cubicBezTo>
                <a:cubicBezTo>
                  <a:pt x="30" y="819"/>
                  <a:pt x="30" y="819"/>
                  <a:pt x="30" y="819"/>
                </a:cubicBezTo>
                <a:cubicBezTo>
                  <a:pt x="13" y="819"/>
                  <a:pt x="0" y="832"/>
                  <a:pt x="0" y="849"/>
                </a:cubicBezTo>
                <a:cubicBezTo>
                  <a:pt x="0" y="866"/>
                  <a:pt x="13" y="879"/>
                  <a:pt x="30" y="879"/>
                </a:cubicBezTo>
                <a:cubicBezTo>
                  <a:pt x="321" y="879"/>
                  <a:pt x="321" y="879"/>
                  <a:pt x="321" y="879"/>
                </a:cubicBezTo>
                <a:cubicBezTo>
                  <a:pt x="327" y="986"/>
                  <a:pt x="366" y="1085"/>
                  <a:pt x="426" y="1166"/>
                </a:cubicBezTo>
                <a:cubicBezTo>
                  <a:pt x="172" y="1380"/>
                  <a:pt x="172" y="1380"/>
                  <a:pt x="172" y="1380"/>
                </a:cubicBezTo>
                <a:cubicBezTo>
                  <a:pt x="160" y="1391"/>
                  <a:pt x="158" y="1409"/>
                  <a:pt x="169" y="1422"/>
                </a:cubicBezTo>
                <a:cubicBezTo>
                  <a:pt x="175" y="1429"/>
                  <a:pt x="183" y="1433"/>
                  <a:pt x="192" y="1433"/>
                </a:cubicBezTo>
                <a:cubicBezTo>
                  <a:pt x="199" y="1433"/>
                  <a:pt x="206" y="1430"/>
                  <a:pt x="211" y="1426"/>
                </a:cubicBezTo>
                <a:cubicBezTo>
                  <a:pt x="465" y="1212"/>
                  <a:pt x="465" y="1212"/>
                  <a:pt x="465" y="1212"/>
                </a:cubicBezTo>
                <a:cubicBezTo>
                  <a:pt x="555" y="1307"/>
                  <a:pt x="680" y="1368"/>
                  <a:pt x="818" y="1376"/>
                </a:cubicBezTo>
                <a:cubicBezTo>
                  <a:pt x="818" y="1668"/>
                  <a:pt x="818" y="1668"/>
                  <a:pt x="818" y="1668"/>
                </a:cubicBezTo>
                <a:cubicBezTo>
                  <a:pt x="818" y="1684"/>
                  <a:pt x="832" y="1698"/>
                  <a:pt x="848" y="1698"/>
                </a:cubicBezTo>
                <a:cubicBezTo>
                  <a:pt x="865" y="1698"/>
                  <a:pt x="878" y="1684"/>
                  <a:pt x="878" y="1668"/>
                </a:cubicBezTo>
                <a:cubicBezTo>
                  <a:pt x="878" y="1376"/>
                  <a:pt x="878" y="1376"/>
                  <a:pt x="878" y="1376"/>
                </a:cubicBezTo>
                <a:cubicBezTo>
                  <a:pt x="1017" y="1368"/>
                  <a:pt x="1142" y="1307"/>
                  <a:pt x="1232" y="1212"/>
                </a:cubicBezTo>
                <a:cubicBezTo>
                  <a:pt x="1486" y="1426"/>
                  <a:pt x="1486" y="1426"/>
                  <a:pt x="1486" y="1426"/>
                </a:cubicBezTo>
                <a:cubicBezTo>
                  <a:pt x="1491" y="1430"/>
                  <a:pt x="1498" y="1433"/>
                  <a:pt x="1505" y="1433"/>
                </a:cubicBezTo>
                <a:cubicBezTo>
                  <a:pt x="1514" y="1433"/>
                  <a:pt x="1522" y="1429"/>
                  <a:pt x="1528" y="1422"/>
                </a:cubicBezTo>
                <a:cubicBezTo>
                  <a:pt x="1539" y="1409"/>
                  <a:pt x="1537" y="1391"/>
                  <a:pt x="1524" y="1380"/>
                </a:cubicBezTo>
                <a:cubicBezTo>
                  <a:pt x="1271" y="1166"/>
                  <a:pt x="1271" y="1166"/>
                  <a:pt x="1271" y="1166"/>
                </a:cubicBezTo>
                <a:cubicBezTo>
                  <a:pt x="1331" y="1085"/>
                  <a:pt x="1370" y="986"/>
                  <a:pt x="1376" y="879"/>
                </a:cubicBezTo>
                <a:cubicBezTo>
                  <a:pt x="1667" y="879"/>
                  <a:pt x="1667" y="879"/>
                  <a:pt x="1667" y="879"/>
                </a:cubicBezTo>
                <a:cubicBezTo>
                  <a:pt x="1684" y="879"/>
                  <a:pt x="1697" y="866"/>
                  <a:pt x="1697" y="849"/>
                </a:cubicBezTo>
                <a:cubicBezTo>
                  <a:pt x="1697" y="832"/>
                  <a:pt x="1684" y="819"/>
                  <a:pt x="1667" y="819"/>
                </a:cubicBezTo>
                <a:close/>
                <a:moveTo>
                  <a:pt x="1315" y="819"/>
                </a:moveTo>
                <a:cubicBezTo>
                  <a:pt x="1093" y="819"/>
                  <a:pt x="1093" y="819"/>
                  <a:pt x="1093" y="819"/>
                </a:cubicBezTo>
                <a:cubicBezTo>
                  <a:pt x="1088" y="781"/>
                  <a:pt x="1074" y="745"/>
                  <a:pt x="1054" y="715"/>
                </a:cubicBezTo>
                <a:cubicBezTo>
                  <a:pt x="1225" y="571"/>
                  <a:pt x="1225" y="571"/>
                  <a:pt x="1225" y="571"/>
                </a:cubicBezTo>
                <a:cubicBezTo>
                  <a:pt x="1277" y="641"/>
                  <a:pt x="1310" y="727"/>
                  <a:pt x="1315" y="819"/>
                </a:cubicBezTo>
                <a:close/>
                <a:moveTo>
                  <a:pt x="878" y="665"/>
                </a:moveTo>
                <a:cubicBezTo>
                  <a:pt x="913" y="671"/>
                  <a:pt x="944" y="686"/>
                  <a:pt x="969" y="708"/>
                </a:cubicBezTo>
                <a:cubicBezTo>
                  <a:pt x="878" y="784"/>
                  <a:pt x="878" y="784"/>
                  <a:pt x="878" y="784"/>
                </a:cubicBezTo>
                <a:lnTo>
                  <a:pt x="878" y="665"/>
                </a:lnTo>
                <a:close/>
                <a:moveTo>
                  <a:pt x="818" y="784"/>
                </a:moveTo>
                <a:cubicBezTo>
                  <a:pt x="728" y="708"/>
                  <a:pt x="728" y="708"/>
                  <a:pt x="728" y="708"/>
                </a:cubicBezTo>
                <a:cubicBezTo>
                  <a:pt x="753" y="686"/>
                  <a:pt x="784" y="671"/>
                  <a:pt x="818" y="665"/>
                </a:cubicBezTo>
                <a:lnTo>
                  <a:pt x="818" y="784"/>
                </a:lnTo>
                <a:close/>
                <a:moveTo>
                  <a:pt x="766" y="819"/>
                </a:moveTo>
                <a:cubicBezTo>
                  <a:pt x="665" y="819"/>
                  <a:pt x="665" y="819"/>
                  <a:pt x="665" y="819"/>
                </a:cubicBezTo>
                <a:cubicBezTo>
                  <a:pt x="669" y="795"/>
                  <a:pt x="677" y="773"/>
                  <a:pt x="689" y="754"/>
                </a:cubicBezTo>
                <a:lnTo>
                  <a:pt x="766" y="819"/>
                </a:lnTo>
                <a:close/>
                <a:moveTo>
                  <a:pt x="766" y="879"/>
                </a:moveTo>
                <a:cubicBezTo>
                  <a:pt x="689" y="944"/>
                  <a:pt x="689" y="944"/>
                  <a:pt x="689" y="944"/>
                </a:cubicBezTo>
                <a:cubicBezTo>
                  <a:pt x="677" y="925"/>
                  <a:pt x="669" y="903"/>
                  <a:pt x="665" y="879"/>
                </a:cubicBezTo>
                <a:lnTo>
                  <a:pt x="766" y="879"/>
                </a:lnTo>
                <a:close/>
                <a:moveTo>
                  <a:pt x="818" y="914"/>
                </a:moveTo>
                <a:cubicBezTo>
                  <a:pt x="818" y="1033"/>
                  <a:pt x="818" y="1033"/>
                  <a:pt x="818" y="1033"/>
                </a:cubicBezTo>
                <a:cubicBezTo>
                  <a:pt x="784" y="1027"/>
                  <a:pt x="753" y="1012"/>
                  <a:pt x="728" y="990"/>
                </a:cubicBezTo>
                <a:lnTo>
                  <a:pt x="818" y="914"/>
                </a:lnTo>
                <a:close/>
                <a:moveTo>
                  <a:pt x="878" y="914"/>
                </a:moveTo>
                <a:cubicBezTo>
                  <a:pt x="969" y="990"/>
                  <a:pt x="969" y="990"/>
                  <a:pt x="969" y="990"/>
                </a:cubicBezTo>
                <a:cubicBezTo>
                  <a:pt x="944" y="1012"/>
                  <a:pt x="913" y="1027"/>
                  <a:pt x="878" y="1033"/>
                </a:cubicBezTo>
                <a:lnTo>
                  <a:pt x="878" y="914"/>
                </a:lnTo>
                <a:close/>
                <a:moveTo>
                  <a:pt x="931" y="879"/>
                </a:moveTo>
                <a:cubicBezTo>
                  <a:pt x="1032" y="879"/>
                  <a:pt x="1032" y="879"/>
                  <a:pt x="1032" y="879"/>
                </a:cubicBezTo>
                <a:cubicBezTo>
                  <a:pt x="1028" y="903"/>
                  <a:pt x="1020" y="925"/>
                  <a:pt x="1008" y="944"/>
                </a:cubicBezTo>
                <a:lnTo>
                  <a:pt x="931" y="879"/>
                </a:lnTo>
                <a:close/>
                <a:moveTo>
                  <a:pt x="931" y="819"/>
                </a:moveTo>
                <a:cubicBezTo>
                  <a:pt x="1008" y="754"/>
                  <a:pt x="1008" y="754"/>
                  <a:pt x="1008" y="754"/>
                </a:cubicBezTo>
                <a:cubicBezTo>
                  <a:pt x="1020" y="773"/>
                  <a:pt x="1028" y="795"/>
                  <a:pt x="1032" y="819"/>
                </a:cubicBezTo>
                <a:lnTo>
                  <a:pt x="931" y="819"/>
                </a:lnTo>
                <a:close/>
                <a:moveTo>
                  <a:pt x="1186" y="525"/>
                </a:moveTo>
                <a:cubicBezTo>
                  <a:pt x="1016" y="669"/>
                  <a:pt x="1016" y="669"/>
                  <a:pt x="1016" y="669"/>
                </a:cubicBezTo>
                <a:cubicBezTo>
                  <a:pt x="979" y="634"/>
                  <a:pt x="931" y="611"/>
                  <a:pt x="878" y="605"/>
                </a:cubicBezTo>
                <a:cubicBezTo>
                  <a:pt x="878" y="382"/>
                  <a:pt x="878" y="382"/>
                  <a:pt x="878" y="382"/>
                </a:cubicBezTo>
                <a:cubicBezTo>
                  <a:pt x="999" y="390"/>
                  <a:pt x="1107" y="443"/>
                  <a:pt x="1186" y="525"/>
                </a:cubicBezTo>
                <a:close/>
                <a:moveTo>
                  <a:pt x="818" y="382"/>
                </a:moveTo>
                <a:cubicBezTo>
                  <a:pt x="818" y="605"/>
                  <a:pt x="818" y="605"/>
                  <a:pt x="818" y="605"/>
                </a:cubicBezTo>
                <a:cubicBezTo>
                  <a:pt x="766" y="611"/>
                  <a:pt x="718" y="634"/>
                  <a:pt x="681" y="669"/>
                </a:cubicBezTo>
                <a:cubicBezTo>
                  <a:pt x="511" y="525"/>
                  <a:pt x="511" y="525"/>
                  <a:pt x="511" y="525"/>
                </a:cubicBezTo>
                <a:cubicBezTo>
                  <a:pt x="590" y="443"/>
                  <a:pt x="698" y="390"/>
                  <a:pt x="818" y="382"/>
                </a:cubicBezTo>
                <a:close/>
                <a:moveTo>
                  <a:pt x="472" y="571"/>
                </a:moveTo>
                <a:cubicBezTo>
                  <a:pt x="643" y="715"/>
                  <a:pt x="643" y="715"/>
                  <a:pt x="643" y="715"/>
                </a:cubicBezTo>
                <a:cubicBezTo>
                  <a:pt x="622" y="745"/>
                  <a:pt x="609" y="781"/>
                  <a:pt x="604" y="819"/>
                </a:cubicBezTo>
                <a:cubicBezTo>
                  <a:pt x="381" y="819"/>
                  <a:pt x="381" y="819"/>
                  <a:pt x="381" y="819"/>
                </a:cubicBezTo>
                <a:cubicBezTo>
                  <a:pt x="387" y="727"/>
                  <a:pt x="420" y="641"/>
                  <a:pt x="472" y="571"/>
                </a:cubicBezTo>
                <a:close/>
                <a:moveTo>
                  <a:pt x="381" y="879"/>
                </a:moveTo>
                <a:cubicBezTo>
                  <a:pt x="604" y="879"/>
                  <a:pt x="604" y="879"/>
                  <a:pt x="604" y="879"/>
                </a:cubicBezTo>
                <a:cubicBezTo>
                  <a:pt x="609" y="917"/>
                  <a:pt x="622" y="953"/>
                  <a:pt x="643" y="983"/>
                </a:cubicBezTo>
                <a:cubicBezTo>
                  <a:pt x="472" y="1127"/>
                  <a:pt x="472" y="1127"/>
                  <a:pt x="472" y="1127"/>
                </a:cubicBezTo>
                <a:cubicBezTo>
                  <a:pt x="420" y="1057"/>
                  <a:pt x="387" y="971"/>
                  <a:pt x="381" y="879"/>
                </a:cubicBezTo>
                <a:close/>
                <a:moveTo>
                  <a:pt x="511" y="1173"/>
                </a:moveTo>
                <a:cubicBezTo>
                  <a:pt x="681" y="1029"/>
                  <a:pt x="681" y="1029"/>
                  <a:pt x="681" y="1029"/>
                </a:cubicBezTo>
                <a:cubicBezTo>
                  <a:pt x="718" y="1064"/>
                  <a:pt x="766" y="1087"/>
                  <a:pt x="818" y="1093"/>
                </a:cubicBezTo>
                <a:cubicBezTo>
                  <a:pt x="818" y="1316"/>
                  <a:pt x="818" y="1316"/>
                  <a:pt x="818" y="1316"/>
                </a:cubicBezTo>
                <a:cubicBezTo>
                  <a:pt x="698" y="1308"/>
                  <a:pt x="590" y="1255"/>
                  <a:pt x="511" y="1173"/>
                </a:cubicBezTo>
                <a:close/>
                <a:moveTo>
                  <a:pt x="878" y="1316"/>
                </a:moveTo>
                <a:cubicBezTo>
                  <a:pt x="878" y="1093"/>
                  <a:pt x="878" y="1093"/>
                  <a:pt x="878" y="1093"/>
                </a:cubicBezTo>
                <a:cubicBezTo>
                  <a:pt x="931" y="1087"/>
                  <a:pt x="979" y="1064"/>
                  <a:pt x="1016" y="1029"/>
                </a:cubicBezTo>
                <a:cubicBezTo>
                  <a:pt x="1186" y="1173"/>
                  <a:pt x="1186" y="1173"/>
                  <a:pt x="1186" y="1173"/>
                </a:cubicBezTo>
                <a:cubicBezTo>
                  <a:pt x="1107" y="1255"/>
                  <a:pt x="999" y="1308"/>
                  <a:pt x="878" y="1316"/>
                </a:cubicBezTo>
                <a:close/>
                <a:moveTo>
                  <a:pt x="1225" y="1127"/>
                </a:moveTo>
                <a:cubicBezTo>
                  <a:pt x="1054" y="983"/>
                  <a:pt x="1054" y="983"/>
                  <a:pt x="1054" y="983"/>
                </a:cubicBezTo>
                <a:cubicBezTo>
                  <a:pt x="1074" y="953"/>
                  <a:pt x="1088" y="917"/>
                  <a:pt x="1093" y="879"/>
                </a:cubicBezTo>
                <a:cubicBezTo>
                  <a:pt x="1315" y="879"/>
                  <a:pt x="1315" y="879"/>
                  <a:pt x="1315" y="879"/>
                </a:cubicBezTo>
                <a:cubicBezTo>
                  <a:pt x="1310" y="971"/>
                  <a:pt x="1277" y="1057"/>
                  <a:pt x="1225" y="1127"/>
                </a:cubicBezTo>
                <a:close/>
              </a:path>
            </a:pathLst>
          </a:custGeom>
          <a:solidFill>
            <a:srgbClr val="F0F0F0"/>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07" name="Group 206">
            <a:extLst>
              <a:ext uri="{FF2B5EF4-FFF2-40B4-BE49-F238E27FC236}">
                <a16:creationId xmlns:a16="http://schemas.microsoft.com/office/drawing/2014/main" id="{4C68C51D-9493-4EEE-9F7D-486CBBF2E01E}"/>
              </a:ext>
            </a:extLst>
          </p:cNvPr>
          <p:cNvGrpSpPr/>
          <p:nvPr/>
        </p:nvGrpSpPr>
        <p:grpSpPr>
          <a:xfrm>
            <a:off x="1118626" y="4898520"/>
            <a:ext cx="1199311" cy="1134570"/>
            <a:chOff x="2671115" y="4201658"/>
            <a:chExt cx="877992" cy="830596"/>
          </a:xfrm>
        </p:grpSpPr>
        <p:grpSp>
          <p:nvGrpSpPr>
            <p:cNvPr id="208" name="Group 207">
              <a:extLst>
                <a:ext uri="{FF2B5EF4-FFF2-40B4-BE49-F238E27FC236}">
                  <a16:creationId xmlns:a16="http://schemas.microsoft.com/office/drawing/2014/main" id="{B74F391E-7633-41AC-84B5-346C0B688F16}"/>
                </a:ext>
              </a:extLst>
            </p:cNvPr>
            <p:cNvGrpSpPr/>
            <p:nvPr/>
          </p:nvGrpSpPr>
          <p:grpSpPr>
            <a:xfrm>
              <a:off x="3092780" y="4201658"/>
              <a:ext cx="456327" cy="568576"/>
              <a:chOff x="6532809" y="214697"/>
              <a:chExt cx="543475" cy="677162"/>
            </a:xfrm>
            <a:solidFill>
              <a:srgbClr val="C2C2C2"/>
            </a:solidFill>
          </p:grpSpPr>
          <p:sp>
            <p:nvSpPr>
              <p:cNvPr id="214" name="Freeform 5">
                <a:extLst>
                  <a:ext uri="{FF2B5EF4-FFF2-40B4-BE49-F238E27FC236}">
                    <a16:creationId xmlns:a16="http://schemas.microsoft.com/office/drawing/2014/main" id="{AA57FCAC-AA9A-4707-9882-27BE51F43CF0}"/>
                  </a:ext>
                </a:extLst>
              </p:cNvPr>
              <p:cNvSpPr>
                <a:spLocks/>
              </p:cNvSpPr>
              <p:nvPr/>
            </p:nvSpPr>
            <p:spPr bwMode="auto">
              <a:xfrm>
                <a:off x="6622896" y="214697"/>
                <a:ext cx="363285" cy="363285"/>
              </a:xfrm>
              <a:custGeom>
                <a:avLst/>
                <a:gdLst>
                  <a:gd name="T0" fmla="*/ 93 w 185"/>
                  <a:gd name="T1" fmla="*/ 185 h 185"/>
                  <a:gd name="T2" fmla="*/ 185 w 185"/>
                  <a:gd name="T3" fmla="*/ 92 h 185"/>
                  <a:gd name="T4" fmla="*/ 131 w 185"/>
                  <a:gd name="T5" fmla="*/ 8 h 185"/>
                  <a:gd name="T6" fmla="*/ 93 w 185"/>
                  <a:gd name="T7" fmla="*/ 0 h 185"/>
                  <a:gd name="T8" fmla="*/ 55 w 185"/>
                  <a:gd name="T9" fmla="*/ 8 h 185"/>
                  <a:gd name="T10" fmla="*/ 0 w 185"/>
                  <a:gd name="T11" fmla="*/ 92 h 185"/>
                  <a:gd name="T12" fmla="*/ 93 w 185"/>
                  <a:gd name="T13" fmla="*/ 185 h 185"/>
                </a:gdLst>
                <a:ahLst/>
                <a:cxnLst>
                  <a:cxn ang="0">
                    <a:pos x="T0" y="T1"/>
                  </a:cxn>
                  <a:cxn ang="0">
                    <a:pos x="T2" y="T3"/>
                  </a:cxn>
                  <a:cxn ang="0">
                    <a:pos x="T4" y="T5"/>
                  </a:cxn>
                  <a:cxn ang="0">
                    <a:pos x="T6" y="T7"/>
                  </a:cxn>
                  <a:cxn ang="0">
                    <a:pos x="T8" y="T9"/>
                  </a:cxn>
                  <a:cxn ang="0">
                    <a:pos x="T10" y="T11"/>
                  </a:cxn>
                  <a:cxn ang="0">
                    <a:pos x="T12" y="T13"/>
                  </a:cxn>
                </a:cxnLst>
                <a:rect l="0" t="0" r="r" b="b"/>
                <a:pathLst>
                  <a:path w="185" h="185">
                    <a:moveTo>
                      <a:pt x="93" y="185"/>
                    </a:moveTo>
                    <a:cubicBezTo>
                      <a:pt x="144" y="185"/>
                      <a:pt x="185" y="143"/>
                      <a:pt x="185" y="92"/>
                    </a:cubicBezTo>
                    <a:cubicBezTo>
                      <a:pt x="185" y="55"/>
                      <a:pt x="163" y="23"/>
                      <a:pt x="131" y="8"/>
                    </a:cubicBezTo>
                    <a:cubicBezTo>
                      <a:pt x="119" y="3"/>
                      <a:pt x="106" y="0"/>
                      <a:pt x="93" y="0"/>
                    </a:cubicBezTo>
                    <a:cubicBezTo>
                      <a:pt x="79" y="0"/>
                      <a:pt x="66" y="3"/>
                      <a:pt x="55" y="8"/>
                    </a:cubicBezTo>
                    <a:cubicBezTo>
                      <a:pt x="23" y="23"/>
                      <a:pt x="0" y="55"/>
                      <a:pt x="0" y="92"/>
                    </a:cubicBezTo>
                    <a:cubicBezTo>
                      <a:pt x="0" y="143"/>
                      <a:pt x="42" y="185"/>
                      <a:pt x="93" y="1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6">
                <a:extLst>
                  <a:ext uri="{FF2B5EF4-FFF2-40B4-BE49-F238E27FC236}">
                    <a16:creationId xmlns:a16="http://schemas.microsoft.com/office/drawing/2014/main" id="{005497FE-6FCB-471D-AAD5-C609624CE8EC}"/>
                  </a:ext>
                </a:extLst>
              </p:cNvPr>
              <p:cNvSpPr>
                <a:spLocks/>
              </p:cNvSpPr>
              <p:nvPr/>
            </p:nvSpPr>
            <p:spPr bwMode="auto">
              <a:xfrm>
                <a:off x="6532809" y="621575"/>
                <a:ext cx="543475" cy="270284"/>
              </a:xfrm>
              <a:custGeom>
                <a:avLst/>
                <a:gdLst>
                  <a:gd name="T0" fmla="*/ 139 w 277"/>
                  <a:gd name="T1" fmla="*/ 0 h 138"/>
                  <a:gd name="T2" fmla="*/ 0 w 277"/>
                  <a:gd name="T3" fmla="*/ 138 h 138"/>
                  <a:gd name="T4" fmla="*/ 277 w 277"/>
                  <a:gd name="T5" fmla="*/ 138 h 138"/>
                  <a:gd name="T6" fmla="*/ 139 w 277"/>
                  <a:gd name="T7" fmla="*/ 0 h 138"/>
                </a:gdLst>
                <a:ahLst/>
                <a:cxnLst>
                  <a:cxn ang="0">
                    <a:pos x="T0" y="T1"/>
                  </a:cxn>
                  <a:cxn ang="0">
                    <a:pos x="T2" y="T3"/>
                  </a:cxn>
                  <a:cxn ang="0">
                    <a:pos x="T4" y="T5"/>
                  </a:cxn>
                  <a:cxn ang="0">
                    <a:pos x="T6" y="T7"/>
                  </a:cxn>
                </a:cxnLst>
                <a:rect l="0" t="0" r="r" b="b"/>
                <a:pathLst>
                  <a:path w="277" h="138">
                    <a:moveTo>
                      <a:pt x="139" y="0"/>
                    </a:moveTo>
                    <a:cubicBezTo>
                      <a:pt x="62" y="0"/>
                      <a:pt x="0" y="62"/>
                      <a:pt x="0" y="138"/>
                    </a:cubicBezTo>
                    <a:cubicBezTo>
                      <a:pt x="277" y="138"/>
                      <a:pt x="277" y="138"/>
                      <a:pt x="277" y="138"/>
                    </a:cubicBezTo>
                    <a:cubicBezTo>
                      <a:pt x="277" y="62"/>
                      <a:pt x="215" y="0"/>
                      <a:pt x="1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09" name="Rectangle 208">
              <a:extLst>
                <a:ext uri="{FF2B5EF4-FFF2-40B4-BE49-F238E27FC236}">
                  <a16:creationId xmlns:a16="http://schemas.microsoft.com/office/drawing/2014/main" id="{8B4DA347-BB42-446E-9543-FA4A56135275}"/>
                </a:ext>
              </a:extLst>
            </p:cNvPr>
            <p:cNvSpPr/>
            <p:nvPr/>
          </p:nvSpPr>
          <p:spPr>
            <a:xfrm>
              <a:off x="2687896" y="4503847"/>
              <a:ext cx="518356" cy="528407"/>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0" name="Group 209">
              <a:extLst>
                <a:ext uri="{FF2B5EF4-FFF2-40B4-BE49-F238E27FC236}">
                  <a16:creationId xmlns:a16="http://schemas.microsoft.com/office/drawing/2014/main" id="{DA7198D0-2F1E-406F-9348-4497D5DB0AD8}"/>
                </a:ext>
              </a:extLst>
            </p:cNvPr>
            <p:cNvGrpSpPr/>
            <p:nvPr/>
          </p:nvGrpSpPr>
          <p:grpSpPr>
            <a:xfrm>
              <a:off x="2671115" y="4534914"/>
              <a:ext cx="603748" cy="438966"/>
              <a:chOff x="3559175" y="2339976"/>
              <a:chExt cx="1419225" cy="1031875"/>
            </a:xfrm>
          </p:grpSpPr>
          <p:sp>
            <p:nvSpPr>
              <p:cNvPr id="211" name="Rectangle 5">
                <a:extLst>
                  <a:ext uri="{FF2B5EF4-FFF2-40B4-BE49-F238E27FC236}">
                    <a16:creationId xmlns:a16="http://schemas.microsoft.com/office/drawing/2014/main" id="{D28D7D57-1A04-4EF1-9112-12A7BF1699EB}"/>
                  </a:ext>
                </a:extLst>
              </p:cNvPr>
              <p:cNvSpPr>
                <a:spLocks noChangeArrowheads="1"/>
              </p:cNvSpPr>
              <p:nvPr/>
            </p:nvSpPr>
            <p:spPr bwMode="auto">
              <a:xfrm>
                <a:off x="3873500" y="2419351"/>
                <a:ext cx="793750" cy="534988"/>
              </a:xfrm>
              <a:prstGeom prst="rect">
                <a:avLst/>
              </a:prstGeom>
              <a:solidFill>
                <a:srgbClr val="E6E7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6">
                <a:extLst>
                  <a:ext uri="{FF2B5EF4-FFF2-40B4-BE49-F238E27FC236}">
                    <a16:creationId xmlns:a16="http://schemas.microsoft.com/office/drawing/2014/main" id="{AC2AC257-76BB-4BC4-B300-6EA4433C89A5}"/>
                  </a:ext>
                </a:extLst>
              </p:cNvPr>
              <p:cNvSpPr>
                <a:spLocks noEditPoints="1"/>
              </p:cNvSpPr>
              <p:nvPr/>
            </p:nvSpPr>
            <p:spPr bwMode="auto">
              <a:xfrm>
                <a:off x="3794125" y="2339976"/>
                <a:ext cx="950913" cy="704850"/>
              </a:xfrm>
              <a:custGeom>
                <a:avLst/>
                <a:gdLst>
                  <a:gd name="T0" fmla="*/ 599 w 599"/>
                  <a:gd name="T1" fmla="*/ 0 h 444"/>
                  <a:gd name="T2" fmla="*/ 0 w 599"/>
                  <a:gd name="T3" fmla="*/ 0 h 444"/>
                  <a:gd name="T4" fmla="*/ 0 w 599"/>
                  <a:gd name="T5" fmla="*/ 444 h 444"/>
                  <a:gd name="T6" fmla="*/ 599 w 599"/>
                  <a:gd name="T7" fmla="*/ 441 h 444"/>
                  <a:gd name="T8" fmla="*/ 599 w 599"/>
                  <a:gd name="T9" fmla="*/ 0 h 444"/>
                  <a:gd name="T10" fmla="*/ 550 w 599"/>
                  <a:gd name="T11" fmla="*/ 387 h 444"/>
                  <a:gd name="T12" fmla="*/ 50 w 599"/>
                  <a:gd name="T13" fmla="*/ 387 h 444"/>
                  <a:gd name="T14" fmla="*/ 50 w 599"/>
                  <a:gd name="T15" fmla="*/ 56 h 444"/>
                  <a:gd name="T16" fmla="*/ 550 w 599"/>
                  <a:gd name="T17" fmla="*/ 56 h 444"/>
                  <a:gd name="T18" fmla="*/ 550 w 599"/>
                  <a:gd name="T19" fmla="*/ 387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9" h="444">
                    <a:moveTo>
                      <a:pt x="599" y="0"/>
                    </a:moveTo>
                    <a:lnTo>
                      <a:pt x="0" y="0"/>
                    </a:lnTo>
                    <a:lnTo>
                      <a:pt x="0" y="444"/>
                    </a:lnTo>
                    <a:lnTo>
                      <a:pt x="599" y="441"/>
                    </a:lnTo>
                    <a:lnTo>
                      <a:pt x="599" y="0"/>
                    </a:lnTo>
                    <a:close/>
                    <a:moveTo>
                      <a:pt x="550" y="387"/>
                    </a:moveTo>
                    <a:lnTo>
                      <a:pt x="50" y="387"/>
                    </a:lnTo>
                    <a:lnTo>
                      <a:pt x="50" y="56"/>
                    </a:lnTo>
                    <a:lnTo>
                      <a:pt x="550" y="56"/>
                    </a:lnTo>
                    <a:lnTo>
                      <a:pt x="550" y="387"/>
                    </a:lnTo>
                    <a:close/>
                  </a:path>
                </a:pathLst>
              </a:custGeom>
              <a:solidFill>
                <a:srgbClr val="2F2F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7">
                <a:extLst>
                  <a:ext uri="{FF2B5EF4-FFF2-40B4-BE49-F238E27FC236}">
                    <a16:creationId xmlns:a16="http://schemas.microsoft.com/office/drawing/2014/main" id="{136D85D8-43D0-48B4-9F47-579DAF7D251B}"/>
                  </a:ext>
                </a:extLst>
              </p:cNvPr>
              <p:cNvSpPr>
                <a:spLocks/>
              </p:cNvSpPr>
              <p:nvPr/>
            </p:nvSpPr>
            <p:spPr bwMode="auto">
              <a:xfrm>
                <a:off x="3559175" y="3127376"/>
                <a:ext cx="1419225" cy="244475"/>
              </a:xfrm>
              <a:custGeom>
                <a:avLst/>
                <a:gdLst>
                  <a:gd name="T0" fmla="*/ 704 w 705"/>
                  <a:gd name="T1" fmla="*/ 104 h 121"/>
                  <a:gd name="T2" fmla="*/ 700 w 705"/>
                  <a:gd name="T3" fmla="*/ 88 h 121"/>
                  <a:gd name="T4" fmla="*/ 589 w 705"/>
                  <a:gd name="T5" fmla="*/ 0 h 121"/>
                  <a:gd name="T6" fmla="*/ 116 w 705"/>
                  <a:gd name="T7" fmla="*/ 0 h 121"/>
                  <a:gd name="T8" fmla="*/ 5 w 705"/>
                  <a:gd name="T9" fmla="*/ 88 h 121"/>
                  <a:gd name="T10" fmla="*/ 1 w 705"/>
                  <a:gd name="T11" fmla="*/ 104 h 121"/>
                  <a:gd name="T12" fmla="*/ 0 w 705"/>
                  <a:gd name="T13" fmla="*/ 121 h 121"/>
                  <a:gd name="T14" fmla="*/ 705 w 705"/>
                  <a:gd name="T15" fmla="*/ 121 h 121"/>
                  <a:gd name="T16" fmla="*/ 704 w 705"/>
                  <a:gd name="T17" fmla="*/ 10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5" h="121">
                    <a:moveTo>
                      <a:pt x="704" y="104"/>
                    </a:moveTo>
                    <a:cubicBezTo>
                      <a:pt x="703" y="96"/>
                      <a:pt x="702" y="91"/>
                      <a:pt x="700" y="88"/>
                    </a:cubicBezTo>
                    <a:cubicBezTo>
                      <a:pt x="589" y="0"/>
                      <a:pt x="589" y="0"/>
                      <a:pt x="589" y="0"/>
                    </a:cubicBezTo>
                    <a:cubicBezTo>
                      <a:pt x="116" y="0"/>
                      <a:pt x="116" y="0"/>
                      <a:pt x="116" y="0"/>
                    </a:cubicBezTo>
                    <a:cubicBezTo>
                      <a:pt x="5" y="88"/>
                      <a:pt x="5" y="88"/>
                      <a:pt x="5" y="88"/>
                    </a:cubicBezTo>
                    <a:cubicBezTo>
                      <a:pt x="3" y="91"/>
                      <a:pt x="2" y="96"/>
                      <a:pt x="1" y="104"/>
                    </a:cubicBezTo>
                    <a:cubicBezTo>
                      <a:pt x="0" y="111"/>
                      <a:pt x="0" y="117"/>
                      <a:pt x="0" y="121"/>
                    </a:cubicBezTo>
                    <a:cubicBezTo>
                      <a:pt x="705" y="121"/>
                      <a:pt x="705" y="121"/>
                      <a:pt x="705" y="121"/>
                    </a:cubicBezTo>
                    <a:cubicBezTo>
                      <a:pt x="705" y="117"/>
                      <a:pt x="705" y="111"/>
                      <a:pt x="704" y="104"/>
                    </a:cubicBezTo>
                    <a:close/>
                  </a:path>
                </a:pathLst>
              </a:custGeom>
              <a:solidFill>
                <a:srgbClr val="2F2F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216" name="Group 215">
            <a:extLst>
              <a:ext uri="{FF2B5EF4-FFF2-40B4-BE49-F238E27FC236}">
                <a16:creationId xmlns:a16="http://schemas.microsoft.com/office/drawing/2014/main" id="{39769346-EF47-4B01-AD24-CC9D7844567C}"/>
              </a:ext>
            </a:extLst>
          </p:cNvPr>
          <p:cNvGrpSpPr/>
          <p:nvPr/>
        </p:nvGrpSpPr>
        <p:grpSpPr>
          <a:xfrm>
            <a:off x="702113" y="2788360"/>
            <a:ext cx="485559" cy="2886816"/>
            <a:chOff x="702113" y="5164115"/>
            <a:chExt cx="485559" cy="992665"/>
          </a:xfrm>
        </p:grpSpPr>
        <p:cxnSp>
          <p:nvCxnSpPr>
            <p:cNvPr id="217" name="Straight Arrow Connector 216">
              <a:extLst>
                <a:ext uri="{FF2B5EF4-FFF2-40B4-BE49-F238E27FC236}">
                  <a16:creationId xmlns:a16="http://schemas.microsoft.com/office/drawing/2014/main" id="{EE0D537E-E67F-4EB8-9381-14968D6EFACC}"/>
                </a:ext>
              </a:extLst>
            </p:cNvPr>
            <p:cNvCxnSpPr>
              <a:cxnSpLocks/>
            </p:cNvCxnSpPr>
            <p:nvPr/>
          </p:nvCxnSpPr>
          <p:spPr>
            <a:xfrm flipV="1">
              <a:off x="702113" y="6140748"/>
              <a:ext cx="485559" cy="8410"/>
            </a:xfrm>
            <a:prstGeom prst="straightConnector1">
              <a:avLst/>
            </a:prstGeom>
            <a:ln w="19050">
              <a:solidFill>
                <a:srgbClr val="2A2A2A"/>
              </a:solidFill>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218" name="Straight Arrow Connector 217">
              <a:extLst>
                <a:ext uri="{FF2B5EF4-FFF2-40B4-BE49-F238E27FC236}">
                  <a16:creationId xmlns:a16="http://schemas.microsoft.com/office/drawing/2014/main" id="{09AF44C3-AA39-4436-B290-74B24CBFE5F9}"/>
                </a:ext>
              </a:extLst>
            </p:cNvPr>
            <p:cNvCxnSpPr>
              <a:cxnSpLocks/>
            </p:cNvCxnSpPr>
            <p:nvPr/>
          </p:nvCxnSpPr>
          <p:spPr>
            <a:xfrm>
              <a:off x="702113" y="5164115"/>
              <a:ext cx="0" cy="992665"/>
            </a:xfrm>
            <a:prstGeom prst="straightConnector1">
              <a:avLst/>
            </a:prstGeom>
            <a:ln w="19050">
              <a:solidFill>
                <a:srgbClr val="2A2A2A"/>
              </a:solidFill>
              <a:prstDash val="dash"/>
              <a:tailEnd type="none" w="lg" len="lg"/>
            </a:ln>
          </p:spPr>
          <p:style>
            <a:lnRef idx="1">
              <a:schemeClr val="accent1"/>
            </a:lnRef>
            <a:fillRef idx="0">
              <a:schemeClr val="accent1"/>
            </a:fillRef>
            <a:effectRef idx="0">
              <a:schemeClr val="accent1"/>
            </a:effectRef>
            <a:fontRef idx="minor">
              <a:schemeClr val="tx1"/>
            </a:fontRef>
          </p:style>
        </p:cxnSp>
      </p:grpSp>
      <p:grpSp>
        <p:nvGrpSpPr>
          <p:cNvPr id="219" name="Group 218">
            <a:extLst>
              <a:ext uri="{FF2B5EF4-FFF2-40B4-BE49-F238E27FC236}">
                <a16:creationId xmlns:a16="http://schemas.microsoft.com/office/drawing/2014/main" id="{95F30C63-F2EC-41F0-91E0-408774EA48DC}"/>
              </a:ext>
            </a:extLst>
          </p:cNvPr>
          <p:cNvGrpSpPr/>
          <p:nvPr/>
        </p:nvGrpSpPr>
        <p:grpSpPr>
          <a:xfrm>
            <a:off x="280857" y="1819047"/>
            <a:ext cx="1036484" cy="813820"/>
            <a:chOff x="280857" y="4976000"/>
            <a:chExt cx="1036484" cy="813820"/>
          </a:xfrm>
        </p:grpSpPr>
        <p:grpSp>
          <p:nvGrpSpPr>
            <p:cNvPr id="220" name="Group 219">
              <a:extLst>
                <a:ext uri="{FF2B5EF4-FFF2-40B4-BE49-F238E27FC236}">
                  <a16:creationId xmlns:a16="http://schemas.microsoft.com/office/drawing/2014/main" id="{6411D45C-1CBC-44A8-A06A-CDE7C4FD00ED}"/>
                </a:ext>
              </a:extLst>
            </p:cNvPr>
            <p:cNvGrpSpPr/>
            <p:nvPr/>
          </p:nvGrpSpPr>
          <p:grpSpPr>
            <a:xfrm>
              <a:off x="280857" y="4976000"/>
              <a:ext cx="813820" cy="813820"/>
              <a:chOff x="2954445" y="5240443"/>
              <a:chExt cx="809207" cy="809207"/>
            </a:xfrm>
          </p:grpSpPr>
          <p:sp>
            <p:nvSpPr>
              <p:cNvPr id="225" name="Oval 224">
                <a:extLst>
                  <a:ext uri="{FF2B5EF4-FFF2-40B4-BE49-F238E27FC236}">
                    <a16:creationId xmlns:a16="http://schemas.microsoft.com/office/drawing/2014/main" id="{6D070AC7-2233-47EB-A555-28F6F9547E86}"/>
                  </a:ext>
                </a:extLst>
              </p:cNvPr>
              <p:cNvSpPr/>
              <p:nvPr/>
            </p:nvSpPr>
            <p:spPr>
              <a:xfrm>
                <a:off x="2954445" y="5240443"/>
                <a:ext cx="809207" cy="809207"/>
              </a:xfrm>
              <a:prstGeom prst="ellipse">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6" name="Oval 225">
                <a:extLst>
                  <a:ext uri="{FF2B5EF4-FFF2-40B4-BE49-F238E27FC236}">
                    <a16:creationId xmlns:a16="http://schemas.microsoft.com/office/drawing/2014/main" id="{1751DA20-C635-4C74-8E1C-1FF8980E7CDC}"/>
                  </a:ext>
                </a:extLst>
              </p:cNvPr>
              <p:cNvSpPr/>
              <p:nvPr/>
            </p:nvSpPr>
            <p:spPr>
              <a:xfrm>
                <a:off x="3011940" y="5297938"/>
                <a:ext cx="694217" cy="6942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1" name="Group 220">
              <a:extLst>
                <a:ext uri="{FF2B5EF4-FFF2-40B4-BE49-F238E27FC236}">
                  <a16:creationId xmlns:a16="http://schemas.microsoft.com/office/drawing/2014/main" id="{C6064B42-363B-4B72-B909-27E8BD693FDD}"/>
                </a:ext>
              </a:extLst>
            </p:cNvPr>
            <p:cNvGrpSpPr/>
            <p:nvPr/>
          </p:nvGrpSpPr>
          <p:grpSpPr>
            <a:xfrm>
              <a:off x="452125" y="5233485"/>
              <a:ext cx="490811" cy="307187"/>
              <a:chOff x="1960998" y="4129503"/>
              <a:chExt cx="576103" cy="360569"/>
            </a:xfrm>
          </p:grpSpPr>
          <p:sp>
            <p:nvSpPr>
              <p:cNvPr id="223" name="Freeform 19">
                <a:extLst>
                  <a:ext uri="{FF2B5EF4-FFF2-40B4-BE49-F238E27FC236}">
                    <a16:creationId xmlns:a16="http://schemas.microsoft.com/office/drawing/2014/main" id="{53414934-4804-4B1A-88E0-86845A7781C8}"/>
                  </a:ext>
                </a:extLst>
              </p:cNvPr>
              <p:cNvSpPr>
                <a:spLocks/>
              </p:cNvSpPr>
              <p:nvPr/>
            </p:nvSpPr>
            <p:spPr bwMode="auto">
              <a:xfrm>
                <a:off x="1960998" y="4169951"/>
                <a:ext cx="576103" cy="320121"/>
              </a:xfrm>
              <a:custGeom>
                <a:avLst/>
                <a:gdLst>
                  <a:gd name="T0" fmla="*/ 499 w 997"/>
                  <a:gd name="T1" fmla="*/ 250 h 554"/>
                  <a:gd name="T2" fmla="*/ 54 w 997"/>
                  <a:gd name="T3" fmla="*/ 27 h 554"/>
                  <a:gd name="T4" fmla="*/ 0 w 997"/>
                  <a:gd name="T5" fmla="*/ 0 h 554"/>
                  <a:gd name="T6" fmla="*/ 0 w 997"/>
                  <a:gd name="T7" fmla="*/ 27 h 554"/>
                  <a:gd name="T8" fmla="*/ 0 w 997"/>
                  <a:gd name="T9" fmla="*/ 554 h 554"/>
                  <a:gd name="T10" fmla="*/ 997 w 997"/>
                  <a:gd name="T11" fmla="*/ 554 h 554"/>
                  <a:gd name="T12" fmla="*/ 997 w 997"/>
                  <a:gd name="T13" fmla="*/ 27 h 554"/>
                  <a:gd name="T14" fmla="*/ 997 w 997"/>
                  <a:gd name="T15" fmla="*/ 0 h 554"/>
                  <a:gd name="T16" fmla="*/ 943 w 997"/>
                  <a:gd name="T17" fmla="*/ 27 h 554"/>
                  <a:gd name="T18" fmla="*/ 499 w 997"/>
                  <a:gd name="T19" fmla="*/ 250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7" h="554">
                    <a:moveTo>
                      <a:pt x="499" y="250"/>
                    </a:moveTo>
                    <a:lnTo>
                      <a:pt x="54" y="27"/>
                    </a:lnTo>
                    <a:lnTo>
                      <a:pt x="0" y="0"/>
                    </a:lnTo>
                    <a:lnTo>
                      <a:pt x="0" y="27"/>
                    </a:lnTo>
                    <a:lnTo>
                      <a:pt x="0" y="554"/>
                    </a:lnTo>
                    <a:lnTo>
                      <a:pt x="997" y="554"/>
                    </a:lnTo>
                    <a:lnTo>
                      <a:pt x="997" y="27"/>
                    </a:lnTo>
                    <a:lnTo>
                      <a:pt x="997" y="0"/>
                    </a:lnTo>
                    <a:lnTo>
                      <a:pt x="943" y="27"/>
                    </a:lnTo>
                    <a:lnTo>
                      <a:pt x="499" y="250"/>
                    </a:ln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4" name="Freeform 22">
                <a:extLst>
                  <a:ext uri="{FF2B5EF4-FFF2-40B4-BE49-F238E27FC236}">
                    <a16:creationId xmlns:a16="http://schemas.microsoft.com/office/drawing/2014/main" id="{D7E4F254-EE75-4348-9250-857DBBDE6539}"/>
                  </a:ext>
                </a:extLst>
              </p:cNvPr>
              <p:cNvSpPr>
                <a:spLocks/>
              </p:cNvSpPr>
              <p:nvPr/>
            </p:nvSpPr>
            <p:spPr bwMode="auto">
              <a:xfrm>
                <a:off x="1960998" y="4129503"/>
                <a:ext cx="576103" cy="144459"/>
              </a:xfrm>
              <a:custGeom>
                <a:avLst/>
                <a:gdLst>
                  <a:gd name="T0" fmla="*/ 499 w 997"/>
                  <a:gd name="T1" fmla="*/ 250 h 250"/>
                  <a:gd name="T2" fmla="*/ 943 w 997"/>
                  <a:gd name="T3" fmla="*/ 27 h 250"/>
                  <a:gd name="T4" fmla="*/ 997 w 997"/>
                  <a:gd name="T5" fmla="*/ 0 h 250"/>
                  <a:gd name="T6" fmla="*/ 997 w 997"/>
                  <a:gd name="T7" fmla="*/ 0 h 250"/>
                  <a:gd name="T8" fmla="*/ 0 w 997"/>
                  <a:gd name="T9" fmla="*/ 0 h 250"/>
                  <a:gd name="T10" fmla="*/ 0 w 997"/>
                  <a:gd name="T11" fmla="*/ 0 h 250"/>
                  <a:gd name="T12" fmla="*/ 54 w 997"/>
                  <a:gd name="T13" fmla="*/ 27 h 250"/>
                  <a:gd name="T14" fmla="*/ 499 w 997"/>
                  <a:gd name="T15" fmla="*/ 250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7" h="250">
                    <a:moveTo>
                      <a:pt x="499" y="250"/>
                    </a:moveTo>
                    <a:lnTo>
                      <a:pt x="943" y="27"/>
                    </a:lnTo>
                    <a:lnTo>
                      <a:pt x="997" y="0"/>
                    </a:lnTo>
                    <a:lnTo>
                      <a:pt x="997" y="0"/>
                    </a:lnTo>
                    <a:lnTo>
                      <a:pt x="0" y="0"/>
                    </a:lnTo>
                    <a:lnTo>
                      <a:pt x="0" y="0"/>
                    </a:lnTo>
                    <a:lnTo>
                      <a:pt x="54" y="27"/>
                    </a:lnTo>
                    <a:lnTo>
                      <a:pt x="499" y="250"/>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22" name="Rectangle 221">
              <a:extLst>
                <a:ext uri="{FF2B5EF4-FFF2-40B4-BE49-F238E27FC236}">
                  <a16:creationId xmlns:a16="http://schemas.microsoft.com/office/drawing/2014/main" id="{446742DC-AA59-406A-95F0-EEE615C725D0}"/>
                </a:ext>
              </a:extLst>
            </p:cNvPr>
            <p:cNvSpPr/>
            <p:nvPr/>
          </p:nvSpPr>
          <p:spPr>
            <a:xfrm>
              <a:off x="619167" y="5490019"/>
              <a:ext cx="698174" cy="235144"/>
            </a:xfrm>
            <a:prstGeom prst="rect">
              <a:avLst/>
            </a:prstGeom>
            <a:solidFill>
              <a:srgbClr val="2A2A2A"/>
            </a:solidFill>
            <a:ln w="19050">
              <a:solidFill>
                <a:srgbClr val="F0F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www…..</a:t>
              </a:r>
            </a:p>
          </p:txBody>
        </p:sp>
      </p:grpSp>
      <p:sp>
        <p:nvSpPr>
          <p:cNvPr id="227" name="Freeform 17">
            <a:extLst>
              <a:ext uri="{FF2B5EF4-FFF2-40B4-BE49-F238E27FC236}">
                <a16:creationId xmlns:a16="http://schemas.microsoft.com/office/drawing/2014/main" id="{F45D2AD0-38D6-44E0-8E1F-390096752E33}"/>
              </a:ext>
            </a:extLst>
          </p:cNvPr>
          <p:cNvSpPr>
            <a:spLocks/>
          </p:cNvSpPr>
          <p:nvPr/>
        </p:nvSpPr>
        <p:spPr bwMode="auto">
          <a:xfrm>
            <a:off x="1176658" y="2440491"/>
            <a:ext cx="170593" cy="272091"/>
          </a:xfrm>
          <a:custGeom>
            <a:avLst/>
            <a:gdLst>
              <a:gd name="T0" fmla="*/ 528 w 716"/>
              <a:gd name="T1" fmla="*/ 1073 h 1142"/>
              <a:gd name="T2" fmla="*/ 358 w 716"/>
              <a:gd name="T3" fmla="*/ 698 h 1142"/>
              <a:gd name="T4" fmla="*/ 716 w 716"/>
              <a:gd name="T5" fmla="*/ 698 h 1142"/>
              <a:gd name="T6" fmla="*/ 0 w 716"/>
              <a:gd name="T7" fmla="*/ 0 h 1142"/>
              <a:gd name="T8" fmla="*/ 0 w 716"/>
              <a:gd name="T9" fmla="*/ 989 h 1142"/>
              <a:gd name="T10" fmla="*/ 221 w 716"/>
              <a:gd name="T11" fmla="*/ 784 h 1142"/>
              <a:gd name="T12" fmla="*/ 391 w 716"/>
              <a:gd name="T13" fmla="*/ 1142 h 1142"/>
              <a:gd name="T14" fmla="*/ 528 w 716"/>
              <a:gd name="T15" fmla="*/ 1073 h 1142"/>
              <a:gd name="T16" fmla="*/ 528 w 716"/>
              <a:gd name="T17" fmla="*/ 1073 h 1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6" h="1142">
                <a:moveTo>
                  <a:pt x="528" y="1073"/>
                </a:moveTo>
                <a:lnTo>
                  <a:pt x="358" y="698"/>
                </a:lnTo>
                <a:lnTo>
                  <a:pt x="716" y="698"/>
                </a:lnTo>
                <a:lnTo>
                  <a:pt x="0" y="0"/>
                </a:lnTo>
                <a:lnTo>
                  <a:pt x="0" y="989"/>
                </a:lnTo>
                <a:lnTo>
                  <a:pt x="221" y="784"/>
                </a:lnTo>
                <a:lnTo>
                  <a:pt x="391" y="1142"/>
                </a:lnTo>
                <a:lnTo>
                  <a:pt x="528" y="1073"/>
                </a:lnTo>
                <a:lnTo>
                  <a:pt x="528" y="1073"/>
                </a:lnTo>
                <a:close/>
              </a:path>
            </a:pathLst>
          </a:custGeom>
          <a:solidFill>
            <a:srgbClr val="0078D4"/>
          </a:solidFill>
          <a:ln>
            <a:solidFill>
              <a:srgbClr val="F0F0F0"/>
            </a:solidFill>
          </a:ln>
        </p:spPr>
        <p:txBody>
          <a:bodyPr vert="horz" wrap="square" lIns="91440" tIns="45720" rIns="91440" bIns="45720" numCol="1" anchor="t" anchorCtr="0" compatLnSpc="1">
            <a:prstTxWarp prst="textNoShape">
              <a:avLst/>
            </a:prstTxWarp>
          </a:bodyPr>
          <a:lstStyle/>
          <a:p>
            <a:endParaRPr lang="en-US"/>
          </a:p>
        </p:txBody>
      </p:sp>
      <p:grpSp>
        <p:nvGrpSpPr>
          <p:cNvPr id="228" name="Group 227">
            <a:extLst>
              <a:ext uri="{FF2B5EF4-FFF2-40B4-BE49-F238E27FC236}">
                <a16:creationId xmlns:a16="http://schemas.microsoft.com/office/drawing/2014/main" id="{9652355F-203C-4345-939F-274A80C12518}"/>
              </a:ext>
            </a:extLst>
          </p:cNvPr>
          <p:cNvGrpSpPr/>
          <p:nvPr/>
        </p:nvGrpSpPr>
        <p:grpSpPr>
          <a:xfrm>
            <a:off x="1401913" y="-165100"/>
            <a:ext cx="291323" cy="5392714"/>
            <a:chOff x="1401914" y="3498625"/>
            <a:chExt cx="245624" cy="1949186"/>
          </a:xfrm>
        </p:grpSpPr>
        <p:cxnSp>
          <p:nvCxnSpPr>
            <p:cNvPr id="229" name="Straight Arrow Connector 228">
              <a:extLst>
                <a:ext uri="{FF2B5EF4-FFF2-40B4-BE49-F238E27FC236}">
                  <a16:creationId xmlns:a16="http://schemas.microsoft.com/office/drawing/2014/main" id="{FBA9D677-509A-421A-87C8-1283B9E0AE43}"/>
                </a:ext>
              </a:extLst>
            </p:cNvPr>
            <p:cNvCxnSpPr>
              <a:cxnSpLocks/>
            </p:cNvCxnSpPr>
            <p:nvPr/>
          </p:nvCxnSpPr>
          <p:spPr>
            <a:xfrm>
              <a:off x="1401914" y="3498625"/>
              <a:ext cx="0" cy="1949186"/>
            </a:xfrm>
            <a:prstGeom prst="straightConnector1">
              <a:avLst/>
            </a:prstGeom>
            <a:ln w="19050">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230" name="Straight Arrow Connector 229">
              <a:extLst>
                <a:ext uri="{FF2B5EF4-FFF2-40B4-BE49-F238E27FC236}">
                  <a16:creationId xmlns:a16="http://schemas.microsoft.com/office/drawing/2014/main" id="{F182860F-48AA-436B-BAB4-F2106571BCDA}"/>
                </a:ext>
              </a:extLst>
            </p:cNvPr>
            <p:cNvCxnSpPr>
              <a:cxnSpLocks/>
            </p:cNvCxnSpPr>
            <p:nvPr/>
          </p:nvCxnSpPr>
          <p:spPr>
            <a:xfrm flipV="1">
              <a:off x="1647538" y="3505125"/>
              <a:ext cx="0" cy="1921339"/>
            </a:xfrm>
            <a:prstGeom prst="straightConnector1">
              <a:avLst/>
            </a:prstGeom>
            <a:ln w="19050">
              <a:prstDash val="dash"/>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73578162"/>
      </p:ext>
    </p:extLst>
  </p:cSld>
  <p:clrMapOvr>
    <a:masterClrMapping/>
  </p:clrMapOvr>
</p:sld>
</file>

<file path=ppt/theme/theme1.xml><?xml version="1.0" encoding="utf-8"?>
<a:theme xmlns:a="http://schemas.openxmlformats.org/drawingml/2006/main" name="Office Theme">
  <a:themeElements>
    <a:clrScheme name="InfographicTemplateBrandColors">
      <a:dk1>
        <a:sysClr val="windowText" lastClr="000000"/>
      </a:dk1>
      <a:lt1>
        <a:sysClr val="window" lastClr="FFFFFF"/>
      </a:lt1>
      <a:dk2>
        <a:srgbClr val="2F2F2F"/>
      </a:dk2>
      <a:lt2>
        <a:srgbClr val="D2D2D2"/>
      </a:lt2>
      <a:accent1>
        <a:srgbClr val="0078D4"/>
      </a:accent1>
      <a:accent2>
        <a:srgbClr val="D83B01"/>
      </a:accent2>
      <a:accent3>
        <a:srgbClr val="939393"/>
      </a:accent3>
      <a:accent4>
        <a:srgbClr val="FFF100"/>
      </a:accent4>
      <a:accent5>
        <a:srgbClr val="003F50"/>
      </a:accent5>
      <a:accent6>
        <a:srgbClr val="BAD80A"/>
      </a:accent6>
      <a:hlink>
        <a:srgbClr val="0078D4"/>
      </a:hlink>
      <a:folHlink>
        <a:srgbClr val="A80000"/>
      </a:folHlink>
    </a:clrScheme>
    <a:fontScheme name="Custom 2">
      <a:majorFont>
        <a:latin typeface="Segoe UI Semibold"/>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Workfromanywhere_infographic" id="{06A51A8A-8D29-442B-9661-4B6EBF054A93}" vid="{F98E7BD4-6008-4A36-A6A9-FCB2BC07E13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9B5B5D42C48FF45B4C28AA9097EF523" ma:contentTypeVersion="12" ma:contentTypeDescription="Create a new document." ma:contentTypeScope="" ma:versionID="ff5898a9b1a28a43bcc4893549f8f72e">
  <xsd:schema xmlns:xsd="http://www.w3.org/2001/XMLSchema" xmlns:xs="http://www.w3.org/2001/XMLSchema" xmlns:p="http://schemas.microsoft.com/office/2006/metadata/properties" xmlns:ns2="e0dda82e-b289-4e05-9aeb-93f86458330a" xmlns:ns3="217eced2-7123-4e42-bdc9-d83dff0e7b10" targetNamespace="http://schemas.microsoft.com/office/2006/metadata/properties" ma:root="true" ma:fieldsID="afda140b1d21c5d55d7f6438dee5ab2e" ns2:_="" ns3:_="">
    <xsd:import namespace="e0dda82e-b289-4e05-9aeb-93f86458330a"/>
    <xsd:import namespace="217eced2-7123-4e42-bdc9-d83dff0e7b1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EventHashCode" minOccurs="0"/>
                <xsd:element ref="ns2:MediaServiceGenerationTime" minOccurs="0"/>
                <xsd:element ref="ns2:MediaServiceAutoKeyPoints" minOccurs="0"/>
                <xsd:element ref="ns2:MediaServiceKeyPoints" minOccurs="0"/>
                <xsd:element ref="ns3:SharedWithUsers" minOccurs="0"/>
                <xsd:element ref="ns3:SharedWithDetail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0dda82e-b289-4e05-9aeb-93f86458330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fals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17eced2-7123-4e42-bdc9-d83dff0e7b10"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e0dda82e-b289-4e05-9aeb-93f86458330a" xsi:nil="true"/>
  </documentManagement>
</p:properties>
</file>

<file path=customXml/itemProps1.xml><?xml version="1.0" encoding="utf-8"?>
<ds:datastoreItem xmlns:ds="http://schemas.openxmlformats.org/officeDocument/2006/customXml" ds:itemID="{FDB40F96-A65F-4903-AFBE-F8BB703E845E}">
  <ds:schemaRefs>
    <ds:schemaRef ds:uri="http://schemas.microsoft.com/sharepoint/v3/contenttype/forms"/>
  </ds:schemaRefs>
</ds:datastoreItem>
</file>

<file path=customXml/itemProps2.xml><?xml version="1.0" encoding="utf-8"?>
<ds:datastoreItem xmlns:ds="http://schemas.openxmlformats.org/officeDocument/2006/customXml" ds:itemID="{D7DA7046-B6BE-43E8-9934-0142051505FF}"/>
</file>

<file path=customXml/itemProps3.xml><?xml version="1.0" encoding="utf-8"?>
<ds:datastoreItem xmlns:ds="http://schemas.openxmlformats.org/officeDocument/2006/customXml" ds:itemID="{6ECE7AC1-413E-4FFE-AAA9-24E95A2671AC}">
  <ds:schemaRefs>
    <ds:schemaRef ds:uri="http://purl.org/dc/terms/"/>
    <ds:schemaRef ds:uri="http://schemas.openxmlformats.org/package/2006/metadata/core-properties"/>
    <ds:schemaRef ds:uri="217eced2-7123-4e42-bdc9-d83dff0e7b10"/>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e0dda82e-b289-4e05-9aeb-93f86458330a"/>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O365_SMBScenarios_WorkFromAnywhere</Template>
  <TotalTime>0</TotalTime>
  <Words>444</Words>
  <Application>Microsoft Office PowerPoint</Application>
  <PresentationFormat>Custom</PresentationFormat>
  <Paragraphs>25</Paragraphs>
  <Slides>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Arial</vt:lpstr>
      <vt:lpstr>Calibri</vt:lpstr>
      <vt:lpstr>Segoe Pro Semibold</vt:lpstr>
      <vt:lpstr>Segoe UI</vt:lpstr>
      <vt:lpstr>Segoe UI Bold</vt:lpstr>
      <vt:lpstr>Segoe UI Semibold</vt:lpstr>
      <vt:lpstr>Office Theme</vt:lpstr>
      <vt:lpstr>Help protect your small business from threats to data, accounts, and devices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2019-01-18T16:43:51Z</dcterms:created>
  <dcterms:modified xsi:type="dcterms:W3CDTF">2019-04-22T04:41:09Z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samanro@microsoft.com</vt:lpwstr>
  </property>
  <property fmtid="{D5CDD505-2E9C-101B-9397-08002B2CF9AE}" pid="5" name="MSIP_Label_f42aa342-8706-4288-bd11-ebb85995028c_SetDate">
    <vt:lpwstr>2018-05-30T16:20:56.1718098Z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0x010100F9B5B5D42C48FF45B4C28AA9097EF523</vt:lpwstr>
  </property>
</Properties>
</file>