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37" r:id="rId5"/>
    <p:sldId id="306" r:id="rId6"/>
    <p:sldId id="310" r:id="rId7"/>
    <p:sldId id="307" r:id="rId8"/>
    <p:sldId id="312" r:id="rId9"/>
    <p:sldId id="352" r:id="rId10"/>
    <p:sldId id="354" r:id="rId11"/>
    <p:sldId id="355" r:id="rId12"/>
    <p:sldId id="314" r:id="rId13"/>
    <p:sldId id="315" r:id="rId14"/>
    <p:sldId id="316" r:id="rId15"/>
    <p:sldId id="317" r:id="rId16"/>
    <p:sldId id="3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F25022"/>
    <a:srgbClr val="000000"/>
    <a:srgbClr val="FFB900"/>
    <a:srgbClr val="00A4EF"/>
    <a:srgbClr val="7FBA00"/>
    <a:srgbClr val="FFFFFF"/>
    <a:srgbClr val="F6F6F6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80" autoAdjust="0"/>
    <p:restoredTop sz="79924" autoAdjust="0"/>
  </p:normalViewPr>
  <p:slideViewPr>
    <p:cSldViewPr snapToGrid="0" showGuides="1">
      <p:cViewPr varScale="1">
        <p:scale>
          <a:sx n="81" d="100"/>
          <a:sy n="81" d="100"/>
        </p:scale>
        <p:origin x="9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C8048-3532-4042-B163-89C0967A228A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9658C-32AF-4F9A-A324-A1B5493C3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To lock down a Microsoft Team to only members and protect the files that are stored there, use a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team for highly regulated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[click] malicious internal user snoops across unsecured SharePoint sites and [click] finds the Project X site and its files. They can use this information for insider trading or sell it to unscrupulous competitors.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4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[click] malicious external hacker compromises a user account with baseline access and snoops across open SharePoint sites, [click] finding the Project X site and its files. They can do the same as the malicious internal user along with destroying the files or ransoming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67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that the hacker didn’t need to get an [click] elevated account, such as a SharePoint or global admin, to gain access to these valuable digital assets.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0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details of this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solution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see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aka.ms/m365esecureteams.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2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a two-pronged approach to [click] protect files that contain highly regulated data, such as [click] customer information or your intellectual property.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protect the [click] location in which they are stored and the files themselves.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9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Protecting the file storage location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7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convenience and ease of use, files with highly regulated data are sometimes [click] placed in Microsoft 365 locations that have little or no security to protect them from inadvertent or malicious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5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example: A team in the marketing department is working on their plan for [click] Project X, a new product. For ease of access and collaboration, they create a [click] public team named Project X.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92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in the Project X Team, accessible from the Files menu option, get stored in the team’s [click] underlying SharePoint site.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Project X, these [click] files contain details such as [click] key features, the release timeframe, and advertising schedule.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0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to make things easier for the team members to collaborate, the Project X digital assets [click] aren’t secured.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this protection, here’s what can happen for three types of users.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7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[click] inadvertent internal user clicks across SharePoint sites and [click] stumbles onto the Project X site and its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9658C-32AF-4F9A-A324-A1B5493C38D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6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B7E1-7C62-418D-B340-C6C245C7B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82137-F1D4-4B2E-8CEE-FE591902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8A73-1052-4F32-8520-F4A50E06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DAE8-FCB9-47E4-89E5-9B73FA0E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E3FB-EFD1-41DA-812C-2844C7F7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1F98-E7D5-461E-AE13-1E44B931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C8E0A-DF85-42FF-8F9C-B7B62C96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18CD-7D32-4C00-9845-73602785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9FDC-EC70-4980-84D8-184AD950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0D1A-3A7B-4E05-A475-58D351BB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427E2-8B79-42BF-841C-AF5A28B5A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9AEE1-9DBF-45DC-ACFD-1474A685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810F-1729-4C89-9C78-AA2A08FA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72EB-716F-4FBB-B318-DE1C600A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0282-53DE-4D35-87B4-EB3AF59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D3A-C8EA-4AAF-9475-A3C7F538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0AE0-F335-484E-A657-DF539C8B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A21F-12DB-4DF8-A4E5-F4DB85AA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1FC3-0C99-4A8F-898A-2813A2F5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EE7A6-D08E-4C85-90F7-75507C45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CBA5-CC18-4083-A032-646E3FFA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1230E-255A-423D-AB17-9F12C7EB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35C4-212D-4598-A03A-6D59B57A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EA9-14EF-403B-ABF9-9618F65F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F996-F466-4413-9C72-E75902F9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6D81-5CB0-4C8F-8E80-BFB8C360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2E64-4F04-4C35-9C4A-04F20CBEF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9264-6B2B-4D04-BEA3-C68AD6E2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C288A-AA3F-429D-94AA-CE4D6F7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6AF58-BAE3-4D9C-BC17-CFA8F478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1A1C-0E0F-4A6C-836D-9F28D103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F888-8BFC-4250-9556-7B533E7C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F8C5-E192-42BC-8449-AF72E353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FEBC6-D850-45D5-862A-DBD2E57D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2925-059B-4CA8-A34C-14241C459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DE0AA-8473-41C2-B342-75193728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E767B-64FB-4CC1-9B80-DD2BE404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57A19-29A7-4C1E-9BBD-B463E9DF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EB804-A3B1-4943-B9A4-211734A2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65E5-D673-4A53-B9CF-AF662E01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C7622-D2D0-48C7-9868-FAAAE5B0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CB002-A81F-4E31-9DCD-B0CCFC9D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14561-A9D4-4AB2-A3CF-63775975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2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CD3AB-582E-462C-91BF-45C8C381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B3896-462A-4732-8E5F-88692A44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716A-C032-4118-AFBA-2E022623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5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F8D0-3B5F-4F4B-9EDE-3175D56C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A352-7DE0-4728-8B81-9F1323C8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37868-1729-46A1-8C32-D1BB126F0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E9DC-19AF-4405-9B42-2D25EAAB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18C6-8928-4F63-89F8-2CD6F294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33A77-6A6F-4F75-AC32-3FC436F8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9214-E154-4784-96CA-A028AF66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220D5-26E0-4B53-9009-29F5D1747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6D3DC-C342-4B7E-A7BE-E7CD6459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F9C3E-A7F6-46AB-A61F-D275DDD6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AEE1-3177-42A3-9C0A-9759AF9E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44CB-3D0D-4B3E-BB3C-402EF16C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F9E9-0991-4E06-B8B5-30F59C42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21EE3-840D-482E-B4C8-08810115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2B73-45E4-46FE-A4DA-91582F075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EE41-83F2-423A-8327-3978EF8BD37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92BA-F56B-4F32-BEDA-4EA862A1F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8204-3B27-4C70-A08D-D966A33E1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65EA6-079C-4303-80D7-1E62FEF2A003}"/>
              </a:ext>
            </a:extLst>
          </p:cNvPr>
          <p:cNvSpPr txBox="1"/>
          <p:nvPr/>
        </p:nvSpPr>
        <p:spPr>
          <a:xfrm>
            <a:off x="938553" y="2644170"/>
            <a:ext cx="10314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Microsoft Teams for highly regulated data</a:t>
            </a:r>
          </a:p>
        </p:txBody>
      </p:sp>
    </p:spTree>
    <p:extLst>
      <p:ext uri="{BB962C8B-B14F-4D97-AF65-F5344CB8AC3E}">
        <p14:creationId xmlns:p14="http://schemas.microsoft.com/office/powerpoint/2010/main" val="82927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ACBF1F1-12F2-449A-BA45-BA5CDF22C707}"/>
              </a:ext>
            </a:extLst>
          </p:cNvPr>
          <p:cNvGrpSpPr/>
          <p:nvPr/>
        </p:nvGrpSpPr>
        <p:grpSpPr>
          <a:xfrm>
            <a:off x="1242066" y="738144"/>
            <a:ext cx="1893712" cy="5457911"/>
            <a:chOff x="529238" y="1198358"/>
            <a:chExt cx="1575335" cy="461447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E92A53-256B-4A76-B808-164325AC8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712527"/>
              <a:ext cx="1575335" cy="410030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140D6C-0743-48D7-8611-DBD3DA19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9" y="1198358"/>
              <a:ext cx="1575334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15E1B0C-EB32-4053-B0FC-F775429E8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94" y="1313306"/>
              <a:ext cx="1470631" cy="20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89CC37-D715-4DEB-94FC-F55478BFEF09}"/>
              </a:ext>
            </a:extLst>
          </p:cNvPr>
          <p:cNvGrpSpPr/>
          <p:nvPr/>
        </p:nvGrpSpPr>
        <p:grpSpPr>
          <a:xfrm>
            <a:off x="1673588" y="2973971"/>
            <a:ext cx="1030669" cy="1175263"/>
            <a:chOff x="1673588" y="2973971"/>
            <a:chExt cx="1030669" cy="117526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EC4C75-30E2-4352-9E1D-A81537B573F3}"/>
                </a:ext>
              </a:extLst>
            </p:cNvPr>
            <p:cNvSpPr txBox="1"/>
            <p:nvPr/>
          </p:nvSpPr>
          <p:spPr>
            <a:xfrm>
              <a:off x="1673588" y="3687569"/>
              <a:ext cx="1030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Malicious internal user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23669DB-0FFE-428D-A648-D86A50CA38DC}"/>
                </a:ext>
              </a:extLst>
            </p:cNvPr>
            <p:cNvGrpSpPr/>
            <p:nvPr/>
          </p:nvGrpSpPr>
          <p:grpSpPr>
            <a:xfrm>
              <a:off x="1918144" y="2973971"/>
              <a:ext cx="541556" cy="688332"/>
              <a:chOff x="1165402" y="3943043"/>
              <a:chExt cx="169863" cy="215900"/>
            </a:xfrm>
            <a:solidFill>
              <a:srgbClr val="FF0000"/>
            </a:solidFill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1F467CED-B8F7-4DA7-89DF-455945872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3977" y="3943043"/>
                <a:ext cx="112713" cy="115888"/>
              </a:xfrm>
              <a:custGeom>
                <a:avLst/>
                <a:gdLst>
                  <a:gd name="T0" fmla="*/ 35 w 69"/>
                  <a:gd name="T1" fmla="*/ 69 h 69"/>
                  <a:gd name="T2" fmla="*/ 69 w 69"/>
                  <a:gd name="T3" fmla="*/ 35 h 69"/>
                  <a:gd name="T4" fmla="*/ 49 w 69"/>
                  <a:gd name="T5" fmla="*/ 4 h 69"/>
                  <a:gd name="T6" fmla="*/ 35 w 69"/>
                  <a:gd name="T7" fmla="*/ 0 h 69"/>
                  <a:gd name="T8" fmla="*/ 20 w 69"/>
                  <a:gd name="T9" fmla="*/ 4 h 69"/>
                  <a:gd name="T10" fmla="*/ 0 w 69"/>
                  <a:gd name="T11" fmla="*/ 35 h 69"/>
                  <a:gd name="T12" fmla="*/ 35 w 69"/>
                  <a:gd name="T1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69">
                    <a:moveTo>
                      <a:pt x="35" y="69"/>
                    </a:moveTo>
                    <a:cubicBezTo>
                      <a:pt x="53" y="69"/>
                      <a:pt x="69" y="54"/>
                      <a:pt x="69" y="35"/>
                    </a:cubicBezTo>
                    <a:cubicBezTo>
                      <a:pt x="69" y="21"/>
                      <a:pt x="60" y="9"/>
                      <a:pt x="49" y="4"/>
                    </a:cubicBezTo>
                    <a:cubicBezTo>
                      <a:pt x="44" y="2"/>
                      <a:pt x="40" y="0"/>
                      <a:pt x="35" y="0"/>
                    </a:cubicBezTo>
                    <a:cubicBezTo>
                      <a:pt x="29" y="0"/>
                      <a:pt x="25" y="2"/>
                      <a:pt x="20" y="4"/>
                    </a:cubicBezTo>
                    <a:cubicBezTo>
                      <a:pt x="9" y="9"/>
                      <a:pt x="0" y="21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652A7E84-BF06-411C-86BE-6DEF32005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402" y="4073218"/>
                <a:ext cx="169863" cy="85725"/>
              </a:xfrm>
              <a:custGeom>
                <a:avLst/>
                <a:gdLst>
                  <a:gd name="T0" fmla="*/ 51 w 103"/>
                  <a:gd name="T1" fmla="*/ 0 h 51"/>
                  <a:gd name="T2" fmla="*/ 0 w 103"/>
                  <a:gd name="T3" fmla="*/ 51 h 51"/>
                  <a:gd name="T4" fmla="*/ 103 w 103"/>
                  <a:gd name="T5" fmla="*/ 51 h 51"/>
                  <a:gd name="T6" fmla="*/ 51 w 103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1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103" y="51"/>
                      <a:pt x="103" y="51"/>
                      <a:pt x="103" y="51"/>
                    </a:cubicBezTo>
                    <a:cubicBezTo>
                      <a:pt x="103" y="23"/>
                      <a:pt x="80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375E22-8DB5-4DB2-8F2B-C5A0EC5B4B03}"/>
              </a:ext>
            </a:extLst>
          </p:cNvPr>
          <p:cNvGrpSpPr/>
          <p:nvPr/>
        </p:nvGrpSpPr>
        <p:grpSpPr>
          <a:xfrm>
            <a:off x="4612460" y="738144"/>
            <a:ext cx="7152520" cy="5457914"/>
            <a:chOff x="1049246" y="2453183"/>
            <a:chExt cx="1622670" cy="190415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FF2122-C4E4-4D31-B027-A7ACE6F99037}"/>
                </a:ext>
              </a:extLst>
            </p:cNvPr>
            <p:cNvGrpSpPr/>
            <p:nvPr/>
          </p:nvGrpSpPr>
          <p:grpSpPr>
            <a:xfrm>
              <a:off x="1049246" y="2453183"/>
              <a:ext cx="1622670" cy="1904150"/>
              <a:chOff x="2050334" y="2458726"/>
              <a:chExt cx="1622670" cy="190415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E32188-37FC-47BE-9293-0BED3EE57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670897"/>
                <a:ext cx="1621383" cy="1691979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41EC29-B305-4161-84A6-73698F478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B17C827-D2BD-4744-A801-C5E901D5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06949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972D9B6-B6AB-4563-BA95-234B510F7F3A}"/>
              </a:ext>
            </a:extLst>
          </p:cNvPr>
          <p:cNvCxnSpPr>
            <a:cxnSpLocks/>
          </p:cNvCxnSpPr>
          <p:nvPr/>
        </p:nvCxnSpPr>
        <p:spPr>
          <a:xfrm flipV="1">
            <a:off x="2704257" y="3388995"/>
            <a:ext cx="3088952" cy="12237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B07D8FD-4A5B-466C-9E12-3FC502D901AA}"/>
              </a:ext>
            </a:extLst>
          </p:cNvPr>
          <p:cNvSpPr/>
          <p:nvPr/>
        </p:nvSpPr>
        <p:spPr>
          <a:xfrm>
            <a:off x="4870923" y="2185429"/>
            <a:ext cx="5766701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B56784-AFC0-4548-A871-77E843C7D196}"/>
              </a:ext>
            </a:extLst>
          </p:cNvPr>
          <p:cNvGrpSpPr/>
          <p:nvPr/>
        </p:nvGrpSpPr>
        <p:grpSpPr>
          <a:xfrm>
            <a:off x="5815318" y="2658349"/>
            <a:ext cx="1712981" cy="1222710"/>
            <a:chOff x="437399" y="3966897"/>
            <a:chExt cx="212725" cy="168276"/>
          </a:xfrm>
        </p:grpSpPr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32441E00-3AC7-4EBD-A367-240078486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1C464686-00CF-487E-B352-D5D198A4B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922A36EC-9FC0-4941-910D-FE8F6971C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E71F15-9412-4FE7-9033-D9CF64465012}"/>
              </a:ext>
            </a:extLst>
          </p:cNvPr>
          <p:cNvGrpSpPr/>
          <p:nvPr/>
        </p:nvGrpSpPr>
        <p:grpSpPr>
          <a:xfrm rot="16200000">
            <a:off x="6606989" y="3120756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6DC7D886-6A3B-48C8-8D5D-8865084D5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5718D9D3-FC3F-4138-BD68-54A7CEB40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5CD0295F-41D6-43E8-AF73-DA0044352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99A18F37-42CB-48B3-BC09-8275CB370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2A5B5CA-D8CD-47D9-BE0B-F36331E995C0}"/>
              </a:ext>
            </a:extLst>
          </p:cNvPr>
          <p:cNvSpPr txBox="1"/>
          <p:nvPr/>
        </p:nvSpPr>
        <p:spPr>
          <a:xfrm>
            <a:off x="5793209" y="2640015"/>
            <a:ext cx="1757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 SharePoint site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B81959A-EC49-40D7-9C5D-E004D8DEA0DE}"/>
              </a:ext>
            </a:extLst>
          </p:cNvPr>
          <p:cNvSpPr txBox="1"/>
          <p:nvPr/>
        </p:nvSpPr>
        <p:spPr>
          <a:xfrm>
            <a:off x="6338065" y="3638961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F4A23C-2C40-4195-B3E7-21BA88285B93}"/>
              </a:ext>
            </a:extLst>
          </p:cNvPr>
          <p:cNvSpPr txBox="1"/>
          <p:nvPr/>
        </p:nvSpPr>
        <p:spPr>
          <a:xfrm>
            <a:off x="7821099" y="2870069"/>
            <a:ext cx="99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2FADB-288B-4C5E-98C3-B0C6F6C8C0EC}"/>
              </a:ext>
            </a:extLst>
          </p:cNvPr>
          <p:cNvSpPr txBox="1"/>
          <p:nvPr/>
        </p:nvSpPr>
        <p:spPr>
          <a:xfrm>
            <a:off x="9267893" y="2781930"/>
            <a:ext cx="76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file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386618DF-5197-4BF8-9CA1-FC080BE1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91" y="3163033"/>
            <a:ext cx="751629" cy="61906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E08AC9-AFB4-415D-91D4-FCF9A3E9C5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2225" y="3096033"/>
            <a:ext cx="597460" cy="798645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3C0CC26-B0C9-4F62-8D66-851F3EA217EB}"/>
              </a:ext>
            </a:extLst>
          </p:cNvPr>
          <p:cNvCxnSpPr>
            <a:cxnSpLocks/>
          </p:cNvCxnSpPr>
          <p:nvPr/>
        </p:nvCxnSpPr>
        <p:spPr>
          <a:xfrm flipV="1">
            <a:off x="8733052" y="3108254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691971B-6309-4A8E-8AB7-EBCF11CA9839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 flipV="1">
            <a:off x="8738120" y="3472565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5DA5446-C5AA-4BD4-B969-957AFA781BC7}"/>
              </a:ext>
            </a:extLst>
          </p:cNvPr>
          <p:cNvCxnSpPr>
            <a:cxnSpLocks/>
          </p:cNvCxnSpPr>
          <p:nvPr/>
        </p:nvCxnSpPr>
        <p:spPr>
          <a:xfrm flipV="1">
            <a:off x="7121186" y="3211255"/>
            <a:ext cx="867235" cy="271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BBD7B39-49BE-4697-A70B-41DC3369CE17}"/>
              </a:ext>
            </a:extLst>
          </p:cNvPr>
          <p:cNvCxnSpPr>
            <a:cxnSpLocks/>
          </p:cNvCxnSpPr>
          <p:nvPr/>
        </p:nvCxnSpPr>
        <p:spPr>
          <a:xfrm flipH="1" flipV="1">
            <a:off x="7115808" y="3488149"/>
            <a:ext cx="872613" cy="249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252B094-3D7E-43C2-9A44-714A0AFD3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21" y="170268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3408D-F68F-48C8-889D-643C9346E34F}"/>
              </a:ext>
            </a:extLst>
          </p:cNvPr>
          <p:cNvSpPr txBox="1"/>
          <p:nvPr/>
        </p:nvSpPr>
        <p:spPr>
          <a:xfrm>
            <a:off x="5131198" y="1894471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X</a:t>
            </a:r>
          </a:p>
        </p:txBody>
      </p:sp>
    </p:spTree>
    <p:extLst>
      <p:ext uri="{BB962C8B-B14F-4D97-AF65-F5344CB8AC3E}">
        <p14:creationId xmlns:p14="http://schemas.microsoft.com/office/powerpoint/2010/main" val="410933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EEC4C75-30E2-4352-9E1D-A81537B573F3}"/>
              </a:ext>
            </a:extLst>
          </p:cNvPr>
          <p:cNvSpPr txBox="1"/>
          <p:nvPr/>
        </p:nvSpPr>
        <p:spPr>
          <a:xfrm>
            <a:off x="2145457" y="4777899"/>
            <a:ext cx="103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Malicious hacker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669DB-0FFE-428D-A648-D86A50CA38DC}"/>
              </a:ext>
            </a:extLst>
          </p:cNvPr>
          <p:cNvGrpSpPr/>
          <p:nvPr/>
        </p:nvGrpSpPr>
        <p:grpSpPr>
          <a:xfrm>
            <a:off x="2390013" y="4064301"/>
            <a:ext cx="541556" cy="688332"/>
            <a:chOff x="1165402" y="3943043"/>
            <a:chExt cx="169863" cy="215900"/>
          </a:xfrm>
          <a:solidFill>
            <a:srgbClr val="FF0000"/>
          </a:solidFill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1F467CED-B8F7-4DA7-89DF-45594587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652A7E84-BF06-411C-86BE-6DEF3200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DE8284-B86F-4DA9-81E7-EA3976EDE5FF}"/>
              </a:ext>
            </a:extLst>
          </p:cNvPr>
          <p:cNvGrpSpPr/>
          <p:nvPr/>
        </p:nvGrpSpPr>
        <p:grpSpPr>
          <a:xfrm>
            <a:off x="4612460" y="738144"/>
            <a:ext cx="7152520" cy="5457914"/>
            <a:chOff x="1049246" y="2453183"/>
            <a:chExt cx="1622670" cy="190415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66D09A6-5354-4543-B0D2-6E3D4AA717A0}"/>
                </a:ext>
              </a:extLst>
            </p:cNvPr>
            <p:cNvGrpSpPr/>
            <p:nvPr/>
          </p:nvGrpSpPr>
          <p:grpSpPr>
            <a:xfrm>
              <a:off x="1049246" y="2453183"/>
              <a:ext cx="1622670" cy="1904150"/>
              <a:chOff x="2050334" y="2458726"/>
              <a:chExt cx="1622670" cy="190415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BD129D-8A36-4613-A973-1A5E6E846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670897"/>
                <a:ext cx="1621383" cy="1691979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E04B45F-2021-47F2-AD5A-89F6C534A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082E6B-D5DC-4362-9047-AF63B87FB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06949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914B4D-FA34-4FF9-8C2A-2DB22DCC7D16}"/>
              </a:ext>
            </a:extLst>
          </p:cNvPr>
          <p:cNvCxnSpPr>
            <a:cxnSpLocks/>
          </p:cNvCxnSpPr>
          <p:nvPr/>
        </p:nvCxnSpPr>
        <p:spPr>
          <a:xfrm flipV="1">
            <a:off x="3095205" y="3450473"/>
            <a:ext cx="2615152" cy="946205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E840CB8-44A9-4EF1-BB8E-95B5B914C3E4}"/>
              </a:ext>
            </a:extLst>
          </p:cNvPr>
          <p:cNvSpPr/>
          <p:nvPr/>
        </p:nvSpPr>
        <p:spPr>
          <a:xfrm>
            <a:off x="4870923" y="2185429"/>
            <a:ext cx="5766701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BCA79D-0A5A-4EAF-8797-19FD253FFA29}"/>
              </a:ext>
            </a:extLst>
          </p:cNvPr>
          <p:cNvGrpSpPr/>
          <p:nvPr/>
        </p:nvGrpSpPr>
        <p:grpSpPr>
          <a:xfrm>
            <a:off x="5815318" y="2658349"/>
            <a:ext cx="1712981" cy="1222710"/>
            <a:chOff x="437399" y="3966897"/>
            <a:chExt cx="212725" cy="168276"/>
          </a:xfrm>
        </p:grpSpPr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98220403-F550-4FCD-A82A-17DE7BBA6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90B3BC8-18B4-4A0B-ADDB-83E5179C8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FFDE0F7C-4E45-4DBA-89BB-C57B7BB0E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0E070F-786A-4338-8A0C-FD41E4E13291}"/>
              </a:ext>
            </a:extLst>
          </p:cNvPr>
          <p:cNvGrpSpPr/>
          <p:nvPr/>
        </p:nvGrpSpPr>
        <p:grpSpPr>
          <a:xfrm rot="16200000">
            <a:off x="6606989" y="3120756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B0EBFEB4-D2C2-4611-B76F-0BA5BC862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27F5FC3F-8E10-4291-9331-FF361BDC8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499251CE-CC12-4733-95B4-8F3F1276E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7B9E5790-B625-45FD-B40F-18AA27C44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4B2B605-D28F-4727-837C-D3BF6D16E174}"/>
              </a:ext>
            </a:extLst>
          </p:cNvPr>
          <p:cNvSpPr txBox="1"/>
          <p:nvPr/>
        </p:nvSpPr>
        <p:spPr>
          <a:xfrm>
            <a:off x="5793209" y="2640015"/>
            <a:ext cx="1757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 SharePoint site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C10999-7EF2-4F8A-835B-96A8BABF93D9}"/>
              </a:ext>
            </a:extLst>
          </p:cNvPr>
          <p:cNvSpPr txBox="1"/>
          <p:nvPr/>
        </p:nvSpPr>
        <p:spPr>
          <a:xfrm>
            <a:off x="6338065" y="3638961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2A3566B-9977-40B1-88F1-6BE4CA9EB756}"/>
              </a:ext>
            </a:extLst>
          </p:cNvPr>
          <p:cNvSpPr txBox="1"/>
          <p:nvPr/>
        </p:nvSpPr>
        <p:spPr>
          <a:xfrm>
            <a:off x="7821099" y="2870069"/>
            <a:ext cx="99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FDB8D1-1F01-499A-8B46-5A2EDAF69378}"/>
              </a:ext>
            </a:extLst>
          </p:cNvPr>
          <p:cNvSpPr txBox="1"/>
          <p:nvPr/>
        </p:nvSpPr>
        <p:spPr>
          <a:xfrm>
            <a:off x="9267893" y="2781930"/>
            <a:ext cx="76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file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C8A749C2-AB97-46D7-B4EF-29968BA8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91" y="3163033"/>
            <a:ext cx="751629" cy="619063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4C18E1F-80A9-4474-9667-A40C5BE207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2225" y="3096033"/>
            <a:ext cx="597460" cy="798645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767D798-B522-42E3-A1F8-8460F95A9F16}"/>
              </a:ext>
            </a:extLst>
          </p:cNvPr>
          <p:cNvCxnSpPr>
            <a:cxnSpLocks/>
          </p:cNvCxnSpPr>
          <p:nvPr/>
        </p:nvCxnSpPr>
        <p:spPr>
          <a:xfrm flipV="1">
            <a:off x="8733052" y="3108254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C58FB37-928E-4C6B-8166-DBC4FA83B65A}"/>
              </a:ext>
            </a:extLst>
          </p:cNvPr>
          <p:cNvCxnSpPr>
            <a:cxnSpLocks/>
            <a:endCxn id="99" idx="3"/>
          </p:cNvCxnSpPr>
          <p:nvPr/>
        </p:nvCxnSpPr>
        <p:spPr>
          <a:xfrm flipH="1" flipV="1">
            <a:off x="8738120" y="3472565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EA627B-D4B4-444F-947C-97ABCBA206D0}"/>
              </a:ext>
            </a:extLst>
          </p:cNvPr>
          <p:cNvCxnSpPr>
            <a:cxnSpLocks/>
          </p:cNvCxnSpPr>
          <p:nvPr/>
        </p:nvCxnSpPr>
        <p:spPr>
          <a:xfrm flipV="1">
            <a:off x="7121186" y="3211255"/>
            <a:ext cx="867235" cy="271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A24688-B3ED-4604-9A5C-31A0BB6D723E}"/>
              </a:ext>
            </a:extLst>
          </p:cNvPr>
          <p:cNvCxnSpPr>
            <a:cxnSpLocks/>
          </p:cNvCxnSpPr>
          <p:nvPr/>
        </p:nvCxnSpPr>
        <p:spPr>
          <a:xfrm flipH="1" flipV="1">
            <a:off x="7115808" y="3488149"/>
            <a:ext cx="872613" cy="249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6EEA19D-8767-4C86-92DF-7EE43BDF9C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21" y="1702688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1407CB-7F41-40D9-A195-F2894D53369F}"/>
              </a:ext>
            </a:extLst>
          </p:cNvPr>
          <p:cNvSpPr txBox="1"/>
          <p:nvPr/>
        </p:nvSpPr>
        <p:spPr>
          <a:xfrm>
            <a:off x="5131198" y="1894471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X</a:t>
            </a:r>
          </a:p>
        </p:txBody>
      </p:sp>
    </p:spTree>
    <p:extLst>
      <p:ext uri="{BB962C8B-B14F-4D97-AF65-F5344CB8AC3E}">
        <p14:creationId xmlns:p14="http://schemas.microsoft.com/office/powerpoint/2010/main" val="35245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EEC4C75-30E2-4352-9E1D-A81537B573F3}"/>
              </a:ext>
            </a:extLst>
          </p:cNvPr>
          <p:cNvSpPr txBox="1"/>
          <p:nvPr/>
        </p:nvSpPr>
        <p:spPr>
          <a:xfrm>
            <a:off x="2193583" y="5025756"/>
            <a:ext cx="103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Malicious hacker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669DB-0FFE-428D-A648-D86A50CA38DC}"/>
              </a:ext>
            </a:extLst>
          </p:cNvPr>
          <p:cNvGrpSpPr/>
          <p:nvPr/>
        </p:nvGrpSpPr>
        <p:grpSpPr>
          <a:xfrm>
            <a:off x="2438139" y="4312158"/>
            <a:ext cx="541556" cy="688332"/>
            <a:chOff x="1165402" y="3943043"/>
            <a:chExt cx="169863" cy="215900"/>
          </a:xfrm>
          <a:solidFill>
            <a:srgbClr val="FF0000"/>
          </a:solidFill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1F467CED-B8F7-4DA7-89DF-45594587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652A7E84-BF06-411C-86BE-6DEF3200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DE8284-B86F-4DA9-81E7-EA3976EDE5FF}"/>
              </a:ext>
            </a:extLst>
          </p:cNvPr>
          <p:cNvGrpSpPr/>
          <p:nvPr/>
        </p:nvGrpSpPr>
        <p:grpSpPr>
          <a:xfrm>
            <a:off x="4612460" y="738144"/>
            <a:ext cx="7152520" cy="5457914"/>
            <a:chOff x="1049246" y="2453183"/>
            <a:chExt cx="1622670" cy="190415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66D09A6-5354-4543-B0D2-6E3D4AA717A0}"/>
                </a:ext>
              </a:extLst>
            </p:cNvPr>
            <p:cNvGrpSpPr/>
            <p:nvPr/>
          </p:nvGrpSpPr>
          <p:grpSpPr>
            <a:xfrm>
              <a:off x="1049246" y="2453183"/>
              <a:ext cx="1622670" cy="1904150"/>
              <a:chOff x="2050334" y="2458726"/>
              <a:chExt cx="1622670" cy="190415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2BD129D-8A36-4613-A973-1A5E6E846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670897"/>
                <a:ext cx="1621383" cy="1691979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E04B45F-2021-47F2-AD5A-89F6C534A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082E6B-D5DC-4362-9047-AF63B87FB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06949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4914B4D-FA34-4FF9-8C2A-2DB22DCC7D16}"/>
              </a:ext>
            </a:extLst>
          </p:cNvPr>
          <p:cNvCxnSpPr>
            <a:cxnSpLocks/>
          </p:cNvCxnSpPr>
          <p:nvPr/>
        </p:nvCxnSpPr>
        <p:spPr>
          <a:xfrm flipV="1">
            <a:off x="3153550" y="3454520"/>
            <a:ext cx="2587046" cy="1227112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4A2742D-2553-4D0C-821D-D2790DF6371B}"/>
              </a:ext>
            </a:extLst>
          </p:cNvPr>
          <p:cNvGrpSpPr/>
          <p:nvPr/>
        </p:nvGrpSpPr>
        <p:grpSpPr>
          <a:xfrm>
            <a:off x="2589010" y="2762007"/>
            <a:ext cx="309356" cy="1394458"/>
            <a:chOff x="3718376" y="2762699"/>
            <a:chExt cx="309356" cy="13944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78932D6-1209-4290-99CD-D76137F92C27}"/>
                </a:ext>
              </a:extLst>
            </p:cNvPr>
            <p:cNvGrpSpPr/>
            <p:nvPr/>
          </p:nvGrpSpPr>
          <p:grpSpPr>
            <a:xfrm>
              <a:off x="3759694" y="3868990"/>
              <a:ext cx="226720" cy="288167"/>
              <a:chOff x="1165402" y="3943043"/>
              <a:chExt cx="169863" cy="215900"/>
            </a:xfrm>
          </p:grpSpPr>
          <p:sp>
            <p:nvSpPr>
              <p:cNvPr id="44" name="Freeform 5">
                <a:extLst>
                  <a:ext uri="{FF2B5EF4-FFF2-40B4-BE49-F238E27FC236}">
                    <a16:creationId xmlns:a16="http://schemas.microsoft.com/office/drawing/2014/main" id="{B3DA9738-3A39-4FC3-8EF1-9F7C54904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3977" y="3943043"/>
                <a:ext cx="112713" cy="115888"/>
              </a:xfrm>
              <a:custGeom>
                <a:avLst/>
                <a:gdLst>
                  <a:gd name="T0" fmla="*/ 35 w 69"/>
                  <a:gd name="T1" fmla="*/ 69 h 69"/>
                  <a:gd name="T2" fmla="*/ 69 w 69"/>
                  <a:gd name="T3" fmla="*/ 35 h 69"/>
                  <a:gd name="T4" fmla="*/ 49 w 69"/>
                  <a:gd name="T5" fmla="*/ 4 h 69"/>
                  <a:gd name="T6" fmla="*/ 35 w 69"/>
                  <a:gd name="T7" fmla="*/ 0 h 69"/>
                  <a:gd name="T8" fmla="*/ 20 w 69"/>
                  <a:gd name="T9" fmla="*/ 4 h 69"/>
                  <a:gd name="T10" fmla="*/ 0 w 69"/>
                  <a:gd name="T11" fmla="*/ 35 h 69"/>
                  <a:gd name="T12" fmla="*/ 35 w 69"/>
                  <a:gd name="T1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69">
                    <a:moveTo>
                      <a:pt x="35" y="69"/>
                    </a:moveTo>
                    <a:cubicBezTo>
                      <a:pt x="53" y="69"/>
                      <a:pt x="69" y="54"/>
                      <a:pt x="69" y="35"/>
                    </a:cubicBezTo>
                    <a:cubicBezTo>
                      <a:pt x="69" y="21"/>
                      <a:pt x="60" y="9"/>
                      <a:pt x="49" y="4"/>
                    </a:cubicBezTo>
                    <a:cubicBezTo>
                      <a:pt x="44" y="2"/>
                      <a:pt x="40" y="0"/>
                      <a:pt x="35" y="0"/>
                    </a:cubicBezTo>
                    <a:cubicBezTo>
                      <a:pt x="29" y="0"/>
                      <a:pt x="25" y="2"/>
                      <a:pt x="20" y="4"/>
                    </a:cubicBezTo>
                    <a:cubicBezTo>
                      <a:pt x="9" y="9"/>
                      <a:pt x="0" y="21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9F2F6650-4B94-4D10-8485-81AB6FD8A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402" y="4073218"/>
                <a:ext cx="169863" cy="85725"/>
              </a:xfrm>
              <a:custGeom>
                <a:avLst/>
                <a:gdLst>
                  <a:gd name="T0" fmla="*/ 51 w 103"/>
                  <a:gd name="T1" fmla="*/ 0 h 51"/>
                  <a:gd name="T2" fmla="*/ 0 w 103"/>
                  <a:gd name="T3" fmla="*/ 51 h 51"/>
                  <a:gd name="T4" fmla="*/ 103 w 103"/>
                  <a:gd name="T5" fmla="*/ 51 h 51"/>
                  <a:gd name="T6" fmla="*/ 51 w 103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1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103" y="51"/>
                      <a:pt x="103" y="51"/>
                      <a:pt x="103" y="51"/>
                    </a:cubicBezTo>
                    <a:cubicBezTo>
                      <a:pt x="103" y="23"/>
                      <a:pt x="80" y="0"/>
                      <a:pt x="51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C8705F5-0B61-461C-90EB-C490FA4305AC}"/>
                </a:ext>
              </a:extLst>
            </p:cNvPr>
            <p:cNvGrpSpPr/>
            <p:nvPr/>
          </p:nvGrpSpPr>
          <p:grpSpPr>
            <a:xfrm>
              <a:off x="3718376" y="2762699"/>
              <a:ext cx="309356" cy="286049"/>
              <a:chOff x="438343" y="803309"/>
              <a:chExt cx="231775" cy="214313"/>
            </a:xfrm>
          </p:grpSpPr>
          <p:sp>
            <p:nvSpPr>
              <p:cNvPr id="47" name="Freeform 62">
                <a:extLst>
                  <a:ext uri="{FF2B5EF4-FFF2-40B4-BE49-F238E27FC236}">
                    <a16:creationId xmlns:a16="http://schemas.microsoft.com/office/drawing/2014/main" id="{3411B105-9B22-4894-918C-8744DF505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943" y="885859"/>
                <a:ext cx="130175" cy="131763"/>
              </a:xfrm>
              <a:custGeom>
                <a:avLst/>
                <a:gdLst>
                  <a:gd name="T0" fmla="*/ 60 w 79"/>
                  <a:gd name="T1" fmla="*/ 39 h 78"/>
                  <a:gd name="T2" fmla="*/ 67 w 79"/>
                  <a:gd name="T3" fmla="*/ 37 h 78"/>
                  <a:gd name="T4" fmla="*/ 73 w 79"/>
                  <a:gd name="T5" fmla="*/ 33 h 78"/>
                  <a:gd name="T6" fmla="*/ 78 w 79"/>
                  <a:gd name="T7" fmla="*/ 27 h 78"/>
                  <a:gd name="T8" fmla="*/ 79 w 79"/>
                  <a:gd name="T9" fmla="*/ 19 h 78"/>
                  <a:gd name="T10" fmla="*/ 78 w 79"/>
                  <a:gd name="T11" fmla="*/ 13 h 78"/>
                  <a:gd name="T12" fmla="*/ 62 w 79"/>
                  <a:gd name="T13" fmla="*/ 29 h 78"/>
                  <a:gd name="T14" fmla="*/ 50 w 79"/>
                  <a:gd name="T15" fmla="*/ 17 h 78"/>
                  <a:gd name="T16" fmla="*/ 66 w 79"/>
                  <a:gd name="T17" fmla="*/ 1 h 78"/>
                  <a:gd name="T18" fmla="*/ 60 w 79"/>
                  <a:gd name="T19" fmla="*/ 0 h 78"/>
                  <a:gd name="T20" fmla="*/ 52 w 79"/>
                  <a:gd name="T21" fmla="*/ 1 h 78"/>
                  <a:gd name="T22" fmla="*/ 46 w 79"/>
                  <a:gd name="T23" fmla="*/ 5 h 78"/>
                  <a:gd name="T24" fmla="*/ 41 w 79"/>
                  <a:gd name="T25" fmla="*/ 12 h 78"/>
                  <a:gd name="T26" fmla="*/ 40 w 79"/>
                  <a:gd name="T27" fmla="*/ 19 h 78"/>
                  <a:gd name="T28" fmla="*/ 40 w 79"/>
                  <a:gd name="T29" fmla="*/ 22 h 78"/>
                  <a:gd name="T30" fmla="*/ 41 w 79"/>
                  <a:gd name="T31" fmla="*/ 25 h 78"/>
                  <a:gd name="T32" fmla="*/ 3 w 79"/>
                  <a:gd name="T33" fmla="*/ 63 h 78"/>
                  <a:gd name="T34" fmla="*/ 1 w 79"/>
                  <a:gd name="T35" fmla="*/ 66 h 78"/>
                  <a:gd name="T36" fmla="*/ 0 w 79"/>
                  <a:gd name="T37" fmla="*/ 69 h 78"/>
                  <a:gd name="T38" fmla="*/ 1 w 79"/>
                  <a:gd name="T39" fmla="*/ 73 h 78"/>
                  <a:gd name="T40" fmla="*/ 3 w 79"/>
                  <a:gd name="T41" fmla="*/ 76 h 78"/>
                  <a:gd name="T42" fmla="*/ 6 w 79"/>
                  <a:gd name="T43" fmla="*/ 78 h 78"/>
                  <a:gd name="T44" fmla="*/ 10 w 79"/>
                  <a:gd name="T45" fmla="*/ 78 h 78"/>
                  <a:gd name="T46" fmla="*/ 13 w 79"/>
                  <a:gd name="T47" fmla="*/ 78 h 78"/>
                  <a:gd name="T48" fmla="*/ 16 w 79"/>
                  <a:gd name="T49" fmla="*/ 76 h 78"/>
                  <a:gd name="T50" fmla="*/ 54 w 79"/>
                  <a:gd name="T51" fmla="*/ 38 h 78"/>
                  <a:gd name="T52" fmla="*/ 57 w 79"/>
                  <a:gd name="T53" fmla="*/ 39 h 78"/>
                  <a:gd name="T54" fmla="*/ 60 w 79"/>
                  <a:gd name="T55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78">
                    <a:moveTo>
                      <a:pt x="60" y="39"/>
                    </a:moveTo>
                    <a:cubicBezTo>
                      <a:pt x="62" y="39"/>
                      <a:pt x="65" y="39"/>
                      <a:pt x="67" y="37"/>
                    </a:cubicBezTo>
                    <a:cubicBezTo>
                      <a:pt x="70" y="36"/>
                      <a:pt x="72" y="35"/>
                      <a:pt x="73" y="33"/>
                    </a:cubicBezTo>
                    <a:cubicBezTo>
                      <a:pt x="75" y="32"/>
                      <a:pt x="77" y="29"/>
                      <a:pt x="78" y="27"/>
                    </a:cubicBezTo>
                    <a:cubicBezTo>
                      <a:pt x="79" y="25"/>
                      <a:pt x="79" y="22"/>
                      <a:pt x="79" y="19"/>
                    </a:cubicBezTo>
                    <a:cubicBezTo>
                      <a:pt x="79" y="17"/>
                      <a:pt x="79" y="15"/>
                      <a:pt x="78" y="1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4" y="0"/>
                      <a:pt x="62" y="0"/>
                      <a:pt x="60" y="0"/>
                    </a:cubicBezTo>
                    <a:cubicBezTo>
                      <a:pt x="57" y="0"/>
                      <a:pt x="54" y="0"/>
                      <a:pt x="52" y="1"/>
                    </a:cubicBezTo>
                    <a:cubicBezTo>
                      <a:pt x="49" y="2"/>
                      <a:pt x="47" y="4"/>
                      <a:pt x="46" y="5"/>
                    </a:cubicBezTo>
                    <a:cubicBezTo>
                      <a:pt x="44" y="7"/>
                      <a:pt x="42" y="9"/>
                      <a:pt x="41" y="12"/>
                    </a:cubicBezTo>
                    <a:cubicBezTo>
                      <a:pt x="40" y="14"/>
                      <a:pt x="40" y="17"/>
                      <a:pt x="40" y="19"/>
                    </a:cubicBezTo>
                    <a:cubicBezTo>
                      <a:pt x="40" y="20"/>
                      <a:pt x="40" y="21"/>
                      <a:pt x="40" y="22"/>
                    </a:cubicBezTo>
                    <a:cubicBezTo>
                      <a:pt x="40" y="23"/>
                      <a:pt x="40" y="24"/>
                      <a:pt x="41" y="25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2" y="64"/>
                      <a:pt x="2" y="65"/>
                      <a:pt x="1" y="66"/>
                    </a:cubicBezTo>
                    <a:cubicBezTo>
                      <a:pt x="1" y="67"/>
                      <a:pt x="0" y="68"/>
                      <a:pt x="0" y="69"/>
                    </a:cubicBezTo>
                    <a:cubicBezTo>
                      <a:pt x="0" y="71"/>
                      <a:pt x="1" y="72"/>
                      <a:pt x="1" y="73"/>
                    </a:cubicBezTo>
                    <a:cubicBezTo>
                      <a:pt x="2" y="74"/>
                      <a:pt x="2" y="75"/>
                      <a:pt x="3" y="76"/>
                    </a:cubicBezTo>
                    <a:cubicBezTo>
                      <a:pt x="4" y="77"/>
                      <a:pt x="5" y="77"/>
                      <a:pt x="6" y="78"/>
                    </a:cubicBezTo>
                    <a:cubicBezTo>
                      <a:pt x="7" y="78"/>
                      <a:pt x="8" y="78"/>
                      <a:pt x="10" y="78"/>
                    </a:cubicBezTo>
                    <a:cubicBezTo>
                      <a:pt x="11" y="78"/>
                      <a:pt x="12" y="78"/>
                      <a:pt x="13" y="78"/>
                    </a:cubicBezTo>
                    <a:cubicBezTo>
                      <a:pt x="14" y="77"/>
                      <a:pt x="15" y="77"/>
                      <a:pt x="16" y="76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8"/>
                      <a:pt x="56" y="39"/>
                      <a:pt x="57" y="39"/>
                    </a:cubicBezTo>
                    <a:cubicBezTo>
                      <a:pt x="58" y="39"/>
                      <a:pt x="59" y="39"/>
                      <a:pt x="60" y="39"/>
                    </a:cubicBezTo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48" name="Freeform 63">
                <a:extLst>
                  <a:ext uri="{FF2B5EF4-FFF2-40B4-BE49-F238E27FC236}">
                    <a16:creationId xmlns:a16="http://schemas.microsoft.com/office/drawing/2014/main" id="{1D26DE53-9486-4914-9995-A63933551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93" y="803309"/>
                <a:ext cx="122238" cy="114300"/>
              </a:xfrm>
              <a:custGeom>
                <a:avLst/>
                <a:gdLst>
                  <a:gd name="T0" fmla="*/ 37 w 74"/>
                  <a:gd name="T1" fmla="*/ 68 h 68"/>
                  <a:gd name="T2" fmla="*/ 74 w 74"/>
                  <a:gd name="T3" fmla="*/ 34 h 68"/>
                  <a:gd name="T4" fmla="*/ 52 w 74"/>
                  <a:gd name="T5" fmla="*/ 3 h 68"/>
                  <a:gd name="T6" fmla="*/ 37 w 74"/>
                  <a:gd name="T7" fmla="*/ 0 h 68"/>
                  <a:gd name="T8" fmla="*/ 22 w 74"/>
                  <a:gd name="T9" fmla="*/ 3 h 68"/>
                  <a:gd name="T10" fmla="*/ 0 w 74"/>
                  <a:gd name="T11" fmla="*/ 34 h 68"/>
                  <a:gd name="T12" fmla="*/ 37 w 74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68">
                    <a:moveTo>
                      <a:pt x="37" y="68"/>
                    </a:moveTo>
                    <a:cubicBezTo>
                      <a:pt x="57" y="68"/>
                      <a:pt x="74" y="53"/>
                      <a:pt x="74" y="34"/>
                    </a:cubicBezTo>
                    <a:cubicBezTo>
                      <a:pt x="74" y="20"/>
                      <a:pt x="65" y="8"/>
                      <a:pt x="52" y="3"/>
                    </a:cubicBezTo>
                    <a:cubicBezTo>
                      <a:pt x="47" y="1"/>
                      <a:pt x="42" y="0"/>
                      <a:pt x="37" y="0"/>
                    </a:cubicBezTo>
                    <a:cubicBezTo>
                      <a:pt x="31" y="0"/>
                      <a:pt x="26" y="1"/>
                      <a:pt x="22" y="3"/>
                    </a:cubicBezTo>
                    <a:cubicBezTo>
                      <a:pt x="9" y="8"/>
                      <a:pt x="0" y="20"/>
                      <a:pt x="0" y="34"/>
                    </a:cubicBezTo>
                    <a:cubicBezTo>
                      <a:pt x="0" y="53"/>
                      <a:pt x="16" y="68"/>
                      <a:pt x="37" y="68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49" name="Freeform 64">
                <a:extLst>
                  <a:ext uri="{FF2B5EF4-FFF2-40B4-BE49-F238E27FC236}">
                    <a16:creationId xmlns:a16="http://schemas.microsoft.com/office/drawing/2014/main" id="{84ADE824-3242-4676-B237-DFAEB82B0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343" y="931897"/>
                <a:ext cx="134938" cy="85725"/>
              </a:xfrm>
              <a:custGeom>
                <a:avLst/>
                <a:gdLst>
                  <a:gd name="T0" fmla="*/ 56 w 82"/>
                  <a:gd name="T1" fmla="*/ 0 h 51"/>
                  <a:gd name="T2" fmla="*/ 0 w 82"/>
                  <a:gd name="T3" fmla="*/ 51 h 51"/>
                  <a:gd name="T4" fmla="*/ 57 w 82"/>
                  <a:gd name="T5" fmla="*/ 51 h 51"/>
                  <a:gd name="T6" fmla="*/ 55 w 82"/>
                  <a:gd name="T7" fmla="*/ 32 h 51"/>
                  <a:gd name="T8" fmla="*/ 82 w 82"/>
                  <a:gd name="T9" fmla="*/ 6 h 51"/>
                  <a:gd name="T10" fmla="*/ 56 w 82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51">
                    <a:moveTo>
                      <a:pt x="56" y="0"/>
                    </a:moveTo>
                    <a:cubicBezTo>
                      <a:pt x="25" y="0"/>
                      <a:pt x="0" y="23"/>
                      <a:pt x="0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51"/>
                      <a:pt x="46" y="42"/>
                      <a:pt x="55" y="32"/>
                    </a:cubicBezTo>
                    <a:cubicBezTo>
                      <a:pt x="59" y="29"/>
                      <a:pt x="82" y="6"/>
                      <a:pt x="82" y="6"/>
                    </a:cubicBezTo>
                    <a:cubicBezTo>
                      <a:pt x="75" y="3"/>
                      <a:pt x="63" y="0"/>
                      <a:pt x="56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3E0BB99B-B912-44F5-BFC9-D7FF663B08B3}"/>
                </a:ext>
              </a:extLst>
            </p:cNvPr>
            <p:cNvSpPr/>
            <p:nvPr/>
          </p:nvSpPr>
          <p:spPr>
            <a:xfrm>
              <a:off x="3750716" y="3158930"/>
              <a:ext cx="205532" cy="54302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AB508A6-6C8F-4E53-9D1B-6C2E97869EE1}"/>
              </a:ext>
            </a:extLst>
          </p:cNvPr>
          <p:cNvSpPr/>
          <p:nvPr/>
        </p:nvSpPr>
        <p:spPr>
          <a:xfrm>
            <a:off x="4870923" y="2185429"/>
            <a:ext cx="5766701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D9BADD3-C395-4DFF-923D-CE338E14346B}"/>
              </a:ext>
            </a:extLst>
          </p:cNvPr>
          <p:cNvGrpSpPr/>
          <p:nvPr/>
        </p:nvGrpSpPr>
        <p:grpSpPr>
          <a:xfrm>
            <a:off x="5815318" y="2658349"/>
            <a:ext cx="1712981" cy="1222710"/>
            <a:chOff x="437399" y="3966897"/>
            <a:chExt cx="212725" cy="168276"/>
          </a:xfrm>
        </p:grpSpPr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63B1C530-EBA6-49F1-9AF9-73FB2E686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FF1534ED-BFED-4644-8CAD-287002DA5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7" name="Rectangle 24">
              <a:extLst>
                <a:ext uri="{FF2B5EF4-FFF2-40B4-BE49-F238E27FC236}">
                  <a16:creationId xmlns:a16="http://schemas.microsoft.com/office/drawing/2014/main" id="{43B9C420-3C55-424D-A6C9-CD674336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DC558C3-98AE-43D6-9F81-26AE3A5F1153}"/>
              </a:ext>
            </a:extLst>
          </p:cNvPr>
          <p:cNvGrpSpPr/>
          <p:nvPr/>
        </p:nvGrpSpPr>
        <p:grpSpPr>
          <a:xfrm rot="16200000">
            <a:off x="6606989" y="3120756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F084A271-F05E-407E-8222-02B03246F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83AC85BB-2A89-499E-8FF3-1B06CA3E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993635ED-7ABD-4E87-B9AE-8DE70FD7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DAACFFFC-25E1-4EDC-A66C-9BCD2F4EF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941B7498-F938-4B5F-83EF-F976A6DE553B}"/>
              </a:ext>
            </a:extLst>
          </p:cNvPr>
          <p:cNvSpPr txBox="1"/>
          <p:nvPr/>
        </p:nvSpPr>
        <p:spPr>
          <a:xfrm>
            <a:off x="5793209" y="2640015"/>
            <a:ext cx="1757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 SharePoint site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1503339-000B-4215-9D00-B55A9C2F8593}"/>
              </a:ext>
            </a:extLst>
          </p:cNvPr>
          <p:cNvSpPr txBox="1"/>
          <p:nvPr/>
        </p:nvSpPr>
        <p:spPr>
          <a:xfrm>
            <a:off x="6338065" y="3638961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59E858-8F57-453A-A9A2-2A88867F7175}"/>
              </a:ext>
            </a:extLst>
          </p:cNvPr>
          <p:cNvSpPr txBox="1"/>
          <p:nvPr/>
        </p:nvSpPr>
        <p:spPr>
          <a:xfrm>
            <a:off x="7821099" y="2870069"/>
            <a:ext cx="99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4A1DC4-D434-4515-A8A5-1BF01BAB4F96}"/>
              </a:ext>
            </a:extLst>
          </p:cNvPr>
          <p:cNvSpPr txBox="1"/>
          <p:nvPr/>
        </p:nvSpPr>
        <p:spPr>
          <a:xfrm>
            <a:off x="9267893" y="2781930"/>
            <a:ext cx="76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file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1D93766-A191-420A-99FD-629AE80C5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91" y="3163033"/>
            <a:ext cx="751629" cy="61906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7FE6C34-2553-4EE2-8F39-156CFA3F2F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2225" y="3096033"/>
            <a:ext cx="597460" cy="798645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7EE21E3-AE15-4266-83D3-1AF38506F817}"/>
              </a:ext>
            </a:extLst>
          </p:cNvPr>
          <p:cNvCxnSpPr>
            <a:cxnSpLocks/>
          </p:cNvCxnSpPr>
          <p:nvPr/>
        </p:nvCxnSpPr>
        <p:spPr>
          <a:xfrm flipV="1">
            <a:off x="8733052" y="3108254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A0C66BA-D745-4EA5-8958-CE1E073D6777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 flipV="1">
            <a:off x="8738120" y="3472565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9DD030E-3994-4C7A-925E-EE5FFEC07287}"/>
              </a:ext>
            </a:extLst>
          </p:cNvPr>
          <p:cNvCxnSpPr>
            <a:cxnSpLocks/>
          </p:cNvCxnSpPr>
          <p:nvPr/>
        </p:nvCxnSpPr>
        <p:spPr>
          <a:xfrm flipV="1">
            <a:off x="7121186" y="3211255"/>
            <a:ext cx="867235" cy="271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FCB09A2-97ED-4D85-98D3-C625A0C08D24}"/>
              </a:ext>
            </a:extLst>
          </p:cNvPr>
          <p:cNvCxnSpPr>
            <a:cxnSpLocks/>
          </p:cNvCxnSpPr>
          <p:nvPr/>
        </p:nvCxnSpPr>
        <p:spPr>
          <a:xfrm flipH="1" flipV="1">
            <a:off x="7115808" y="3488149"/>
            <a:ext cx="872613" cy="249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104C8F6-C4AC-46E8-9DAE-3C0687A53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21" y="170268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34ACC-9C81-48C5-BE51-FF739F4E691A}"/>
              </a:ext>
            </a:extLst>
          </p:cNvPr>
          <p:cNvSpPr txBox="1"/>
          <p:nvPr/>
        </p:nvSpPr>
        <p:spPr>
          <a:xfrm>
            <a:off x="5131198" y="1894471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X</a:t>
            </a:r>
          </a:p>
        </p:txBody>
      </p:sp>
    </p:spTree>
    <p:extLst>
      <p:ext uri="{BB962C8B-B14F-4D97-AF65-F5344CB8AC3E}">
        <p14:creationId xmlns:p14="http://schemas.microsoft.com/office/powerpoint/2010/main" val="3420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65EA6-079C-4303-80D7-1E62FEF2A003}"/>
              </a:ext>
            </a:extLst>
          </p:cNvPr>
          <p:cNvSpPr txBox="1"/>
          <p:nvPr/>
        </p:nvSpPr>
        <p:spPr>
          <a:xfrm>
            <a:off x="1125265" y="2360563"/>
            <a:ext cx="9941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Microsoft Teams for highly regulated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1198B-17F9-4E26-9720-4381AB13A237}"/>
              </a:ext>
            </a:extLst>
          </p:cNvPr>
          <p:cNvSpPr txBox="1"/>
          <p:nvPr/>
        </p:nvSpPr>
        <p:spPr>
          <a:xfrm>
            <a:off x="1125264" y="4885460"/>
            <a:ext cx="994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aka.ms/m365esecureteams</a:t>
            </a:r>
          </a:p>
        </p:txBody>
      </p:sp>
    </p:spTree>
    <p:extLst>
      <p:ext uri="{BB962C8B-B14F-4D97-AF65-F5344CB8AC3E}">
        <p14:creationId xmlns:p14="http://schemas.microsoft.com/office/powerpoint/2010/main" val="274260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E09C582-B334-4331-836D-DC7C33342400}"/>
              </a:ext>
            </a:extLst>
          </p:cNvPr>
          <p:cNvGrpSpPr/>
          <p:nvPr/>
        </p:nvGrpSpPr>
        <p:grpSpPr>
          <a:xfrm>
            <a:off x="3152696" y="2464783"/>
            <a:ext cx="7230557" cy="1928433"/>
            <a:chOff x="3152696" y="2464783"/>
            <a:chExt cx="7230557" cy="19284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A15B48-678A-46BD-BEE0-42CE2C78C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696" y="2464783"/>
              <a:ext cx="2495544" cy="935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CD00F-D094-4B55-A960-F8138EE194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2696" y="3400196"/>
              <a:ext cx="2491161" cy="968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C0D83F2-9F68-41A8-BBB2-F59B4416C836}"/>
                </a:ext>
              </a:extLst>
            </p:cNvPr>
            <p:cNvSpPr/>
            <p:nvPr/>
          </p:nvSpPr>
          <p:spPr>
            <a:xfrm>
              <a:off x="5643857" y="2464783"/>
              <a:ext cx="4739396" cy="1928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Customer information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Intellectual property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8B69455-C9D1-43AA-BBD3-C401C7921C2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0853" y="2932489"/>
            <a:ext cx="597460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7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D3FF77B-7DB7-41B6-892C-C4E4FDB8E758}"/>
              </a:ext>
            </a:extLst>
          </p:cNvPr>
          <p:cNvSpPr/>
          <p:nvPr/>
        </p:nvSpPr>
        <p:spPr>
          <a:xfrm>
            <a:off x="2223792" y="2387149"/>
            <a:ext cx="1132885" cy="1561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624902-2F6D-4C0D-B523-BB3BC9827C9C}"/>
              </a:ext>
            </a:extLst>
          </p:cNvPr>
          <p:cNvGrpSpPr/>
          <p:nvPr/>
        </p:nvGrpSpPr>
        <p:grpSpPr>
          <a:xfrm>
            <a:off x="3103031" y="3651892"/>
            <a:ext cx="501808" cy="541635"/>
            <a:chOff x="1156602" y="2659027"/>
            <a:chExt cx="200025" cy="215900"/>
          </a:xfrm>
        </p:grpSpPr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D59435E6-EF10-436D-98F9-C0219352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602" y="2659027"/>
              <a:ext cx="200025" cy="215900"/>
            </a:xfrm>
            <a:custGeom>
              <a:avLst/>
              <a:gdLst>
                <a:gd name="T0" fmla="*/ 58 w 121"/>
                <a:gd name="T1" fmla="*/ 127 h 128"/>
                <a:gd name="T2" fmla="*/ 44 w 121"/>
                <a:gd name="T3" fmla="*/ 118 h 128"/>
                <a:gd name="T4" fmla="*/ 31 w 121"/>
                <a:gd name="T5" fmla="*/ 107 h 128"/>
                <a:gd name="T6" fmla="*/ 19 w 121"/>
                <a:gd name="T7" fmla="*/ 95 h 128"/>
                <a:gd name="T8" fmla="*/ 9 w 121"/>
                <a:gd name="T9" fmla="*/ 81 h 128"/>
                <a:gd name="T10" fmla="*/ 3 w 121"/>
                <a:gd name="T11" fmla="*/ 65 h 128"/>
                <a:gd name="T12" fmla="*/ 0 w 121"/>
                <a:gd name="T13" fmla="*/ 47 h 128"/>
                <a:gd name="T14" fmla="*/ 0 w 121"/>
                <a:gd name="T15" fmla="*/ 17 h 128"/>
                <a:gd name="T16" fmla="*/ 5 w 121"/>
                <a:gd name="T17" fmla="*/ 17 h 128"/>
                <a:gd name="T18" fmla="*/ 23 w 121"/>
                <a:gd name="T19" fmla="*/ 14 h 128"/>
                <a:gd name="T20" fmla="*/ 39 w 121"/>
                <a:gd name="T21" fmla="*/ 6 h 128"/>
                <a:gd name="T22" fmla="*/ 49 w 121"/>
                <a:gd name="T23" fmla="*/ 2 h 128"/>
                <a:gd name="T24" fmla="*/ 61 w 121"/>
                <a:gd name="T25" fmla="*/ 0 h 128"/>
                <a:gd name="T26" fmla="*/ 72 w 121"/>
                <a:gd name="T27" fmla="*/ 2 h 128"/>
                <a:gd name="T28" fmla="*/ 82 w 121"/>
                <a:gd name="T29" fmla="*/ 6 h 128"/>
                <a:gd name="T30" fmla="*/ 98 w 121"/>
                <a:gd name="T31" fmla="*/ 14 h 128"/>
                <a:gd name="T32" fmla="*/ 117 w 121"/>
                <a:gd name="T33" fmla="*/ 17 h 128"/>
                <a:gd name="T34" fmla="*/ 121 w 121"/>
                <a:gd name="T35" fmla="*/ 17 h 128"/>
                <a:gd name="T36" fmla="*/ 121 w 121"/>
                <a:gd name="T37" fmla="*/ 47 h 128"/>
                <a:gd name="T38" fmla="*/ 118 w 121"/>
                <a:gd name="T39" fmla="*/ 65 h 128"/>
                <a:gd name="T40" fmla="*/ 112 w 121"/>
                <a:gd name="T41" fmla="*/ 81 h 128"/>
                <a:gd name="T42" fmla="*/ 102 w 121"/>
                <a:gd name="T43" fmla="*/ 95 h 128"/>
                <a:gd name="T44" fmla="*/ 90 w 121"/>
                <a:gd name="T45" fmla="*/ 107 h 128"/>
                <a:gd name="T46" fmla="*/ 77 w 121"/>
                <a:gd name="T47" fmla="*/ 118 h 128"/>
                <a:gd name="T48" fmla="*/ 63 w 121"/>
                <a:gd name="T49" fmla="*/ 127 h 128"/>
                <a:gd name="T50" fmla="*/ 61 w 121"/>
                <a:gd name="T51" fmla="*/ 128 h 128"/>
                <a:gd name="T52" fmla="*/ 58 w 121"/>
                <a:gd name="T53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1" h="128">
                  <a:moveTo>
                    <a:pt x="58" y="127"/>
                  </a:moveTo>
                  <a:cubicBezTo>
                    <a:pt x="54" y="124"/>
                    <a:pt x="49" y="121"/>
                    <a:pt x="44" y="118"/>
                  </a:cubicBezTo>
                  <a:cubicBezTo>
                    <a:pt x="40" y="115"/>
                    <a:pt x="35" y="111"/>
                    <a:pt x="31" y="107"/>
                  </a:cubicBezTo>
                  <a:cubicBezTo>
                    <a:pt x="27" y="103"/>
                    <a:pt x="23" y="99"/>
                    <a:pt x="19" y="95"/>
                  </a:cubicBezTo>
                  <a:cubicBezTo>
                    <a:pt x="15" y="90"/>
                    <a:pt x="12" y="86"/>
                    <a:pt x="9" y="81"/>
                  </a:cubicBezTo>
                  <a:cubicBezTo>
                    <a:pt x="7" y="76"/>
                    <a:pt x="4" y="70"/>
                    <a:pt x="3" y="65"/>
                  </a:cubicBezTo>
                  <a:cubicBezTo>
                    <a:pt x="1" y="59"/>
                    <a:pt x="0" y="53"/>
                    <a:pt x="0" y="4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11" y="17"/>
                    <a:pt x="17" y="16"/>
                    <a:pt x="23" y="14"/>
                  </a:cubicBezTo>
                  <a:cubicBezTo>
                    <a:pt x="28" y="12"/>
                    <a:pt x="34" y="10"/>
                    <a:pt x="39" y="6"/>
                  </a:cubicBezTo>
                  <a:cubicBezTo>
                    <a:pt x="43" y="4"/>
                    <a:pt x="46" y="3"/>
                    <a:pt x="49" y="2"/>
                  </a:cubicBezTo>
                  <a:cubicBezTo>
                    <a:pt x="53" y="1"/>
                    <a:pt x="57" y="0"/>
                    <a:pt x="61" y="0"/>
                  </a:cubicBezTo>
                  <a:cubicBezTo>
                    <a:pt x="65" y="0"/>
                    <a:pt x="68" y="1"/>
                    <a:pt x="72" y="2"/>
                  </a:cubicBezTo>
                  <a:cubicBezTo>
                    <a:pt x="75" y="3"/>
                    <a:pt x="79" y="4"/>
                    <a:pt x="82" y="6"/>
                  </a:cubicBezTo>
                  <a:cubicBezTo>
                    <a:pt x="87" y="10"/>
                    <a:pt x="93" y="12"/>
                    <a:pt x="98" y="14"/>
                  </a:cubicBezTo>
                  <a:cubicBezTo>
                    <a:pt x="104" y="16"/>
                    <a:pt x="110" y="17"/>
                    <a:pt x="117" y="1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53"/>
                    <a:pt x="120" y="59"/>
                    <a:pt x="118" y="65"/>
                  </a:cubicBezTo>
                  <a:cubicBezTo>
                    <a:pt x="117" y="70"/>
                    <a:pt x="114" y="76"/>
                    <a:pt x="112" y="81"/>
                  </a:cubicBezTo>
                  <a:cubicBezTo>
                    <a:pt x="109" y="86"/>
                    <a:pt x="106" y="90"/>
                    <a:pt x="102" y="95"/>
                  </a:cubicBezTo>
                  <a:cubicBezTo>
                    <a:pt x="98" y="99"/>
                    <a:pt x="94" y="103"/>
                    <a:pt x="90" y="107"/>
                  </a:cubicBezTo>
                  <a:cubicBezTo>
                    <a:pt x="86" y="111"/>
                    <a:pt x="81" y="115"/>
                    <a:pt x="77" y="118"/>
                  </a:cubicBezTo>
                  <a:cubicBezTo>
                    <a:pt x="72" y="121"/>
                    <a:pt x="67" y="124"/>
                    <a:pt x="63" y="127"/>
                  </a:cubicBezTo>
                  <a:cubicBezTo>
                    <a:pt x="61" y="128"/>
                    <a:pt x="61" y="128"/>
                    <a:pt x="61" y="128"/>
                  </a:cubicBezTo>
                  <a:lnTo>
                    <a:pt x="58" y="127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2" name="Rectangle 39">
              <a:extLst>
                <a:ext uri="{FF2B5EF4-FFF2-40B4-BE49-F238E27FC236}">
                  <a16:creationId xmlns:a16="http://schemas.microsoft.com/office/drawing/2014/main" id="{4ABBB0DA-A788-4156-808B-E397740B5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502" y="2711414"/>
              <a:ext cx="22225" cy="7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" name="Rectangle 40">
              <a:extLst>
                <a:ext uri="{FF2B5EF4-FFF2-40B4-BE49-F238E27FC236}">
                  <a16:creationId xmlns:a16="http://schemas.microsoft.com/office/drawing/2014/main" id="{9B38FCA8-53B1-4E49-9E25-E8369A6BE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502" y="2711414"/>
              <a:ext cx="22225" cy="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4" name="Rectangle 41">
              <a:extLst>
                <a:ext uri="{FF2B5EF4-FFF2-40B4-BE49-F238E27FC236}">
                  <a16:creationId xmlns:a16="http://schemas.microsoft.com/office/drawing/2014/main" id="{F8B538B5-CFA8-40C8-AE1B-7FFF9CE5D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502" y="2797139"/>
              <a:ext cx="222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F8CAC8-239C-45AE-884D-A3FC9962E0A1}"/>
              </a:ext>
            </a:extLst>
          </p:cNvPr>
          <p:cNvGrpSpPr/>
          <p:nvPr/>
        </p:nvGrpSpPr>
        <p:grpSpPr>
          <a:xfrm>
            <a:off x="3604839" y="2944825"/>
            <a:ext cx="7215952" cy="1928433"/>
            <a:chOff x="3604839" y="2944825"/>
            <a:chExt cx="6735522" cy="19284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A15B48-678A-46BD-BEE0-42CE2C78C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4839" y="2944825"/>
              <a:ext cx="2495544" cy="935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CD00F-D094-4B55-A960-F8138EE194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4840" y="3880238"/>
              <a:ext cx="2491160" cy="993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C0D83F2-9F68-41A8-BBB2-F59B4416C836}"/>
                </a:ext>
              </a:extLst>
            </p:cNvPr>
            <p:cNvSpPr/>
            <p:nvPr/>
          </p:nvSpPr>
          <p:spPr>
            <a:xfrm>
              <a:off x="6095999" y="2944825"/>
              <a:ext cx="4244362" cy="1928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Protect the location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Protect the file itself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4CED77D-570C-4E11-ADC4-B142CCB4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571" y="2757757"/>
            <a:ext cx="597460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45275-9ECB-48E9-8100-2A1FC4A2B8B6}"/>
              </a:ext>
            </a:extLst>
          </p:cNvPr>
          <p:cNvSpPr txBox="1"/>
          <p:nvPr/>
        </p:nvSpPr>
        <p:spPr>
          <a:xfrm>
            <a:off x="1322161" y="3051601"/>
            <a:ext cx="9547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Protecting the file storage location</a:t>
            </a:r>
          </a:p>
        </p:txBody>
      </p:sp>
    </p:spTree>
    <p:extLst>
      <p:ext uri="{BB962C8B-B14F-4D97-AF65-F5344CB8AC3E}">
        <p14:creationId xmlns:p14="http://schemas.microsoft.com/office/powerpoint/2010/main" val="39801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21502-18A0-4211-807B-80CCC5AB0B9A}"/>
              </a:ext>
            </a:extLst>
          </p:cNvPr>
          <p:cNvSpPr txBox="1"/>
          <p:nvPr/>
        </p:nvSpPr>
        <p:spPr>
          <a:xfrm>
            <a:off x="114190" y="2682270"/>
            <a:ext cx="43536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Convenience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Ease of use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3A2C75-3DCB-4ED7-B7F8-F2AEB2932BF2}"/>
              </a:ext>
            </a:extLst>
          </p:cNvPr>
          <p:cNvGrpSpPr/>
          <p:nvPr/>
        </p:nvGrpSpPr>
        <p:grpSpPr>
          <a:xfrm>
            <a:off x="4644189" y="2312938"/>
            <a:ext cx="7234919" cy="2308324"/>
            <a:chOff x="4644189" y="2312938"/>
            <a:chExt cx="7234919" cy="2308324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90308B3B-F1D9-4732-97AC-EEAE6DC9BE5D}"/>
                </a:ext>
              </a:extLst>
            </p:cNvPr>
            <p:cNvSpPr/>
            <p:nvPr/>
          </p:nvSpPr>
          <p:spPr>
            <a:xfrm>
              <a:off x="4644189" y="2894925"/>
              <a:ext cx="1586678" cy="10681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7A99FA-EEDD-421A-BBD3-A021177C0952}"/>
                </a:ext>
              </a:extLst>
            </p:cNvPr>
            <p:cNvSpPr txBox="1"/>
            <p:nvPr/>
          </p:nvSpPr>
          <p:spPr>
            <a:xfrm>
              <a:off x="6397205" y="2312938"/>
              <a:ext cx="548190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" panose="020B0502040204020203" pitchFamily="34" charset="0"/>
                  <a:cs typeface="Segoe UI" panose="020B0502040204020203" pitchFamily="34" charset="0"/>
                </a:rPr>
                <a:t>Low security locations for highly regulated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9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59A74-8902-4589-AFE3-1FE79A38B7ED}"/>
              </a:ext>
            </a:extLst>
          </p:cNvPr>
          <p:cNvGrpSpPr/>
          <p:nvPr/>
        </p:nvGrpSpPr>
        <p:grpSpPr>
          <a:xfrm>
            <a:off x="1080398" y="4215918"/>
            <a:ext cx="742738" cy="443672"/>
            <a:chOff x="1829015" y="3278211"/>
            <a:chExt cx="358775" cy="214313"/>
          </a:xfrm>
        </p:grpSpPr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DFA89D36-183C-4B00-A926-035D65BA3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015" y="3435373"/>
              <a:ext cx="79375" cy="57150"/>
            </a:xfrm>
            <a:custGeom>
              <a:avLst/>
              <a:gdLst>
                <a:gd name="T0" fmla="*/ 0 w 48"/>
                <a:gd name="T1" fmla="*/ 34 h 34"/>
                <a:gd name="T2" fmla="*/ 40 w 48"/>
                <a:gd name="T3" fmla="*/ 34 h 34"/>
                <a:gd name="T4" fmla="*/ 40 w 48"/>
                <a:gd name="T5" fmla="*/ 34 h 34"/>
                <a:gd name="T6" fmla="*/ 48 w 48"/>
                <a:gd name="T7" fmla="*/ 2 h 34"/>
                <a:gd name="T8" fmla="*/ 34 w 48"/>
                <a:gd name="T9" fmla="*/ 0 h 34"/>
                <a:gd name="T10" fmla="*/ 0 w 48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4">
                  <a:moveTo>
                    <a:pt x="0" y="34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22"/>
                    <a:pt x="43" y="12"/>
                    <a:pt x="48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8C79E12-2420-490D-A4B8-ABF77E644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677" y="3405211"/>
              <a:ext cx="147638" cy="87313"/>
            </a:xfrm>
            <a:custGeom>
              <a:avLst/>
              <a:gdLst>
                <a:gd name="T0" fmla="*/ 14 w 89"/>
                <a:gd name="T1" fmla="*/ 17 h 52"/>
                <a:gd name="T2" fmla="*/ 9 w 89"/>
                <a:gd name="T3" fmla="*/ 23 h 52"/>
                <a:gd name="T4" fmla="*/ 5 w 89"/>
                <a:gd name="T5" fmla="*/ 31 h 52"/>
                <a:gd name="T6" fmla="*/ 0 w 89"/>
                <a:gd name="T7" fmla="*/ 52 h 52"/>
                <a:gd name="T8" fmla="*/ 11 w 89"/>
                <a:gd name="T9" fmla="*/ 52 h 52"/>
                <a:gd name="T10" fmla="*/ 20 w 89"/>
                <a:gd name="T11" fmla="*/ 52 h 52"/>
                <a:gd name="T12" fmla="*/ 29 w 89"/>
                <a:gd name="T13" fmla="*/ 52 h 52"/>
                <a:gd name="T14" fmla="*/ 75 w 89"/>
                <a:gd name="T15" fmla="*/ 52 h 52"/>
                <a:gd name="T16" fmla="*/ 89 w 89"/>
                <a:gd name="T17" fmla="*/ 16 h 52"/>
                <a:gd name="T18" fmla="*/ 52 w 89"/>
                <a:gd name="T19" fmla="*/ 0 h 52"/>
                <a:gd name="T20" fmla="*/ 14 w 89"/>
                <a:gd name="T2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52">
                  <a:moveTo>
                    <a:pt x="14" y="17"/>
                  </a:moveTo>
                  <a:cubicBezTo>
                    <a:pt x="12" y="19"/>
                    <a:pt x="11" y="21"/>
                    <a:pt x="9" y="23"/>
                  </a:cubicBezTo>
                  <a:cubicBezTo>
                    <a:pt x="7" y="26"/>
                    <a:pt x="6" y="29"/>
                    <a:pt x="5" y="31"/>
                  </a:cubicBezTo>
                  <a:cubicBezTo>
                    <a:pt x="2" y="38"/>
                    <a:pt x="0" y="44"/>
                    <a:pt x="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38"/>
                    <a:pt x="80" y="26"/>
                    <a:pt x="89" y="16"/>
                  </a:cubicBezTo>
                  <a:cubicBezTo>
                    <a:pt x="79" y="7"/>
                    <a:pt x="66" y="0"/>
                    <a:pt x="52" y="0"/>
                  </a:cubicBezTo>
                  <a:cubicBezTo>
                    <a:pt x="37" y="0"/>
                    <a:pt x="24" y="7"/>
                    <a:pt x="14" y="17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62BF90AB-72EA-4866-B555-CDC19A29F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077" y="3433786"/>
              <a:ext cx="112713" cy="58738"/>
            </a:xfrm>
            <a:custGeom>
              <a:avLst/>
              <a:gdLst>
                <a:gd name="T0" fmla="*/ 34 w 68"/>
                <a:gd name="T1" fmla="*/ 0 h 35"/>
                <a:gd name="T2" fmla="*/ 20 w 68"/>
                <a:gd name="T3" fmla="*/ 3 h 35"/>
                <a:gd name="T4" fmla="*/ 13 w 68"/>
                <a:gd name="T5" fmla="*/ 8 h 35"/>
                <a:gd name="T6" fmla="*/ 7 w 68"/>
                <a:gd name="T7" fmla="*/ 14 h 35"/>
                <a:gd name="T8" fmla="*/ 0 w 68"/>
                <a:gd name="T9" fmla="*/ 35 h 35"/>
                <a:gd name="T10" fmla="*/ 11 w 68"/>
                <a:gd name="T11" fmla="*/ 35 h 35"/>
                <a:gd name="T12" fmla="*/ 19 w 68"/>
                <a:gd name="T13" fmla="*/ 35 h 35"/>
                <a:gd name="T14" fmla="*/ 28 w 68"/>
                <a:gd name="T15" fmla="*/ 35 h 35"/>
                <a:gd name="T16" fmla="*/ 68 w 68"/>
                <a:gd name="T17" fmla="*/ 35 h 35"/>
                <a:gd name="T18" fmla="*/ 34 w 68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5">
                  <a:moveTo>
                    <a:pt x="34" y="0"/>
                  </a:moveTo>
                  <a:cubicBezTo>
                    <a:pt x="29" y="0"/>
                    <a:pt x="24" y="2"/>
                    <a:pt x="20" y="3"/>
                  </a:cubicBezTo>
                  <a:cubicBezTo>
                    <a:pt x="18" y="5"/>
                    <a:pt x="15" y="6"/>
                    <a:pt x="13" y="8"/>
                  </a:cubicBezTo>
                  <a:cubicBezTo>
                    <a:pt x="11" y="10"/>
                    <a:pt x="8" y="12"/>
                    <a:pt x="7" y="14"/>
                  </a:cubicBezTo>
                  <a:cubicBezTo>
                    <a:pt x="2" y="20"/>
                    <a:pt x="0" y="27"/>
                    <a:pt x="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013A38B2-9628-43E6-A500-575CB81A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302" y="3349648"/>
              <a:ext cx="68263" cy="71438"/>
            </a:xfrm>
            <a:custGeom>
              <a:avLst/>
              <a:gdLst>
                <a:gd name="T0" fmla="*/ 19 w 42"/>
                <a:gd name="T1" fmla="*/ 42 h 42"/>
                <a:gd name="T2" fmla="*/ 21 w 42"/>
                <a:gd name="T3" fmla="*/ 42 h 42"/>
                <a:gd name="T4" fmla="*/ 22 w 42"/>
                <a:gd name="T5" fmla="*/ 42 h 42"/>
                <a:gd name="T6" fmla="*/ 36 w 42"/>
                <a:gd name="T7" fmla="*/ 36 h 42"/>
                <a:gd name="T8" fmla="*/ 42 w 42"/>
                <a:gd name="T9" fmla="*/ 21 h 42"/>
                <a:gd name="T10" fmla="*/ 21 w 42"/>
                <a:gd name="T11" fmla="*/ 0 h 42"/>
                <a:gd name="T12" fmla="*/ 0 w 42"/>
                <a:gd name="T13" fmla="*/ 21 h 42"/>
                <a:gd name="T14" fmla="*/ 6 w 42"/>
                <a:gd name="T15" fmla="*/ 36 h 42"/>
                <a:gd name="T16" fmla="*/ 19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19" y="42"/>
                  </a:moveTo>
                  <a:cubicBezTo>
                    <a:pt x="20" y="42"/>
                    <a:pt x="20" y="42"/>
                    <a:pt x="21" y="42"/>
                  </a:cubicBezTo>
                  <a:cubicBezTo>
                    <a:pt x="21" y="42"/>
                    <a:pt x="22" y="42"/>
                    <a:pt x="22" y="42"/>
                  </a:cubicBezTo>
                  <a:cubicBezTo>
                    <a:pt x="28" y="42"/>
                    <a:pt x="33" y="39"/>
                    <a:pt x="36" y="36"/>
                  </a:cubicBezTo>
                  <a:cubicBezTo>
                    <a:pt x="40" y="32"/>
                    <a:pt x="42" y="27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7"/>
                    <a:pt x="2" y="32"/>
                    <a:pt x="6" y="36"/>
                  </a:cubicBezTo>
                  <a:cubicBezTo>
                    <a:pt x="9" y="39"/>
                    <a:pt x="14" y="42"/>
                    <a:pt x="19" y="4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BE4F14F7-5C3B-4663-9B5C-77EAC05EC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840" y="3278211"/>
              <a:ext cx="112713" cy="114300"/>
            </a:xfrm>
            <a:custGeom>
              <a:avLst/>
              <a:gdLst>
                <a:gd name="T0" fmla="*/ 14 w 68"/>
                <a:gd name="T1" fmla="*/ 62 h 68"/>
                <a:gd name="T2" fmla="*/ 31 w 68"/>
                <a:gd name="T3" fmla="*/ 68 h 68"/>
                <a:gd name="T4" fmla="*/ 34 w 68"/>
                <a:gd name="T5" fmla="*/ 68 h 68"/>
                <a:gd name="T6" fmla="*/ 36 w 68"/>
                <a:gd name="T7" fmla="*/ 68 h 68"/>
                <a:gd name="T8" fmla="*/ 53 w 68"/>
                <a:gd name="T9" fmla="*/ 62 h 68"/>
                <a:gd name="T10" fmla="*/ 68 w 68"/>
                <a:gd name="T11" fmla="*/ 34 h 68"/>
                <a:gd name="T12" fmla="*/ 48 w 68"/>
                <a:gd name="T13" fmla="*/ 3 h 68"/>
                <a:gd name="T14" fmla="*/ 48 w 68"/>
                <a:gd name="T15" fmla="*/ 3 h 68"/>
                <a:gd name="T16" fmla="*/ 34 w 68"/>
                <a:gd name="T17" fmla="*/ 0 h 68"/>
                <a:gd name="T18" fmla="*/ 20 w 68"/>
                <a:gd name="T19" fmla="*/ 3 h 68"/>
                <a:gd name="T20" fmla="*/ 20 w 68"/>
                <a:gd name="T21" fmla="*/ 3 h 68"/>
                <a:gd name="T22" fmla="*/ 0 w 68"/>
                <a:gd name="T23" fmla="*/ 34 h 68"/>
                <a:gd name="T24" fmla="*/ 14 w 68"/>
                <a:gd name="T25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8">
                  <a:moveTo>
                    <a:pt x="14" y="62"/>
                  </a:moveTo>
                  <a:cubicBezTo>
                    <a:pt x="19" y="66"/>
                    <a:pt x="25" y="68"/>
                    <a:pt x="31" y="68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2" y="68"/>
                    <a:pt x="48" y="66"/>
                    <a:pt x="53" y="62"/>
                  </a:cubicBezTo>
                  <a:cubicBezTo>
                    <a:pt x="62" y="56"/>
                    <a:pt x="68" y="46"/>
                    <a:pt x="68" y="34"/>
                  </a:cubicBezTo>
                  <a:cubicBezTo>
                    <a:pt x="68" y="20"/>
                    <a:pt x="60" y="8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8" y="8"/>
                    <a:pt x="0" y="20"/>
                    <a:pt x="0" y="34"/>
                  </a:cubicBezTo>
                  <a:cubicBezTo>
                    <a:pt x="0" y="46"/>
                    <a:pt x="5" y="56"/>
                    <a:pt x="14" y="62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48D7ECC5-B6B2-482C-8CC4-CCAD58FF8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302" y="3335361"/>
              <a:ext cx="84138" cy="85725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9 w 51"/>
                <a:gd name="T5" fmla="*/ 45 h 51"/>
                <a:gd name="T6" fmla="*/ 24 w 51"/>
                <a:gd name="T7" fmla="*/ 51 h 51"/>
                <a:gd name="T8" fmla="*/ 25 w 51"/>
                <a:gd name="T9" fmla="*/ 51 h 51"/>
                <a:gd name="T10" fmla="*/ 27 w 51"/>
                <a:gd name="T11" fmla="*/ 51 h 51"/>
                <a:gd name="T12" fmla="*/ 42 w 51"/>
                <a:gd name="T13" fmla="*/ 45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34"/>
                    <a:pt x="3" y="41"/>
                    <a:pt x="9" y="45"/>
                  </a:cubicBezTo>
                  <a:cubicBezTo>
                    <a:pt x="13" y="49"/>
                    <a:pt x="18" y="51"/>
                    <a:pt x="24" y="51"/>
                  </a:cubicBezTo>
                  <a:cubicBezTo>
                    <a:pt x="24" y="51"/>
                    <a:pt x="25" y="51"/>
                    <a:pt x="25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32" y="51"/>
                    <a:pt x="38" y="49"/>
                    <a:pt x="42" y="45"/>
                  </a:cubicBezTo>
                  <a:cubicBezTo>
                    <a:pt x="47" y="41"/>
                    <a:pt x="51" y="34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FBE2FD-DF65-4ECC-8459-79556673EFE6}"/>
              </a:ext>
            </a:extLst>
          </p:cNvPr>
          <p:cNvGrpSpPr/>
          <p:nvPr/>
        </p:nvGrpSpPr>
        <p:grpSpPr>
          <a:xfrm>
            <a:off x="1855284" y="2293133"/>
            <a:ext cx="7685226" cy="3588574"/>
            <a:chOff x="1855284" y="2293133"/>
            <a:chExt cx="7685226" cy="358857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01D49A-9347-499F-BB91-4E31FED2EB47}"/>
                </a:ext>
              </a:extLst>
            </p:cNvPr>
            <p:cNvSpPr/>
            <p:nvPr/>
          </p:nvSpPr>
          <p:spPr>
            <a:xfrm>
              <a:off x="2410482" y="2853414"/>
              <a:ext cx="7130028" cy="30282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A85C3B9-3B99-4D14-A938-39A99E05C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284" y="2293133"/>
              <a:ext cx="1120562" cy="112056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A2654B-21E4-49DF-9BB8-FFAEB186AFEB}"/>
                </a:ext>
              </a:extLst>
            </p:cNvPr>
            <p:cNvSpPr txBox="1"/>
            <p:nvPr/>
          </p:nvSpPr>
          <p:spPr>
            <a:xfrm>
              <a:off x="2651490" y="2484082"/>
              <a:ext cx="10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X</a:t>
              </a:r>
            </a:p>
          </p:txBody>
        </p:sp>
      </p:grpSp>
      <p:sp>
        <p:nvSpPr>
          <p:cNvPr id="9" name="Cube 8">
            <a:extLst>
              <a:ext uri="{FF2B5EF4-FFF2-40B4-BE49-F238E27FC236}">
                <a16:creationId xmlns:a16="http://schemas.microsoft.com/office/drawing/2014/main" id="{BC2E5B46-1780-4AD9-A526-4DDCA2E407F4}"/>
              </a:ext>
            </a:extLst>
          </p:cNvPr>
          <p:cNvSpPr/>
          <p:nvPr/>
        </p:nvSpPr>
        <p:spPr>
          <a:xfrm>
            <a:off x="5397843" y="568785"/>
            <a:ext cx="1396314" cy="1915297"/>
          </a:xfrm>
          <a:prstGeom prst="cube">
            <a:avLst>
              <a:gd name="adj" fmla="val 9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X</a:t>
            </a:r>
          </a:p>
        </p:txBody>
      </p:sp>
    </p:spTree>
    <p:extLst>
      <p:ext uri="{BB962C8B-B14F-4D97-AF65-F5344CB8AC3E}">
        <p14:creationId xmlns:p14="http://schemas.microsoft.com/office/powerpoint/2010/main" val="3055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CA8537A-6245-4438-AB35-7710889B2DE2}"/>
              </a:ext>
            </a:extLst>
          </p:cNvPr>
          <p:cNvSpPr txBox="1"/>
          <p:nvPr/>
        </p:nvSpPr>
        <p:spPr>
          <a:xfrm>
            <a:off x="8371618" y="3045766"/>
            <a:ext cx="253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 timeframe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Advertising schedule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59A74-8902-4589-AFE3-1FE79A38B7ED}"/>
              </a:ext>
            </a:extLst>
          </p:cNvPr>
          <p:cNvGrpSpPr/>
          <p:nvPr/>
        </p:nvGrpSpPr>
        <p:grpSpPr>
          <a:xfrm>
            <a:off x="1080398" y="3140880"/>
            <a:ext cx="742738" cy="443672"/>
            <a:chOff x="1829015" y="3278211"/>
            <a:chExt cx="358775" cy="214313"/>
          </a:xfrm>
        </p:grpSpPr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DFA89D36-183C-4B00-A926-035D65BA3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015" y="3435373"/>
              <a:ext cx="79375" cy="57150"/>
            </a:xfrm>
            <a:custGeom>
              <a:avLst/>
              <a:gdLst>
                <a:gd name="T0" fmla="*/ 0 w 48"/>
                <a:gd name="T1" fmla="*/ 34 h 34"/>
                <a:gd name="T2" fmla="*/ 40 w 48"/>
                <a:gd name="T3" fmla="*/ 34 h 34"/>
                <a:gd name="T4" fmla="*/ 40 w 48"/>
                <a:gd name="T5" fmla="*/ 34 h 34"/>
                <a:gd name="T6" fmla="*/ 48 w 48"/>
                <a:gd name="T7" fmla="*/ 2 h 34"/>
                <a:gd name="T8" fmla="*/ 34 w 48"/>
                <a:gd name="T9" fmla="*/ 0 h 34"/>
                <a:gd name="T10" fmla="*/ 0 w 48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4">
                  <a:moveTo>
                    <a:pt x="0" y="34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22"/>
                    <a:pt x="43" y="12"/>
                    <a:pt x="48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8C79E12-2420-490D-A4B8-ABF77E644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677" y="3405211"/>
              <a:ext cx="147638" cy="87313"/>
            </a:xfrm>
            <a:custGeom>
              <a:avLst/>
              <a:gdLst>
                <a:gd name="T0" fmla="*/ 14 w 89"/>
                <a:gd name="T1" fmla="*/ 17 h 52"/>
                <a:gd name="T2" fmla="*/ 9 w 89"/>
                <a:gd name="T3" fmla="*/ 23 h 52"/>
                <a:gd name="T4" fmla="*/ 5 w 89"/>
                <a:gd name="T5" fmla="*/ 31 h 52"/>
                <a:gd name="T6" fmla="*/ 0 w 89"/>
                <a:gd name="T7" fmla="*/ 52 h 52"/>
                <a:gd name="T8" fmla="*/ 11 w 89"/>
                <a:gd name="T9" fmla="*/ 52 h 52"/>
                <a:gd name="T10" fmla="*/ 20 w 89"/>
                <a:gd name="T11" fmla="*/ 52 h 52"/>
                <a:gd name="T12" fmla="*/ 29 w 89"/>
                <a:gd name="T13" fmla="*/ 52 h 52"/>
                <a:gd name="T14" fmla="*/ 75 w 89"/>
                <a:gd name="T15" fmla="*/ 52 h 52"/>
                <a:gd name="T16" fmla="*/ 89 w 89"/>
                <a:gd name="T17" fmla="*/ 16 h 52"/>
                <a:gd name="T18" fmla="*/ 52 w 89"/>
                <a:gd name="T19" fmla="*/ 0 h 52"/>
                <a:gd name="T20" fmla="*/ 14 w 89"/>
                <a:gd name="T2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52">
                  <a:moveTo>
                    <a:pt x="14" y="17"/>
                  </a:moveTo>
                  <a:cubicBezTo>
                    <a:pt x="12" y="19"/>
                    <a:pt x="11" y="21"/>
                    <a:pt x="9" y="23"/>
                  </a:cubicBezTo>
                  <a:cubicBezTo>
                    <a:pt x="7" y="26"/>
                    <a:pt x="6" y="29"/>
                    <a:pt x="5" y="31"/>
                  </a:cubicBezTo>
                  <a:cubicBezTo>
                    <a:pt x="2" y="38"/>
                    <a:pt x="0" y="44"/>
                    <a:pt x="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38"/>
                    <a:pt x="80" y="26"/>
                    <a:pt x="89" y="16"/>
                  </a:cubicBezTo>
                  <a:cubicBezTo>
                    <a:pt x="79" y="7"/>
                    <a:pt x="66" y="0"/>
                    <a:pt x="52" y="0"/>
                  </a:cubicBezTo>
                  <a:cubicBezTo>
                    <a:pt x="37" y="0"/>
                    <a:pt x="24" y="7"/>
                    <a:pt x="14" y="17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62BF90AB-72EA-4866-B555-CDC19A29F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077" y="3433786"/>
              <a:ext cx="112713" cy="58738"/>
            </a:xfrm>
            <a:custGeom>
              <a:avLst/>
              <a:gdLst>
                <a:gd name="T0" fmla="*/ 34 w 68"/>
                <a:gd name="T1" fmla="*/ 0 h 35"/>
                <a:gd name="T2" fmla="*/ 20 w 68"/>
                <a:gd name="T3" fmla="*/ 3 h 35"/>
                <a:gd name="T4" fmla="*/ 13 w 68"/>
                <a:gd name="T5" fmla="*/ 8 h 35"/>
                <a:gd name="T6" fmla="*/ 7 w 68"/>
                <a:gd name="T7" fmla="*/ 14 h 35"/>
                <a:gd name="T8" fmla="*/ 0 w 68"/>
                <a:gd name="T9" fmla="*/ 35 h 35"/>
                <a:gd name="T10" fmla="*/ 11 w 68"/>
                <a:gd name="T11" fmla="*/ 35 h 35"/>
                <a:gd name="T12" fmla="*/ 19 w 68"/>
                <a:gd name="T13" fmla="*/ 35 h 35"/>
                <a:gd name="T14" fmla="*/ 28 w 68"/>
                <a:gd name="T15" fmla="*/ 35 h 35"/>
                <a:gd name="T16" fmla="*/ 68 w 68"/>
                <a:gd name="T17" fmla="*/ 35 h 35"/>
                <a:gd name="T18" fmla="*/ 34 w 68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5">
                  <a:moveTo>
                    <a:pt x="34" y="0"/>
                  </a:moveTo>
                  <a:cubicBezTo>
                    <a:pt x="29" y="0"/>
                    <a:pt x="24" y="2"/>
                    <a:pt x="20" y="3"/>
                  </a:cubicBezTo>
                  <a:cubicBezTo>
                    <a:pt x="18" y="5"/>
                    <a:pt x="15" y="6"/>
                    <a:pt x="13" y="8"/>
                  </a:cubicBezTo>
                  <a:cubicBezTo>
                    <a:pt x="11" y="10"/>
                    <a:pt x="8" y="12"/>
                    <a:pt x="7" y="14"/>
                  </a:cubicBezTo>
                  <a:cubicBezTo>
                    <a:pt x="2" y="20"/>
                    <a:pt x="0" y="27"/>
                    <a:pt x="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013A38B2-9628-43E6-A500-575CB81A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302" y="3349648"/>
              <a:ext cx="68263" cy="71438"/>
            </a:xfrm>
            <a:custGeom>
              <a:avLst/>
              <a:gdLst>
                <a:gd name="T0" fmla="*/ 19 w 42"/>
                <a:gd name="T1" fmla="*/ 42 h 42"/>
                <a:gd name="T2" fmla="*/ 21 w 42"/>
                <a:gd name="T3" fmla="*/ 42 h 42"/>
                <a:gd name="T4" fmla="*/ 22 w 42"/>
                <a:gd name="T5" fmla="*/ 42 h 42"/>
                <a:gd name="T6" fmla="*/ 36 w 42"/>
                <a:gd name="T7" fmla="*/ 36 h 42"/>
                <a:gd name="T8" fmla="*/ 42 w 42"/>
                <a:gd name="T9" fmla="*/ 21 h 42"/>
                <a:gd name="T10" fmla="*/ 21 w 42"/>
                <a:gd name="T11" fmla="*/ 0 h 42"/>
                <a:gd name="T12" fmla="*/ 0 w 42"/>
                <a:gd name="T13" fmla="*/ 21 h 42"/>
                <a:gd name="T14" fmla="*/ 6 w 42"/>
                <a:gd name="T15" fmla="*/ 36 h 42"/>
                <a:gd name="T16" fmla="*/ 19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19" y="42"/>
                  </a:moveTo>
                  <a:cubicBezTo>
                    <a:pt x="20" y="42"/>
                    <a:pt x="20" y="42"/>
                    <a:pt x="21" y="42"/>
                  </a:cubicBezTo>
                  <a:cubicBezTo>
                    <a:pt x="21" y="42"/>
                    <a:pt x="22" y="42"/>
                    <a:pt x="22" y="42"/>
                  </a:cubicBezTo>
                  <a:cubicBezTo>
                    <a:pt x="28" y="42"/>
                    <a:pt x="33" y="39"/>
                    <a:pt x="36" y="36"/>
                  </a:cubicBezTo>
                  <a:cubicBezTo>
                    <a:pt x="40" y="32"/>
                    <a:pt x="42" y="27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7"/>
                    <a:pt x="2" y="32"/>
                    <a:pt x="6" y="36"/>
                  </a:cubicBezTo>
                  <a:cubicBezTo>
                    <a:pt x="9" y="39"/>
                    <a:pt x="14" y="42"/>
                    <a:pt x="19" y="4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BE4F14F7-5C3B-4663-9B5C-77EAC05EC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840" y="3278211"/>
              <a:ext cx="112713" cy="114300"/>
            </a:xfrm>
            <a:custGeom>
              <a:avLst/>
              <a:gdLst>
                <a:gd name="T0" fmla="*/ 14 w 68"/>
                <a:gd name="T1" fmla="*/ 62 h 68"/>
                <a:gd name="T2" fmla="*/ 31 w 68"/>
                <a:gd name="T3" fmla="*/ 68 h 68"/>
                <a:gd name="T4" fmla="*/ 34 w 68"/>
                <a:gd name="T5" fmla="*/ 68 h 68"/>
                <a:gd name="T6" fmla="*/ 36 w 68"/>
                <a:gd name="T7" fmla="*/ 68 h 68"/>
                <a:gd name="T8" fmla="*/ 53 w 68"/>
                <a:gd name="T9" fmla="*/ 62 h 68"/>
                <a:gd name="T10" fmla="*/ 68 w 68"/>
                <a:gd name="T11" fmla="*/ 34 h 68"/>
                <a:gd name="T12" fmla="*/ 48 w 68"/>
                <a:gd name="T13" fmla="*/ 3 h 68"/>
                <a:gd name="T14" fmla="*/ 48 w 68"/>
                <a:gd name="T15" fmla="*/ 3 h 68"/>
                <a:gd name="T16" fmla="*/ 34 w 68"/>
                <a:gd name="T17" fmla="*/ 0 h 68"/>
                <a:gd name="T18" fmla="*/ 20 w 68"/>
                <a:gd name="T19" fmla="*/ 3 h 68"/>
                <a:gd name="T20" fmla="*/ 20 w 68"/>
                <a:gd name="T21" fmla="*/ 3 h 68"/>
                <a:gd name="T22" fmla="*/ 0 w 68"/>
                <a:gd name="T23" fmla="*/ 34 h 68"/>
                <a:gd name="T24" fmla="*/ 14 w 68"/>
                <a:gd name="T25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8">
                  <a:moveTo>
                    <a:pt x="14" y="62"/>
                  </a:moveTo>
                  <a:cubicBezTo>
                    <a:pt x="19" y="66"/>
                    <a:pt x="25" y="68"/>
                    <a:pt x="31" y="68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2" y="68"/>
                    <a:pt x="48" y="66"/>
                    <a:pt x="53" y="62"/>
                  </a:cubicBezTo>
                  <a:cubicBezTo>
                    <a:pt x="62" y="56"/>
                    <a:pt x="68" y="46"/>
                    <a:pt x="68" y="34"/>
                  </a:cubicBezTo>
                  <a:cubicBezTo>
                    <a:pt x="68" y="20"/>
                    <a:pt x="60" y="8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8" y="8"/>
                    <a:pt x="0" y="20"/>
                    <a:pt x="0" y="34"/>
                  </a:cubicBezTo>
                  <a:cubicBezTo>
                    <a:pt x="0" y="46"/>
                    <a:pt x="5" y="56"/>
                    <a:pt x="14" y="62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48D7ECC5-B6B2-482C-8CC4-CCAD58FF8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302" y="3335361"/>
              <a:ext cx="84138" cy="85725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9 w 51"/>
                <a:gd name="T5" fmla="*/ 45 h 51"/>
                <a:gd name="T6" fmla="*/ 24 w 51"/>
                <a:gd name="T7" fmla="*/ 51 h 51"/>
                <a:gd name="T8" fmla="*/ 25 w 51"/>
                <a:gd name="T9" fmla="*/ 51 h 51"/>
                <a:gd name="T10" fmla="*/ 27 w 51"/>
                <a:gd name="T11" fmla="*/ 51 h 51"/>
                <a:gd name="T12" fmla="*/ 42 w 51"/>
                <a:gd name="T13" fmla="*/ 45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34"/>
                    <a:pt x="3" y="41"/>
                    <a:pt x="9" y="45"/>
                  </a:cubicBezTo>
                  <a:cubicBezTo>
                    <a:pt x="13" y="49"/>
                    <a:pt x="18" y="51"/>
                    <a:pt x="24" y="51"/>
                  </a:cubicBezTo>
                  <a:cubicBezTo>
                    <a:pt x="24" y="51"/>
                    <a:pt x="25" y="51"/>
                    <a:pt x="25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32" y="51"/>
                    <a:pt x="38" y="49"/>
                    <a:pt x="42" y="45"/>
                  </a:cubicBezTo>
                  <a:cubicBezTo>
                    <a:pt x="47" y="41"/>
                    <a:pt x="51" y="34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8BB34FB-5C0E-4966-B84F-379F708FB4DD}"/>
              </a:ext>
            </a:extLst>
          </p:cNvPr>
          <p:cNvSpPr/>
          <p:nvPr/>
        </p:nvSpPr>
        <p:spPr>
          <a:xfrm>
            <a:off x="3195394" y="2166717"/>
            <a:ext cx="7712191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CF3C3C-F089-47AF-8FD3-1BAE7895ACC6}"/>
              </a:ext>
            </a:extLst>
          </p:cNvPr>
          <p:cNvGrpSpPr/>
          <p:nvPr/>
        </p:nvGrpSpPr>
        <p:grpSpPr>
          <a:xfrm>
            <a:off x="4117680" y="2621303"/>
            <a:ext cx="1757211" cy="1275945"/>
            <a:chOff x="4117680" y="2621303"/>
            <a:chExt cx="1757211" cy="12759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6922BA-FFC1-4244-898E-F27E147DFBBA}"/>
                </a:ext>
              </a:extLst>
            </p:cNvPr>
            <p:cNvGrpSpPr/>
            <p:nvPr/>
          </p:nvGrpSpPr>
          <p:grpSpPr>
            <a:xfrm>
              <a:off x="4139789" y="2639637"/>
              <a:ext cx="1712981" cy="1222710"/>
              <a:chOff x="437399" y="3966897"/>
              <a:chExt cx="212725" cy="168276"/>
            </a:xfrm>
          </p:grpSpPr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id="{93F88390-E099-479B-9C8E-F5F687172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86" y="4012935"/>
                <a:ext cx="147638" cy="122238"/>
              </a:xfrm>
              <a:custGeom>
                <a:avLst/>
                <a:gdLst>
                  <a:gd name="T0" fmla="*/ 93 w 93"/>
                  <a:gd name="T1" fmla="*/ 0 h 77"/>
                  <a:gd name="T2" fmla="*/ 0 w 93"/>
                  <a:gd name="T3" fmla="*/ 0 h 77"/>
                  <a:gd name="T4" fmla="*/ 0 w 93"/>
                  <a:gd name="T5" fmla="*/ 77 h 77"/>
                  <a:gd name="T6" fmla="*/ 93 w 93"/>
                  <a:gd name="T7" fmla="*/ 77 h 77"/>
                  <a:gd name="T8" fmla="*/ 93 w 93"/>
                  <a:gd name="T9" fmla="*/ 9 h 77"/>
                  <a:gd name="T10" fmla="*/ 93 w 93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77">
                    <a:moveTo>
                      <a:pt x="93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93" y="77"/>
                    </a:lnTo>
                    <a:lnTo>
                      <a:pt x="93" y="9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59" name="Freeform 23">
                <a:extLst>
                  <a:ext uri="{FF2B5EF4-FFF2-40B4-BE49-F238E27FC236}">
                    <a16:creationId xmlns:a16="http://schemas.microsoft.com/office/drawing/2014/main" id="{F7E98EAC-92AF-484A-BCF7-EC1BD6770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99" y="4012935"/>
                <a:ext cx="52388" cy="122238"/>
              </a:xfrm>
              <a:custGeom>
                <a:avLst/>
                <a:gdLst>
                  <a:gd name="T0" fmla="*/ 33 w 33"/>
                  <a:gd name="T1" fmla="*/ 0 h 77"/>
                  <a:gd name="T2" fmla="*/ 0 w 33"/>
                  <a:gd name="T3" fmla="*/ 0 h 77"/>
                  <a:gd name="T4" fmla="*/ 0 w 33"/>
                  <a:gd name="T5" fmla="*/ 77 h 77"/>
                  <a:gd name="T6" fmla="*/ 33 w 33"/>
                  <a:gd name="T7" fmla="*/ 77 h 77"/>
                  <a:gd name="T8" fmla="*/ 33 w 33"/>
                  <a:gd name="T9" fmla="*/ 9 h 77"/>
                  <a:gd name="T10" fmla="*/ 33 w 33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7">
                    <a:moveTo>
                      <a:pt x="33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33" y="77"/>
                    </a:lnTo>
                    <a:lnTo>
                      <a:pt x="33" y="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1" name="Rectangle 24">
                <a:extLst>
                  <a:ext uri="{FF2B5EF4-FFF2-40B4-BE49-F238E27FC236}">
                    <a16:creationId xmlns:a16="http://schemas.microsoft.com/office/drawing/2014/main" id="{FBB45E5A-6559-464D-9658-7A1504623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986" y="3966897"/>
                <a:ext cx="211138" cy="30163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8BEDDDA-D32E-4926-ABBE-89D9A7756CC7}"/>
                </a:ext>
              </a:extLst>
            </p:cNvPr>
            <p:cNvGrpSpPr/>
            <p:nvPr/>
          </p:nvGrpSpPr>
          <p:grpSpPr>
            <a:xfrm rot="16200000">
              <a:off x="4931460" y="3102044"/>
              <a:ext cx="508851" cy="514044"/>
              <a:chOff x="1134711" y="3953117"/>
              <a:chExt cx="155575" cy="15716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3" name="Freeform 24">
                <a:extLst>
                  <a:ext uri="{FF2B5EF4-FFF2-40B4-BE49-F238E27FC236}">
                    <a16:creationId xmlns:a16="http://schemas.microsoft.com/office/drawing/2014/main" id="{6830297E-0E62-47AA-8B64-8BA3E9FB8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0273" y="3953117"/>
                <a:ext cx="92075" cy="127000"/>
              </a:xfrm>
              <a:custGeom>
                <a:avLst/>
                <a:gdLst>
                  <a:gd name="T0" fmla="*/ 0 w 58"/>
                  <a:gd name="T1" fmla="*/ 0 h 80"/>
                  <a:gd name="T2" fmla="*/ 52 w 58"/>
                  <a:gd name="T3" fmla="*/ 0 h 80"/>
                  <a:gd name="T4" fmla="*/ 52 w 58"/>
                  <a:gd name="T5" fmla="*/ 36 h 80"/>
                  <a:gd name="T6" fmla="*/ 58 w 58"/>
                  <a:gd name="T7" fmla="*/ 41 h 80"/>
                  <a:gd name="T8" fmla="*/ 58 w 58"/>
                  <a:gd name="T9" fmla="*/ 80 h 80"/>
                  <a:gd name="T10" fmla="*/ 28 w 58"/>
                  <a:gd name="T11" fmla="*/ 80 h 80"/>
                  <a:gd name="T12" fmla="*/ 28 w 58"/>
                  <a:gd name="T13" fmla="*/ 60 h 80"/>
                  <a:gd name="T14" fmla="*/ 33 w 58"/>
                  <a:gd name="T15" fmla="*/ 56 h 80"/>
                  <a:gd name="T16" fmla="*/ 33 w 58"/>
                  <a:gd name="T17" fmla="*/ 15 h 80"/>
                  <a:gd name="T18" fmla="*/ 0 w 58"/>
                  <a:gd name="T19" fmla="*/ 15 h 80"/>
                  <a:gd name="T20" fmla="*/ 0 w 58"/>
                  <a:gd name="T2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80">
                    <a:moveTo>
                      <a:pt x="0" y="0"/>
                    </a:moveTo>
                    <a:lnTo>
                      <a:pt x="52" y="0"/>
                    </a:lnTo>
                    <a:lnTo>
                      <a:pt x="52" y="36"/>
                    </a:lnTo>
                    <a:lnTo>
                      <a:pt x="58" y="41"/>
                    </a:lnTo>
                    <a:lnTo>
                      <a:pt x="58" y="80"/>
                    </a:lnTo>
                    <a:lnTo>
                      <a:pt x="28" y="80"/>
                    </a:lnTo>
                    <a:lnTo>
                      <a:pt x="28" y="60"/>
                    </a:lnTo>
                    <a:lnTo>
                      <a:pt x="33" y="56"/>
                    </a:lnTo>
                    <a:lnTo>
                      <a:pt x="33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4" name="Freeform 25">
                <a:extLst>
                  <a:ext uri="{FF2B5EF4-FFF2-40B4-BE49-F238E27FC236}">
                    <a16:creationId xmlns:a16="http://schemas.microsoft.com/office/drawing/2014/main" id="{52B28A78-B824-4646-86C9-21B106FC3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348" y="3953117"/>
                <a:ext cx="7938" cy="57150"/>
              </a:xfrm>
              <a:custGeom>
                <a:avLst/>
                <a:gdLst>
                  <a:gd name="T0" fmla="*/ 0 w 5"/>
                  <a:gd name="T1" fmla="*/ 33 h 36"/>
                  <a:gd name="T2" fmla="*/ 0 w 5"/>
                  <a:gd name="T3" fmla="*/ 0 h 36"/>
                  <a:gd name="T4" fmla="*/ 5 w 5"/>
                  <a:gd name="T5" fmla="*/ 0 h 36"/>
                  <a:gd name="T6" fmla="*/ 5 w 5"/>
                  <a:gd name="T7" fmla="*/ 33 h 36"/>
                  <a:gd name="T8" fmla="*/ 3 w 5"/>
                  <a:gd name="T9" fmla="*/ 36 h 36"/>
                  <a:gd name="T10" fmla="*/ 0 w 5"/>
                  <a:gd name="T11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6">
                    <a:moveTo>
                      <a:pt x="0" y="33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B801F4B3-C77D-4CBF-B915-488FE2421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4711" y="3984867"/>
                <a:ext cx="92075" cy="125413"/>
              </a:xfrm>
              <a:custGeom>
                <a:avLst/>
                <a:gdLst>
                  <a:gd name="T0" fmla="*/ 0 w 58"/>
                  <a:gd name="T1" fmla="*/ 0 h 79"/>
                  <a:gd name="T2" fmla="*/ 53 w 58"/>
                  <a:gd name="T3" fmla="*/ 0 h 79"/>
                  <a:gd name="T4" fmla="*/ 53 w 58"/>
                  <a:gd name="T5" fmla="*/ 35 h 79"/>
                  <a:gd name="T6" fmla="*/ 58 w 58"/>
                  <a:gd name="T7" fmla="*/ 40 h 79"/>
                  <a:gd name="T8" fmla="*/ 58 w 58"/>
                  <a:gd name="T9" fmla="*/ 79 h 79"/>
                  <a:gd name="T10" fmla="*/ 0 w 58"/>
                  <a:gd name="T11" fmla="*/ 79 h 79"/>
                  <a:gd name="T12" fmla="*/ 0 w 58"/>
                  <a:gd name="T1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79">
                    <a:moveTo>
                      <a:pt x="0" y="0"/>
                    </a:moveTo>
                    <a:lnTo>
                      <a:pt x="53" y="0"/>
                    </a:lnTo>
                    <a:lnTo>
                      <a:pt x="53" y="35"/>
                    </a:lnTo>
                    <a:lnTo>
                      <a:pt x="58" y="40"/>
                    </a:lnTo>
                    <a:lnTo>
                      <a:pt x="58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6" name="Freeform 27">
                <a:extLst>
                  <a:ext uri="{FF2B5EF4-FFF2-40B4-BE49-F238E27FC236}">
                    <a16:creationId xmlns:a16="http://schemas.microsoft.com/office/drawing/2014/main" id="{D53549A0-8567-49E9-898F-539A30CF2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786" y="3984867"/>
                <a:ext cx="9525" cy="57150"/>
              </a:xfrm>
              <a:custGeom>
                <a:avLst/>
                <a:gdLst>
                  <a:gd name="T0" fmla="*/ 0 w 6"/>
                  <a:gd name="T1" fmla="*/ 33 h 36"/>
                  <a:gd name="T2" fmla="*/ 0 w 6"/>
                  <a:gd name="T3" fmla="*/ 0 h 36"/>
                  <a:gd name="T4" fmla="*/ 6 w 6"/>
                  <a:gd name="T5" fmla="*/ 0 h 36"/>
                  <a:gd name="T6" fmla="*/ 6 w 6"/>
                  <a:gd name="T7" fmla="*/ 33 h 36"/>
                  <a:gd name="T8" fmla="*/ 3 w 6"/>
                  <a:gd name="T9" fmla="*/ 36 h 36"/>
                  <a:gd name="T10" fmla="*/ 0 w 6"/>
                  <a:gd name="T11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6">
                    <a:moveTo>
                      <a:pt x="0" y="33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33"/>
                    </a:lnTo>
                    <a:lnTo>
                      <a:pt x="3" y="36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135C9B-48AC-412B-89B4-7CA7FB96D530}"/>
                </a:ext>
              </a:extLst>
            </p:cNvPr>
            <p:cNvSpPr txBox="1"/>
            <p:nvPr/>
          </p:nvSpPr>
          <p:spPr>
            <a:xfrm>
              <a:off x="4117680" y="2621303"/>
              <a:ext cx="17572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Underlying SharePoint site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4D52E-FFD4-4160-ABDB-86BDBD2FFD53}"/>
                </a:ext>
              </a:extLst>
            </p:cNvPr>
            <p:cNvSpPr txBox="1"/>
            <p:nvPr/>
          </p:nvSpPr>
          <p:spPr>
            <a:xfrm>
              <a:off x="4662536" y="3620249"/>
              <a:ext cx="1121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Documents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826DC2-E67E-443E-AD6C-BC3A61AE9B5F}"/>
              </a:ext>
            </a:extLst>
          </p:cNvPr>
          <p:cNvGrpSpPr/>
          <p:nvPr/>
        </p:nvGrpSpPr>
        <p:grpSpPr>
          <a:xfrm>
            <a:off x="5440279" y="2763218"/>
            <a:ext cx="2917231" cy="1112748"/>
            <a:chOff x="5440279" y="2763218"/>
            <a:chExt cx="2917231" cy="11127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3340EDC-B9A7-4909-BCA4-DC536C2D6550}"/>
                </a:ext>
              </a:extLst>
            </p:cNvPr>
            <p:cNvSpPr txBox="1"/>
            <p:nvPr/>
          </p:nvSpPr>
          <p:spPr>
            <a:xfrm>
              <a:off x="6145570" y="2851357"/>
              <a:ext cx="995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Site folder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6ADA9A-3DF0-490D-8F1C-A92F35362A82}"/>
                </a:ext>
              </a:extLst>
            </p:cNvPr>
            <p:cNvSpPr txBox="1"/>
            <p:nvPr/>
          </p:nvSpPr>
          <p:spPr>
            <a:xfrm>
              <a:off x="7592364" y="2763218"/>
              <a:ext cx="765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Site file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1A895B44-6840-4D55-9D2C-D02678E15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0962" y="3144321"/>
              <a:ext cx="751629" cy="61906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77DFE9F-8F03-45C8-8D36-BEB19A75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646696" y="3077321"/>
              <a:ext cx="597460" cy="798645"/>
            </a:xfrm>
            <a:prstGeom prst="rect">
              <a:avLst/>
            </a:prstGeom>
          </p:spPr>
        </p:pic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4E401BF-0F0C-4E1E-9123-08C4B8D93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7523" y="3089542"/>
              <a:ext cx="583795" cy="3679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0BB73DC-1685-46B8-A8DA-4AEEB8370F6D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H="1" flipV="1">
              <a:off x="7062591" y="3453853"/>
              <a:ext cx="584106" cy="409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73302A7-F2AB-4E30-A48C-0080B8689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5657" y="3192543"/>
              <a:ext cx="867235" cy="271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292F17C-B295-4E8B-8E2A-76E1CA0E8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0279" y="3469437"/>
              <a:ext cx="872613" cy="249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6EEECD8-0FEF-47EE-949B-1BF53EE48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79" y="1550476"/>
            <a:ext cx="1120562" cy="1120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A3B4C-17CB-42D2-8629-BA2B65D08C17}"/>
              </a:ext>
            </a:extLst>
          </p:cNvPr>
          <p:cNvSpPr txBox="1"/>
          <p:nvPr/>
        </p:nvSpPr>
        <p:spPr>
          <a:xfrm>
            <a:off x="3413185" y="1776455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X</a:t>
            </a:r>
          </a:p>
        </p:txBody>
      </p:sp>
    </p:spTree>
    <p:extLst>
      <p:ext uri="{BB962C8B-B14F-4D97-AF65-F5344CB8AC3E}">
        <p14:creationId xmlns:p14="http://schemas.microsoft.com/office/powerpoint/2010/main" val="300049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CA8537A-6245-4438-AB35-7710889B2DE2}"/>
              </a:ext>
            </a:extLst>
          </p:cNvPr>
          <p:cNvSpPr txBox="1"/>
          <p:nvPr/>
        </p:nvSpPr>
        <p:spPr>
          <a:xfrm>
            <a:off x="8371618" y="3045766"/>
            <a:ext cx="253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 timeframe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Advertising schedule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59A74-8902-4589-AFE3-1FE79A38B7ED}"/>
              </a:ext>
            </a:extLst>
          </p:cNvPr>
          <p:cNvGrpSpPr/>
          <p:nvPr/>
        </p:nvGrpSpPr>
        <p:grpSpPr>
          <a:xfrm>
            <a:off x="1080398" y="3140880"/>
            <a:ext cx="742738" cy="443672"/>
            <a:chOff x="1829015" y="3278211"/>
            <a:chExt cx="358775" cy="214313"/>
          </a:xfrm>
        </p:grpSpPr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DFA89D36-183C-4B00-A926-035D65BA3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015" y="3435373"/>
              <a:ext cx="79375" cy="57150"/>
            </a:xfrm>
            <a:custGeom>
              <a:avLst/>
              <a:gdLst>
                <a:gd name="T0" fmla="*/ 0 w 48"/>
                <a:gd name="T1" fmla="*/ 34 h 34"/>
                <a:gd name="T2" fmla="*/ 40 w 48"/>
                <a:gd name="T3" fmla="*/ 34 h 34"/>
                <a:gd name="T4" fmla="*/ 40 w 48"/>
                <a:gd name="T5" fmla="*/ 34 h 34"/>
                <a:gd name="T6" fmla="*/ 48 w 48"/>
                <a:gd name="T7" fmla="*/ 2 h 34"/>
                <a:gd name="T8" fmla="*/ 34 w 48"/>
                <a:gd name="T9" fmla="*/ 0 h 34"/>
                <a:gd name="T10" fmla="*/ 0 w 48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4">
                  <a:moveTo>
                    <a:pt x="0" y="34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22"/>
                    <a:pt x="43" y="12"/>
                    <a:pt x="48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8C79E12-2420-490D-A4B8-ABF77E644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677" y="3405211"/>
              <a:ext cx="147638" cy="87313"/>
            </a:xfrm>
            <a:custGeom>
              <a:avLst/>
              <a:gdLst>
                <a:gd name="T0" fmla="*/ 14 w 89"/>
                <a:gd name="T1" fmla="*/ 17 h 52"/>
                <a:gd name="T2" fmla="*/ 9 w 89"/>
                <a:gd name="T3" fmla="*/ 23 h 52"/>
                <a:gd name="T4" fmla="*/ 5 w 89"/>
                <a:gd name="T5" fmla="*/ 31 h 52"/>
                <a:gd name="T6" fmla="*/ 0 w 89"/>
                <a:gd name="T7" fmla="*/ 52 h 52"/>
                <a:gd name="T8" fmla="*/ 11 w 89"/>
                <a:gd name="T9" fmla="*/ 52 h 52"/>
                <a:gd name="T10" fmla="*/ 20 w 89"/>
                <a:gd name="T11" fmla="*/ 52 h 52"/>
                <a:gd name="T12" fmla="*/ 29 w 89"/>
                <a:gd name="T13" fmla="*/ 52 h 52"/>
                <a:gd name="T14" fmla="*/ 75 w 89"/>
                <a:gd name="T15" fmla="*/ 52 h 52"/>
                <a:gd name="T16" fmla="*/ 89 w 89"/>
                <a:gd name="T17" fmla="*/ 16 h 52"/>
                <a:gd name="T18" fmla="*/ 52 w 89"/>
                <a:gd name="T19" fmla="*/ 0 h 52"/>
                <a:gd name="T20" fmla="*/ 14 w 89"/>
                <a:gd name="T2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52">
                  <a:moveTo>
                    <a:pt x="14" y="17"/>
                  </a:moveTo>
                  <a:cubicBezTo>
                    <a:pt x="12" y="19"/>
                    <a:pt x="11" y="21"/>
                    <a:pt x="9" y="23"/>
                  </a:cubicBezTo>
                  <a:cubicBezTo>
                    <a:pt x="7" y="26"/>
                    <a:pt x="6" y="29"/>
                    <a:pt x="5" y="31"/>
                  </a:cubicBezTo>
                  <a:cubicBezTo>
                    <a:pt x="2" y="38"/>
                    <a:pt x="0" y="44"/>
                    <a:pt x="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38"/>
                    <a:pt x="80" y="26"/>
                    <a:pt x="89" y="16"/>
                  </a:cubicBezTo>
                  <a:cubicBezTo>
                    <a:pt x="79" y="7"/>
                    <a:pt x="66" y="0"/>
                    <a:pt x="52" y="0"/>
                  </a:cubicBezTo>
                  <a:cubicBezTo>
                    <a:pt x="37" y="0"/>
                    <a:pt x="24" y="7"/>
                    <a:pt x="14" y="17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62BF90AB-72EA-4866-B555-CDC19A29F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077" y="3433786"/>
              <a:ext cx="112713" cy="58738"/>
            </a:xfrm>
            <a:custGeom>
              <a:avLst/>
              <a:gdLst>
                <a:gd name="T0" fmla="*/ 34 w 68"/>
                <a:gd name="T1" fmla="*/ 0 h 35"/>
                <a:gd name="T2" fmla="*/ 20 w 68"/>
                <a:gd name="T3" fmla="*/ 3 h 35"/>
                <a:gd name="T4" fmla="*/ 13 w 68"/>
                <a:gd name="T5" fmla="*/ 8 h 35"/>
                <a:gd name="T6" fmla="*/ 7 w 68"/>
                <a:gd name="T7" fmla="*/ 14 h 35"/>
                <a:gd name="T8" fmla="*/ 0 w 68"/>
                <a:gd name="T9" fmla="*/ 35 h 35"/>
                <a:gd name="T10" fmla="*/ 11 w 68"/>
                <a:gd name="T11" fmla="*/ 35 h 35"/>
                <a:gd name="T12" fmla="*/ 19 w 68"/>
                <a:gd name="T13" fmla="*/ 35 h 35"/>
                <a:gd name="T14" fmla="*/ 28 w 68"/>
                <a:gd name="T15" fmla="*/ 35 h 35"/>
                <a:gd name="T16" fmla="*/ 68 w 68"/>
                <a:gd name="T17" fmla="*/ 35 h 35"/>
                <a:gd name="T18" fmla="*/ 34 w 68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5">
                  <a:moveTo>
                    <a:pt x="34" y="0"/>
                  </a:moveTo>
                  <a:cubicBezTo>
                    <a:pt x="29" y="0"/>
                    <a:pt x="24" y="2"/>
                    <a:pt x="20" y="3"/>
                  </a:cubicBezTo>
                  <a:cubicBezTo>
                    <a:pt x="18" y="5"/>
                    <a:pt x="15" y="6"/>
                    <a:pt x="13" y="8"/>
                  </a:cubicBezTo>
                  <a:cubicBezTo>
                    <a:pt x="11" y="10"/>
                    <a:pt x="8" y="12"/>
                    <a:pt x="7" y="14"/>
                  </a:cubicBezTo>
                  <a:cubicBezTo>
                    <a:pt x="2" y="20"/>
                    <a:pt x="0" y="27"/>
                    <a:pt x="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013A38B2-9628-43E6-A500-575CB81A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302" y="3349648"/>
              <a:ext cx="68263" cy="71438"/>
            </a:xfrm>
            <a:custGeom>
              <a:avLst/>
              <a:gdLst>
                <a:gd name="T0" fmla="*/ 19 w 42"/>
                <a:gd name="T1" fmla="*/ 42 h 42"/>
                <a:gd name="T2" fmla="*/ 21 w 42"/>
                <a:gd name="T3" fmla="*/ 42 h 42"/>
                <a:gd name="T4" fmla="*/ 22 w 42"/>
                <a:gd name="T5" fmla="*/ 42 h 42"/>
                <a:gd name="T6" fmla="*/ 36 w 42"/>
                <a:gd name="T7" fmla="*/ 36 h 42"/>
                <a:gd name="T8" fmla="*/ 42 w 42"/>
                <a:gd name="T9" fmla="*/ 21 h 42"/>
                <a:gd name="T10" fmla="*/ 21 w 42"/>
                <a:gd name="T11" fmla="*/ 0 h 42"/>
                <a:gd name="T12" fmla="*/ 0 w 42"/>
                <a:gd name="T13" fmla="*/ 21 h 42"/>
                <a:gd name="T14" fmla="*/ 6 w 42"/>
                <a:gd name="T15" fmla="*/ 36 h 42"/>
                <a:gd name="T16" fmla="*/ 19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19" y="42"/>
                  </a:moveTo>
                  <a:cubicBezTo>
                    <a:pt x="20" y="42"/>
                    <a:pt x="20" y="42"/>
                    <a:pt x="21" y="42"/>
                  </a:cubicBezTo>
                  <a:cubicBezTo>
                    <a:pt x="21" y="42"/>
                    <a:pt x="22" y="42"/>
                    <a:pt x="22" y="42"/>
                  </a:cubicBezTo>
                  <a:cubicBezTo>
                    <a:pt x="28" y="42"/>
                    <a:pt x="33" y="39"/>
                    <a:pt x="36" y="36"/>
                  </a:cubicBezTo>
                  <a:cubicBezTo>
                    <a:pt x="40" y="32"/>
                    <a:pt x="42" y="27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7"/>
                    <a:pt x="2" y="32"/>
                    <a:pt x="6" y="36"/>
                  </a:cubicBezTo>
                  <a:cubicBezTo>
                    <a:pt x="9" y="39"/>
                    <a:pt x="14" y="42"/>
                    <a:pt x="19" y="4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BE4F14F7-5C3B-4663-9B5C-77EAC05EC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840" y="3278211"/>
              <a:ext cx="112713" cy="114300"/>
            </a:xfrm>
            <a:custGeom>
              <a:avLst/>
              <a:gdLst>
                <a:gd name="T0" fmla="*/ 14 w 68"/>
                <a:gd name="T1" fmla="*/ 62 h 68"/>
                <a:gd name="T2" fmla="*/ 31 w 68"/>
                <a:gd name="T3" fmla="*/ 68 h 68"/>
                <a:gd name="T4" fmla="*/ 34 w 68"/>
                <a:gd name="T5" fmla="*/ 68 h 68"/>
                <a:gd name="T6" fmla="*/ 36 w 68"/>
                <a:gd name="T7" fmla="*/ 68 h 68"/>
                <a:gd name="T8" fmla="*/ 53 w 68"/>
                <a:gd name="T9" fmla="*/ 62 h 68"/>
                <a:gd name="T10" fmla="*/ 68 w 68"/>
                <a:gd name="T11" fmla="*/ 34 h 68"/>
                <a:gd name="T12" fmla="*/ 48 w 68"/>
                <a:gd name="T13" fmla="*/ 3 h 68"/>
                <a:gd name="T14" fmla="*/ 48 w 68"/>
                <a:gd name="T15" fmla="*/ 3 h 68"/>
                <a:gd name="T16" fmla="*/ 34 w 68"/>
                <a:gd name="T17" fmla="*/ 0 h 68"/>
                <a:gd name="T18" fmla="*/ 20 w 68"/>
                <a:gd name="T19" fmla="*/ 3 h 68"/>
                <a:gd name="T20" fmla="*/ 20 w 68"/>
                <a:gd name="T21" fmla="*/ 3 h 68"/>
                <a:gd name="T22" fmla="*/ 0 w 68"/>
                <a:gd name="T23" fmla="*/ 34 h 68"/>
                <a:gd name="T24" fmla="*/ 14 w 68"/>
                <a:gd name="T25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8">
                  <a:moveTo>
                    <a:pt x="14" y="62"/>
                  </a:moveTo>
                  <a:cubicBezTo>
                    <a:pt x="19" y="66"/>
                    <a:pt x="25" y="68"/>
                    <a:pt x="31" y="68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2" y="68"/>
                    <a:pt x="48" y="66"/>
                    <a:pt x="53" y="62"/>
                  </a:cubicBezTo>
                  <a:cubicBezTo>
                    <a:pt x="62" y="56"/>
                    <a:pt x="68" y="46"/>
                    <a:pt x="68" y="34"/>
                  </a:cubicBezTo>
                  <a:cubicBezTo>
                    <a:pt x="68" y="20"/>
                    <a:pt x="60" y="8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8" y="8"/>
                    <a:pt x="0" y="20"/>
                    <a:pt x="0" y="34"/>
                  </a:cubicBezTo>
                  <a:cubicBezTo>
                    <a:pt x="0" y="46"/>
                    <a:pt x="5" y="56"/>
                    <a:pt x="14" y="62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48D7ECC5-B6B2-482C-8CC4-CCAD58FF8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302" y="3335361"/>
              <a:ext cx="84138" cy="85725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9 w 51"/>
                <a:gd name="T5" fmla="*/ 45 h 51"/>
                <a:gd name="T6" fmla="*/ 24 w 51"/>
                <a:gd name="T7" fmla="*/ 51 h 51"/>
                <a:gd name="T8" fmla="*/ 25 w 51"/>
                <a:gd name="T9" fmla="*/ 51 h 51"/>
                <a:gd name="T10" fmla="*/ 27 w 51"/>
                <a:gd name="T11" fmla="*/ 51 h 51"/>
                <a:gd name="T12" fmla="*/ 42 w 51"/>
                <a:gd name="T13" fmla="*/ 45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34"/>
                    <a:pt x="3" y="41"/>
                    <a:pt x="9" y="45"/>
                  </a:cubicBezTo>
                  <a:cubicBezTo>
                    <a:pt x="13" y="49"/>
                    <a:pt x="18" y="51"/>
                    <a:pt x="24" y="51"/>
                  </a:cubicBezTo>
                  <a:cubicBezTo>
                    <a:pt x="24" y="51"/>
                    <a:pt x="25" y="51"/>
                    <a:pt x="25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32" y="51"/>
                    <a:pt x="38" y="49"/>
                    <a:pt x="42" y="45"/>
                  </a:cubicBezTo>
                  <a:cubicBezTo>
                    <a:pt x="47" y="41"/>
                    <a:pt x="51" y="34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8BB34FB-5C0E-4966-B84F-379F708FB4DD}"/>
              </a:ext>
            </a:extLst>
          </p:cNvPr>
          <p:cNvSpPr/>
          <p:nvPr/>
        </p:nvSpPr>
        <p:spPr>
          <a:xfrm>
            <a:off x="3195394" y="2166717"/>
            <a:ext cx="7712191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CF3C3C-F089-47AF-8FD3-1BAE7895ACC6}"/>
              </a:ext>
            </a:extLst>
          </p:cNvPr>
          <p:cNvGrpSpPr/>
          <p:nvPr/>
        </p:nvGrpSpPr>
        <p:grpSpPr>
          <a:xfrm>
            <a:off x="4117680" y="2621303"/>
            <a:ext cx="1757211" cy="1275945"/>
            <a:chOff x="4117680" y="2621303"/>
            <a:chExt cx="1757211" cy="127594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6922BA-FFC1-4244-898E-F27E147DFBBA}"/>
                </a:ext>
              </a:extLst>
            </p:cNvPr>
            <p:cNvGrpSpPr/>
            <p:nvPr/>
          </p:nvGrpSpPr>
          <p:grpSpPr>
            <a:xfrm>
              <a:off x="4139789" y="2639637"/>
              <a:ext cx="1712981" cy="1222710"/>
              <a:chOff x="437399" y="3966897"/>
              <a:chExt cx="212725" cy="168276"/>
            </a:xfrm>
          </p:grpSpPr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id="{93F88390-E099-479B-9C8E-F5F687172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86" y="4012935"/>
                <a:ext cx="147638" cy="122238"/>
              </a:xfrm>
              <a:custGeom>
                <a:avLst/>
                <a:gdLst>
                  <a:gd name="T0" fmla="*/ 93 w 93"/>
                  <a:gd name="T1" fmla="*/ 0 h 77"/>
                  <a:gd name="T2" fmla="*/ 0 w 93"/>
                  <a:gd name="T3" fmla="*/ 0 h 77"/>
                  <a:gd name="T4" fmla="*/ 0 w 93"/>
                  <a:gd name="T5" fmla="*/ 77 h 77"/>
                  <a:gd name="T6" fmla="*/ 93 w 93"/>
                  <a:gd name="T7" fmla="*/ 77 h 77"/>
                  <a:gd name="T8" fmla="*/ 93 w 93"/>
                  <a:gd name="T9" fmla="*/ 9 h 77"/>
                  <a:gd name="T10" fmla="*/ 93 w 93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77">
                    <a:moveTo>
                      <a:pt x="93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93" y="77"/>
                    </a:lnTo>
                    <a:lnTo>
                      <a:pt x="93" y="9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59" name="Freeform 23">
                <a:extLst>
                  <a:ext uri="{FF2B5EF4-FFF2-40B4-BE49-F238E27FC236}">
                    <a16:creationId xmlns:a16="http://schemas.microsoft.com/office/drawing/2014/main" id="{F7E98EAC-92AF-484A-BCF7-EC1BD6770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99" y="4012935"/>
                <a:ext cx="52388" cy="122238"/>
              </a:xfrm>
              <a:custGeom>
                <a:avLst/>
                <a:gdLst>
                  <a:gd name="T0" fmla="*/ 33 w 33"/>
                  <a:gd name="T1" fmla="*/ 0 h 77"/>
                  <a:gd name="T2" fmla="*/ 0 w 33"/>
                  <a:gd name="T3" fmla="*/ 0 h 77"/>
                  <a:gd name="T4" fmla="*/ 0 w 33"/>
                  <a:gd name="T5" fmla="*/ 77 h 77"/>
                  <a:gd name="T6" fmla="*/ 33 w 33"/>
                  <a:gd name="T7" fmla="*/ 77 h 77"/>
                  <a:gd name="T8" fmla="*/ 33 w 33"/>
                  <a:gd name="T9" fmla="*/ 9 h 77"/>
                  <a:gd name="T10" fmla="*/ 33 w 33"/>
                  <a:gd name="T1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7">
                    <a:moveTo>
                      <a:pt x="33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33" y="77"/>
                    </a:lnTo>
                    <a:lnTo>
                      <a:pt x="33" y="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1" name="Rectangle 24">
                <a:extLst>
                  <a:ext uri="{FF2B5EF4-FFF2-40B4-BE49-F238E27FC236}">
                    <a16:creationId xmlns:a16="http://schemas.microsoft.com/office/drawing/2014/main" id="{FBB45E5A-6559-464D-9658-7A1504623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986" y="3966897"/>
                <a:ext cx="211138" cy="30163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8BEDDDA-D32E-4926-ABBE-89D9A7756CC7}"/>
                </a:ext>
              </a:extLst>
            </p:cNvPr>
            <p:cNvGrpSpPr/>
            <p:nvPr/>
          </p:nvGrpSpPr>
          <p:grpSpPr>
            <a:xfrm rot="16200000">
              <a:off x="4931460" y="3102044"/>
              <a:ext cx="508851" cy="514044"/>
              <a:chOff x="1134711" y="3953117"/>
              <a:chExt cx="155575" cy="15716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3" name="Freeform 24">
                <a:extLst>
                  <a:ext uri="{FF2B5EF4-FFF2-40B4-BE49-F238E27FC236}">
                    <a16:creationId xmlns:a16="http://schemas.microsoft.com/office/drawing/2014/main" id="{6830297E-0E62-47AA-8B64-8BA3E9FB8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0273" y="3953117"/>
                <a:ext cx="92075" cy="127000"/>
              </a:xfrm>
              <a:custGeom>
                <a:avLst/>
                <a:gdLst>
                  <a:gd name="T0" fmla="*/ 0 w 58"/>
                  <a:gd name="T1" fmla="*/ 0 h 80"/>
                  <a:gd name="T2" fmla="*/ 52 w 58"/>
                  <a:gd name="T3" fmla="*/ 0 h 80"/>
                  <a:gd name="T4" fmla="*/ 52 w 58"/>
                  <a:gd name="T5" fmla="*/ 36 h 80"/>
                  <a:gd name="T6" fmla="*/ 58 w 58"/>
                  <a:gd name="T7" fmla="*/ 41 h 80"/>
                  <a:gd name="T8" fmla="*/ 58 w 58"/>
                  <a:gd name="T9" fmla="*/ 80 h 80"/>
                  <a:gd name="T10" fmla="*/ 28 w 58"/>
                  <a:gd name="T11" fmla="*/ 80 h 80"/>
                  <a:gd name="T12" fmla="*/ 28 w 58"/>
                  <a:gd name="T13" fmla="*/ 60 h 80"/>
                  <a:gd name="T14" fmla="*/ 33 w 58"/>
                  <a:gd name="T15" fmla="*/ 56 h 80"/>
                  <a:gd name="T16" fmla="*/ 33 w 58"/>
                  <a:gd name="T17" fmla="*/ 15 h 80"/>
                  <a:gd name="T18" fmla="*/ 0 w 58"/>
                  <a:gd name="T19" fmla="*/ 15 h 80"/>
                  <a:gd name="T20" fmla="*/ 0 w 58"/>
                  <a:gd name="T2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80">
                    <a:moveTo>
                      <a:pt x="0" y="0"/>
                    </a:moveTo>
                    <a:lnTo>
                      <a:pt x="52" y="0"/>
                    </a:lnTo>
                    <a:lnTo>
                      <a:pt x="52" y="36"/>
                    </a:lnTo>
                    <a:lnTo>
                      <a:pt x="58" y="41"/>
                    </a:lnTo>
                    <a:lnTo>
                      <a:pt x="58" y="80"/>
                    </a:lnTo>
                    <a:lnTo>
                      <a:pt x="28" y="80"/>
                    </a:lnTo>
                    <a:lnTo>
                      <a:pt x="28" y="60"/>
                    </a:lnTo>
                    <a:lnTo>
                      <a:pt x="33" y="56"/>
                    </a:lnTo>
                    <a:lnTo>
                      <a:pt x="33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4" name="Freeform 25">
                <a:extLst>
                  <a:ext uri="{FF2B5EF4-FFF2-40B4-BE49-F238E27FC236}">
                    <a16:creationId xmlns:a16="http://schemas.microsoft.com/office/drawing/2014/main" id="{52B28A78-B824-4646-86C9-21B106FC3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348" y="3953117"/>
                <a:ext cx="7938" cy="57150"/>
              </a:xfrm>
              <a:custGeom>
                <a:avLst/>
                <a:gdLst>
                  <a:gd name="T0" fmla="*/ 0 w 5"/>
                  <a:gd name="T1" fmla="*/ 33 h 36"/>
                  <a:gd name="T2" fmla="*/ 0 w 5"/>
                  <a:gd name="T3" fmla="*/ 0 h 36"/>
                  <a:gd name="T4" fmla="*/ 5 w 5"/>
                  <a:gd name="T5" fmla="*/ 0 h 36"/>
                  <a:gd name="T6" fmla="*/ 5 w 5"/>
                  <a:gd name="T7" fmla="*/ 33 h 36"/>
                  <a:gd name="T8" fmla="*/ 3 w 5"/>
                  <a:gd name="T9" fmla="*/ 36 h 36"/>
                  <a:gd name="T10" fmla="*/ 0 w 5"/>
                  <a:gd name="T11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6">
                    <a:moveTo>
                      <a:pt x="0" y="33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B801F4B3-C77D-4CBF-B915-488FE2421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4711" y="3984867"/>
                <a:ext cx="92075" cy="125413"/>
              </a:xfrm>
              <a:custGeom>
                <a:avLst/>
                <a:gdLst>
                  <a:gd name="T0" fmla="*/ 0 w 58"/>
                  <a:gd name="T1" fmla="*/ 0 h 79"/>
                  <a:gd name="T2" fmla="*/ 53 w 58"/>
                  <a:gd name="T3" fmla="*/ 0 h 79"/>
                  <a:gd name="T4" fmla="*/ 53 w 58"/>
                  <a:gd name="T5" fmla="*/ 35 h 79"/>
                  <a:gd name="T6" fmla="*/ 58 w 58"/>
                  <a:gd name="T7" fmla="*/ 40 h 79"/>
                  <a:gd name="T8" fmla="*/ 58 w 58"/>
                  <a:gd name="T9" fmla="*/ 79 h 79"/>
                  <a:gd name="T10" fmla="*/ 0 w 58"/>
                  <a:gd name="T11" fmla="*/ 79 h 79"/>
                  <a:gd name="T12" fmla="*/ 0 w 58"/>
                  <a:gd name="T1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79">
                    <a:moveTo>
                      <a:pt x="0" y="0"/>
                    </a:moveTo>
                    <a:lnTo>
                      <a:pt x="53" y="0"/>
                    </a:lnTo>
                    <a:lnTo>
                      <a:pt x="53" y="35"/>
                    </a:lnTo>
                    <a:lnTo>
                      <a:pt x="58" y="40"/>
                    </a:lnTo>
                    <a:lnTo>
                      <a:pt x="58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66" name="Freeform 27">
                <a:extLst>
                  <a:ext uri="{FF2B5EF4-FFF2-40B4-BE49-F238E27FC236}">
                    <a16:creationId xmlns:a16="http://schemas.microsoft.com/office/drawing/2014/main" id="{D53549A0-8567-49E9-898F-539A30CF2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786" y="3984867"/>
                <a:ext cx="9525" cy="57150"/>
              </a:xfrm>
              <a:custGeom>
                <a:avLst/>
                <a:gdLst>
                  <a:gd name="T0" fmla="*/ 0 w 6"/>
                  <a:gd name="T1" fmla="*/ 33 h 36"/>
                  <a:gd name="T2" fmla="*/ 0 w 6"/>
                  <a:gd name="T3" fmla="*/ 0 h 36"/>
                  <a:gd name="T4" fmla="*/ 6 w 6"/>
                  <a:gd name="T5" fmla="*/ 0 h 36"/>
                  <a:gd name="T6" fmla="*/ 6 w 6"/>
                  <a:gd name="T7" fmla="*/ 33 h 36"/>
                  <a:gd name="T8" fmla="*/ 3 w 6"/>
                  <a:gd name="T9" fmla="*/ 36 h 36"/>
                  <a:gd name="T10" fmla="*/ 0 w 6"/>
                  <a:gd name="T11" fmla="*/ 3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6">
                    <a:moveTo>
                      <a:pt x="0" y="33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33"/>
                    </a:lnTo>
                    <a:lnTo>
                      <a:pt x="3" y="36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135C9B-48AC-412B-89B4-7CA7FB96D530}"/>
                </a:ext>
              </a:extLst>
            </p:cNvPr>
            <p:cNvSpPr txBox="1"/>
            <p:nvPr/>
          </p:nvSpPr>
          <p:spPr>
            <a:xfrm>
              <a:off x="4117680" y="2621303"/>
              <a:ext cx="17572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Underlying SharePoint site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4D52E-FFD4-4160-ABDB-86BDBD2FFD53}"/>
                </a:ext>
              </a:extLst>
            </p:cNvPr>
            <p:cNvSpPr txBox="1"/>
            <p:nvPr/>
          </p:nvSpPr>
          <p:spPr>
            <a:xfrm>
              <a:off x="4662536" y="3620249"/>
              <a:ext cx="1121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Documents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826DC2-E67E-443E-AD6C-BC3A61AE9B5F}"/>
              </a:ext>
            </a:extLst>
          </p:cNvPr>
          <p:cNvGrpSpPr/>
          <p:nvPr/>
        </p:nvGrpSpPr>
        <p:grpSpPr>
          <a:xfrm>
            <a:off x="5440279" y="2763218"/>
            <a:ext cx="2917231" cy="1112748"/>
            <a:chOff x="5440279" y="2763218"/>
            <a:chExt cx="2917231" cy="11127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3340EDC-B9A7-4909-BCA4-DC536C2D6550}"/>
                </a:ext>
              </a:extLst>
            </p:cNvPr>
            <p:cNvSpPr txBox="1"/>
            <p:nvPr/>
          </p:nvSpPr>
          <p:spPr>
            <a:xfrm>
              <a:off x="6145570" y="2851357"/>
              <a:ext cx="995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Site folder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6ADA9A-3DF0-490D-8F1C-A92F35362A82}"/>
                </a:ext>
              </a:extLst>
            </p:cNvPr>
            <p:cNvSpPr txBox="1"/>
            <p:nvPr/>
          </p:nvSpPr>
          <p:spPr>
            <a:xfrm>
              <a:off x="7592364" y="2763218"/>
              <a:ext cx="765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Site file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1A895B44-6840-4D55-9D2C-D02678E15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0962" y="3144321"/>
              <a:ext cx="751629" cy="61906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77DFE9F-8F03-45C8-8D36-BEB19A75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646696" y="3077321"/>
              <a:ext cx="597460" cy="798645"/>
            </a:xfrm>
            <a:prstGeom prst="rect">
              <a:avLst/>
            </a:prstGeom>
          </p:spPr>
        </p:pic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4E401BF-0F0C-4E1E-9123-08C4B8D93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7523" y="3089542"/>
              <a:ext cx="583795" cy="3679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0BB73DC-1685-46B8-A8DA-4AEEB8370F6D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H="1" flipV="1">
              <a:off x="7062591" y="3453853"/>
              <a:ext cx="584106" cy="409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73302A7-F2AB-4E30-A48C-0080B8689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5657" y="3192543"/>
              <a:ext cx="867235" cy="271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292F17C-B295-4E8B-8E2A-76E1CA0E8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0279" y="3469437"/>
              <a:ext cx="872613" cy="249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5A3B4C-17CB-42D2-8629-BA2B65D08C17}"/>
              </a:ext>
            </a:extLst>
          </p:cNvPr>
          <p:cNvSpPr txBox="1"/>
          <p:nvPr/>
        </p:nvSpPr>
        <p:spPr>
          <a:xfrm>
            <a:off x="3413185" y="1776455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EB09EE-CAA4-402A-AECD-EA369ED5D10E}"/>
              </a:ext>
            </a:extLst>
          </p:cNvPr>
          <p:cNvGrpSpPr/>
          <p:nvPr/>
        </p:nvGrpSpPr>
        <p:grpSpPr>
          <a:xfrm>
            <a:off x="2954349" y="2166717"/>
            <a:ext cx="7953236" cy="2863287"/>
            <a:chOff x="2954349" y="2166717"/>
            <a:chExt cx="7953236" cy="28632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08639-D41B-414D-92EC-7C75BD57D6DF}"/>
                </a:ext>
              </a:extLst>
            </p:cNvPr>
            <p:cNvSpPr/>
            <p:nvPr/>
          </p:nvSpPr>
          <p:spPr>
            <a:xfrm>
              <a:off x="3205253" y="2166717"/>
              <a:ext cx="7702332" cy="2592470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9DC28C-E077-4F65-BE85-D78869BCDAF4}"/>
                </a:ext>
              </a:extLst>
            </p:cNvPr>
            <p:cNvGrpSpPr/>
            <p:nvPr/>
          </p:nvGrpSpPr>
          <p:grpSpPr>
            <a:xfrm>
              <a:off x="2954349" y="4488369"/>
              <a:ext cx="501808" cy="541635"/>
              <a:chOff x="2235356" y="4633597"/>
              <a:chExt cx="501808" cy="5416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9D2763-A0EF-47E3-8591-0CD6E0EF3A8C}"/>
                  </a:ext>
                </a:extLst>
              </p:cNvPr>
              <p:cNvSpPr/>
              <p:nvPr/>
            </p:nvSpPr>
            <p:spPr>
              <a:xfrm>
                <a:off x="2398057" y="4734467"/>
                <a:ext cx="193911" cy="301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516A21A-4DE8-4C52-A816-CDE573303D7E}"/>
                  </a:ext>
                </a:extLst>
              </p:cNvPr>
              <p:cNvGrpSpPr/>
              <p:nvPr/>
            </p:nvGrpSpPr>
            <p:grpSpPr>
              <a:xfrm>
                <a:off x="2235356" y="4633597"/>
                <a:ext cx="501808" cy="541635"/>
                <a:chOff x="2616979" y="4558294"/>
                <a:chExt cx="501808" cy="54163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125F048-05FD-49CA-85F2-04100A9864A5}"/>
                    </a:ext>
                  </a:extLst>
                </p:cNvPr>
                <p:cNvSpPr/>
                <p:nvPr/>
              </p:nvSpPr>
              <p:spPr>
                <a:xfrm>
                  <a:off x="2764715" y="4674198"/>
                  <a:ext cx="199017" cy="3012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D82E8D81-EE0F-4101-8160-883688CB288D}"/>
                    </a:ext>
                  </a:extLst>
                </p:cNvPr>
                <p:cNvGrpSpPr/>
                <p:nvPr/>
              </p:nvGrpSpPr>
              <p:grpSpPr>
                <a:xfrm>
                  <a:off x="2616979" y="4558294"/>
                  <a:ext cx="501808" cy="541635"/>
                  <a:chOff x="1156602" y="2659027"/>
                  <a:chExt cx="200025" cy="215900"/>
                </a:xfrm>
              </p:grpSpPr>
              <p:sp>
                <p:nvSpPr>
                  <p:cNvPr id="37" name="Freeform 38">
                    <a:extLst>
                      <a:ext uri="{FF2B5EF4-FFF2-40B4-BE49-F238E27FC236}">
                        <a16:creationId xmlns:a16="http://schemas.microsoft.com/office/drawing/2014/main" id="{FBA422A4-87FC-42C3-A3FC-39CFF87752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6602" y="2659027"/>
                    <a:ext cx="200025" cy="215900"/>
                  </a:xfrm>
                  <a:custGeom>
                    <a:avLst/>
                    <a:gdLst>
                      <a:gd name="T0" fmla="*/ 58 w 121"/>
                      <a:gd name="T1" fmla="*/ 127 h 128"/>
                      <a:gd name="T2" fmla="*/ 44 w 121"/>
                      <a:gd name="T3" fmla="*/ 118 h 128"/>
                      <a:gd name="T4" fmla="*/ 31 w 121"/>
                      <a:gd name="T5" fmla="*/ 107 h 128"/>
                      <a:gd name="T6" fmla="*/ 19 w 121"/>
                      <a:gd name="T7" fmla="*/ 95 h 128"/>
                      <a:gd name="T8" fmla="*/ 9 w 121"/>
                      <a:gd name="T9" fmla="*/ 81 h 128"/>
                      <a:gd name="T10" fmla="*/ 3 w 121"/>
                      <a:gd name="T11" fmla="*/ 65 h 128"/>
                      <a:gd name="T12" fmla="*/ 0 w 121"/>
                      <a:gd name="T13" fmla="*/ 47 h 128"/>
                      <a:gd name="T14" fmla="*/ 0 w 121"/>
                      <a:gd name="T15" fmla="*/ 17 h 128"/>
                      <a:gd name="T16" fmla="*/ 5 w 121"/>
                      <a:gd name="T17" fmla="*/ 17 h 128"/>
                      <a:gd name="T18" fmla="*/ 23 w 121"/>
                      <a:gd name="T19" fmla="*/ 14 h 128"/>
                      <a:gd name="T20" fmla="*/ 39 w 121"/>
                      <a:gd name="T21" fmla="*/ 6 h 128"/>
                      <a:gd name="T22" fmla="*/ 49 w 121"/>
                      <a:gd name="T23" fmla="*/ 2 h 128"/>
                      <a:gd name="T24" fmla="*/ 61 w 121"/>
                      <a:gd name="T25" fmla="*/ 0 h 128"/>
                      <a:gd name="T26" fmla="*/ 72 w 121"/>
                      <a:gd name="T27" fmla="*/ 2 h 128"/>
                      <a:gd name="T28" fmla="*/ 82 w 121"/>
                      <a:gd name="T29" fmla="*/ 6 h 128"/>
                      <a:gd name="T30" fmla="*/ 98 w 121"/>
                      <a:gd name="T31" fmla="*/ 14 h 128"/>
                      <a:gd name="T32" fmla="*/ 117 w 121"/>
                      <a:gd name="T33" fmla="*/ 17 h 128"/>
                      <a:gd name="T34" fmla="*/ 121 w 121"/>
                      <a:gd name="T35" fmla="*/ 17 h 128"/>
                      <a:gd name="T36" fmla="*/ 121 w 121"/>
                      <a:gd name="T37" fmla="*/ 47 h 128"/>
                      <a:gd name="T38" fmla="*/ 118 w 121"/>
                      <a:gd name="T39" fmla="*/ 65 h 128"/>
                      <a:gd name="T40" fmla="*/ 112 w 121"/>
                      <a:gd name="T41" fmla="*/ 81 h 128"/>
                      <a:gd name="T42" fmla="*/ 102 w 121"/>
                      <a:gd name="T43" fmla="*/ 95 h 128"/>
                      <a:gd name="T44" fmla="*/ 90 w 121"/>
                      <a:gd name="T45" fmla="*/ 107 h 128"/>
                      <a:gd name="T46" fmla="*/ 77 w 121"/>
                      <a:gd name="T47" fmla="*/ 118 h 128"/>
                      <a:gd name="T48" fmla="*/ 63 w 121"/>
                      <a:gd name="T49" fmla="*/ 127 h 128"/>
                      <a:gd name="T50" fmla="*/ 61 w 121"/>
                      <a:gd name="T51" fmla="*/ 128 h 128"/>
                      <a:gd name="T52" fmla="*/ 58 w 121"/>
                      <a:gd name="T53" fmla="*/ 127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121" h="128">
                        <a:moveTo>
                          <a:pt x="58" y="127"/>
                        </a:moveTo>
                        <a:cubicBezTo>
                          <a:pt x="54" y="124"/>
                          <a:pt x="49" y="121"/>
                          <a:pt x="44" y="118"/>
                        </a:cubicBezTo>
                        <a:cubicBezTo>
                          <a:pt x="40" y="115"/>
                          <a:pt x="35" y="111"/>
                          <a:pt x="31" y="107"/>
                        </a:cubicBezTo>
                        <a:cubicBezTo>
                          <a:pt x="27" y="103"/>
                          <a:pt x="23" y="99"/>
                          <a:pt x="19" y="95"/>
                        </a:cubicBezTo>
                        <a:cubicBezTo>
                          <a:pt x="15" y="90"/>
                          <a:pt x="12" y="86"/>
                          <a:pt x="9" y="81"/>
                        </a:cubicBezTo>
                        <a:cubicBezTo>
                          <a:pt x="7" y="76"/>
                          <a:pt x="4" y="70"/>
                          <a:pt x="3" y="65"/>
                        </a:cubicBezTo>
                        <a:cubicBezTo>
                          <a:pt x="1" y="59"/>
                          <a:pt x="0" y="53"/>
                          <a:pt x="0" y="47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11" y="17"/>
                          <a:pt x="17" y="16"/>
                          <a:pt x="23" y="14"/>
                        </a:cubicBezTo>
                        <a:cubicBezTo>
                          <a:pt x="28" y="12"/>
                          <a:pt x="34" y="10"/>
                          <a:pt x="39" y="6"/>
                        </a:cubicBezTo>
                        <a:cubicBezTo>
                          <a:pt x="43" y="4"/>
                          <a:pt x="46" y="3"/>
                          <a:pt x="49" y="2"/>
                        </a:cubicBezTo>
                        <a:cubicBezTo>
                          <a:pt x="53" y="1"/>
                          <a:pt x="57" y="0"/>
                          <a:pt x="61" y="0"/>
                        </a:cubicBezTo>
                        <a:cubicBezTo>
                          <a:pt x="65" y="0"/>
                          <a:pt x="68" y="1"/>
                          <a:pt x="72" y="2"/>
                        </a:cubicBezTo>
                        <a:cubicBezTo>
                          <a:pt x="75" y="3"/>
                          <a:pt x="79" y="4"/>
                          <a:pt x="82" y="6"/>
                        </a:cubicBezTo>
                        <a:cubicBezTo>
                          <a:pt x="87" y="10"/>
                          <a:pt x="93" y="12"/>
                          <a:pt x="98" y="14"/>
                        </a:cubicBezTo>
                        <a:cubicBezTo>
                          <a:pt x="104" y="16"/>
                          <a:pt x="110" y="17"/>
                          <a:pt x="117" y="17"/>
                        </a:cubicBezTo>
                        <a:cubicBezTo>
                          <a:pt x="121" y="17"/>
                          <a:pt x="121" y="17"/>
                          <a:pt x="121" y="17"/>
                        </a:cubicBezTo>
                        <a:cubicBezTo>
                          <a:pt x="121" y="47"/>
                          <a:pt x="121" y="47"/>
                          <a:pt x="121" y="47"/>
                        </a:cubicBezTo>
                        <a:cubicBezTo>
                          <a:pt x="121" y="53"/>
                          <a:pt x="120" y="59"/>
                          <a:pt x="118" y="65"/>
                        </a:cubicBezTo>
                        <a:cubicBezTo>
                          <a:pt x="117" y="70"/>
                          <a:pt x="114" y="76"/>
                          <a:pt x="112" y="81"/>
                        </a:cubicBezTo>
                        <a:cubicBezTo>
                          <a:pt x="109" y="86"/>
                          <a:pt x="106" y="90"/>
                          <a:pt x="102" y="95"/>
                        </a:cubicBezTo>
                        <a:cubicBezTo>
                          <a:pt x="98" y="99"/>
                          <a:pt x="94" y="103"/>
                          <a:pt x="90" y="107"/>
                        </a:cubicBezTo>
                        <a:cubicBezTo>
                          <a:pt x="86" y="111"/>
                          <a:pt x="81" y="115"/>
                          <a:pt x="77" y="118"/>
                        </a:cubicBezTo>
                        <a:cubicBezTo>
                          <a:pt x="72" y="121"/>
                          <a:pt x="67" y="124"/>
                          <a:pt x="63" y="127"/>
                        </a:cubicBezTo>
                        <a:cubicBezTo>
                          <a:pt x="61" y="128"/>
                          <a:pt x="61" y="128"/>
                          <a:pt x="61" y="128"/>
                        </a:cubicBezTo>
                        <a:lnTo>
                          <a:pt x="58" y="127"/>
                        </a:lnTo>
                        <a:close/>
                      </a:path>
                    </a:pathLst>
                  </a:custGeom>
                  <a:solidFill>
                    <a:srgbClr val="D83B0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2047" tIns="61024" rIns="122047" bIns="6102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206" dirty="0"/>
                  </a:p>
                </p:txBody>
              </p:sp>
              <p:sp>
                <p:nvSpPr>
                  <p:cNvPr id="38" name="Rectangle 39">
                    <a:extLst>
                      <a:ext uri="{FF2B5EF4-FFF2-40B4-BE49-F238E27FC236}">
                        <a16:creationId xmlns:a16="http://schemas.microsoft.com/office/drawing/2014/main" id="{BE0A1BEF-4938-4D36-9660-459A196051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5502" y="2711414"/>
                    <a:ext cx="22225" cy="7143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2047" tIns="61024" rIns="122047" bIns="6102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206" dirty="0"/>
                  </a:p>
                </p:txBody>
              </p:sp>
              <p:sp>
                <p:nvSpPr>
                  <p:cNvPr id="39" name="Rectangle 40">
                    <a:extLst>
                      <a:ext uri="{FF2B5EF4-FFF2-40B4-BE49-F238E27FC236}">
                        <a16:creationId xmlns:a16="http://schemas.microsoft.com/office/drawing/2014/main" id="{F265B7E7-1170-4FFD-92F3-5F65E1E770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5502" y="2711414"/>
                    <a:ext cx="22225" cy="71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2047" tIns="61024" rIns="122047" bIns="6102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206" dirty="0"/>
                  </a:p>
                </p:txBody>
              </p:sp>
              <p:sp>
                <p:nvSpPr>
                  <p:cNvPr id="40" name="Rectangle 41">
                    <a:extLst>
                      <a:ext uri="{FF2B5EF4-FFF2-40B4-BE49-F238E27FC236}">
                        <a16:creationId xmlns:a16="http://schemas.microsoft.com/office/drawing/2014/main" id="{6529DFBD-9352-4B18-9EED-FD38EC23FD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5502" y="2797139"/>
                    <a:ext cx="22225" cy="1587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2047" tIns="61024" rIns="122047" bIns="6102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206" dirty="0"/>
                  </a:p>
                </p:txBody>
              </p:sp>
            </p:grpSp>
          </p:grp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6EEECD8-0FEF-47EE-949B-1BF53EE48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79" y="1550476"/>
            <a:ext cx="1120562" cy="11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ACBF1F1-12F2-449A-BA45-BA5CDF22C707}"/>
              </a:ext>
            </a:extLst>
          </p:cNvPr>
          <p:cNvGrpSpPr/>
          <p:nvPr/>
        </p:nvGrpSpPr>
        <p:grpSpPr>
          <a:xfrm>
            <a:off x="1242066" y="1054667"/>
            <a:ext cx="1893712" cy="5457911"/>
            <a:chOff x="529238" y="1198358"/>
            <a:chExt cx="1575335" cy="461447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E92A53-256B-4A76-B808-164325AC8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712527"/>
              <a:ext cx="1575335" cy="410030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140D6C-0743-48D7-8611-DBD3DA19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9" y="1198358"/>
              <a:ext cx="1575334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15E1B0C-EB32-4053-B0FC-F775429E8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94" y="1313306"/>
              <a:ext cx="1470631" cy="20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EEC4C75-30E2-4352-9E1D-A81537B573F3}"/>
              </a:ext>
            </a:extLst>
          </p:cNvPr>
          <p:cNvSpPr txBox="1"/>
          <p:nvPr/>
        </p:nvSpPr>
        <p:spPr>
          <a:xfrm>
            <a:off x="1673588" y="4004092"/>
            <a:ext cx="103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Inadvertent internal user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669DB-0FFE-428D-A648-D86A50CA38DC}"/>
              </a:ext>
            </a:extLst>
          </p:cNvPr>
          <p:cNvGrpSpPr/>
          <p:nvPr/>
        </p:nvGrpSpPr>
        <p:grpSpPr>
          <a:xfrm>
            <a:off x="1918144" y="3290494"/>
            <a:ext cx="541556" cy="688332"/>
            <a:chOff x="1165402" y="3943043"/>
            <a:chExt cx="169863" cy="215900"/>
          </a:xfrm>
          <a:solidFill>
            <a:schemeClr val="bg1">
              <a:lumMod val="65000"/>
            </a:schemeClr>
          </a:solidFill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1F467CED-B8F7-4DA7-89DF-45594587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652A7E84-BF06-411C-86BE-6DEF3200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BBA53A-1CFF-4722-831D-D89661C6D0C2}"/>
              </a:ext>
            </a:extLst>
          </p:cNvPr>
          <p:cNvGrpSpPr/>
          <p:nvPr/>
        </p:nvGrpSpPr>
        <p:grpSpPr>
          <a:xfrm>
            <a:off x="4689407" y="1048321"/>
            <a:ext cx="6784138" cy="5464256"/>
            <a:chOff x="1049246" y="2643358"/>
            <a:chExt cx="1622670" cy="190636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C8E08E-AEB5-43E2-887B-2936CF067FE5}"/>
                </a:ext>
              </a:extLst>
            </p:cNvPr>
            <p:cNvGrpSpPr/>
            <p:nvPr/>
          </p:nvGrpSpPr>
          <p:grpSpPr>
            <a:xfrm>
              <a:off x="1049246" y="2643358"/>
              <a:ext cx="1622670" cy="1906363"/>
              <a:chOff x="2050334" y="2648901"/>
              <a:chExt cx="1622670" cy="190636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CF4498E-FEAE-42E6-9043-B359B7DED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863285"/>
                <a:ext cx="1621383" cy="1691979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2650949-FC0F-4D8B-8D21-C2EA2AB4A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648901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50F889-18C5-4C25-B9F1-AB1716E43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69712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B678B45C-2441-4AE1-BCB3-9F2B883E3934}"/>
              </a:ext>
            </a:extLst>
          </p:cNvPr>
          <p:cNvSpPr/>
          <p:nvPr/>
        </p:nvSpPr>
        <p:spPr>
          <a:xfrm>
            <a:off x="4870923" y="2185429"/>
            <a:ext cx="5766701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BE02F8E-A0FD-41F0-BFC2-1221AF100829}"/>
              </a:ext>
            </a:extLst>
          </p:cNvPr>
          <p:cNvGrpSpPr/>
          <p:nvPr/>
        </p:nvGrpSpPr>
        <p:grpSpPr>
          <a:xfrm>
            <a:off x="5815318" y="2658349"/>
            <a:ext cx="1712981" cy="1222710"/>
            <a:chOff x="437399" y="3966897"/>
            <a:chExt cx="212725" cy="168276"/>
          </a:xfrm>
        </p:grpSpPr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0E68F4E0-A873-4CE7-A6C2-43D3A89FE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B402B1E6-96EA-457D-93A8-EDA822DA3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73" name="Rectangle 24">
              <a:extLst>
                <a:ext uri="{FF2B5EF4-FFF2-40B4-BE49-F238E27FC236}">
                  <a16:creationId xmlns:a16="http://schemas.microsoft.com/office/drawing/2014/main" id="{51DA1085-C64D-4296-871A-2E0E6ADF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20408DC-A12C-4F5D-9B40-3EC54A3BE0F9}"/>
              </a:ext>
            </a:extLst>
          </p:cNvPr>
          <p:cNvGrpSpPr/>
          <p:nvPr/>
        </p:nvGrpSpPr>
        <p:grpSpPr>
          <a:xfrm rot="16200000">
            <a:off x="6606989" y="3120756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1BB6761C-E89B-4D6B-A150-3E4332BB9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E1E443D6-789B-4A40-8CC2-3416332A1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B7973BEB-58EC-4CDF-8604-D17A2E111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C301C74C-A62F-4E05-802A-FC3CB930F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C3CABAA-7BEE-4091-BE79-3A58EA5D8736}"/>
              </a:ext>
            </a:extLst>
          </p:cNvPr>
          <p:cNvSpPr txBox="1"/>
          <p:nvPr/>
        </p:nvSpPr>
        <p:spPr>
          <a:xfrm>
            <a:off x="5793209" y="2640015"/>
            <a:ext cx="1757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 SharePoint site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24E9BC-4FFE-4C3A-83CD-5D6E18031701}"/>
              </a:ext>
            </a:extLst>
          </p:cNvPr>
          <p:cNvSpPr txBox="1"/>
          <p:nvPr/>
        </p:nvSpPr>
        <p:spPr>
          <a:xfrm>
            <a:off x="6338065" y="3638961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B15FB48-BE67-4B45-A217-6D6851B821DE}"/>
              </a:ext>
            </a:extLst>
          </p:cNvPr>
          <p:cNvSpPr txBox="1"/>
          <p:nvPr/>
        </p:nvSpPr>
        <p:spPr>
          <a:xfrm>
            <a:off x="7821099" y="2870069"/>
            <a:ext cx="99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D55057-38D8-4511-9F43-BBF5488D5A0C}"/>
              </a:ext>
            </a:extLst>
          </p:cNvPr>
          <p:cNvSpPr txBox="1"/>
          <p:nvPr/>
        </p:nvSpPr>
        <p:spPr>
          <a:xfrm>
            <a:off x="9267893" y="2781930"/>
            <a:ext cx="76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file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2D9EB430-93C4-40CF-94DB-6347DFBE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91" y="3163033"/>
            <a:ext cx="751629" cy="619063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B924F95A-B760-4F12-99C2-2AEAFB6EB6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2225" y="3096033"/>
            <a:ext cx="597460" cy="798645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EE8B44E-D1D3-4768-899B-3E90235E45FA}"/>
              </a:ext>
            </a:extLst>
          </p:cNvPr>
          <p:cNvCxnSpPr>
            <a:cxnSpLocks/>
          </p:cNvCxnSpPr>
          <p:nvPr/>
        </p:nvCxnSpPr>
        <p:spPr>
          <a:xfrm flipV="1">
            <a:off x="8733052" y="3108254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65537F3-BCD2-459D-8812-A68C99951820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738120" y="3472565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4E82162-F11D-4E05-B34C-A17127CB479A}"/>
              </a:ext>
            </a:extLst>
          </p:cNvPr>
          <p:cNvCxnSpPr>
            <a:cxnSpLocks/>
          </p:cNvCxnSpPr>
          <p:nvPr/>
        </p:nvCxnSpPr>
        <p:spPr>
          <a:xfrm flipV="1">
            <a:off x="7121186" y="3211255"/>
            <a:ext cx="867235" cy="271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D95BFD3-4054-47E5-B340-2BCC2E48516A}"/>
              </a:ext>
            </a:extLst>
          </p:cNvPr>
          <p:cNvCxnSpPr>
            <a:cxnSpLocks/>
          </p:cNvCxnSpPr>
          <p:nvPr/>
        </p:nvCxnSpPr>
        <p:spPr>
          <a:xfrm flipH="1" flipV="1">
            <a:off x="7115808" y="3488149"/>
            <a:ext cx="872613" cy="249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A65BD8F-0B41-49F3-898E-8CE87DA27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21" y="1702688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F6F2C-069B-41A5-B97A-8B44C7AC1F7B}"/>
              </a:ext>
            </a:extLst>
          </p:cNvPr>
          <p:cNvCxnSpPr>
            <a:cxnSpLocks/>
          </p:cNvCxnSpPr>
          <p:nvPr/>
        </p:nvCxnSpPr>
        <p:spPr>
          <a:xfrm flipV="1">
            <a:off x="2704257" y="3429000"/>
            <a:ext cx="3088952" cy="398899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2283D6-445E-451A-82BF-84EDE9B61212}"/>
              </a:ext>
            </a:extLst>
          </p:cNvPr>
          <p:cNvSpPr txBox="1"/>
          <p:nvPr/>
        </p:nvSpPr>
        <p:spPr>
          <a:xfrm>
            <a:off x="5131198" y="1894471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X</a:t>
            </a:r>
          </a:p>
        </p:txBody>
      </p:sp>
    </p:spTree>
    <p:extLst>
      <p:ext uri="{BB962C8B-B14F-4D97-AF65-F5344CB8AC3E}">
        <p14:creationId xmlns:p14="http://schemas.microsoft.com/office/powerpoint/2010/main" val="240891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9097417BC06428B857BB2E2408EBD" ma:contentTypeVersion="12" ma:contentTypeDescription="Create a new document." ma:contentTypeScope="" ma:versionID="b19b7e70419c00576fa9915e2d42cdc9">
  <xsd:schema xmlns:xsd="http://www.w3.org/2001/XMLSchema" xmlns:xs="http://www.w3.org/2001/XMLSchema" xmlns:p="http://schemas.microsoft.com/office/2006/metadata/properties" xmlns:ns2="dbe27416-6867-469e-b165-f931b8d0abb8" xmlns:ns3="ea29863e-484f-4213-8a5e-7e6fb110a695" targetNamespace="http://schemas.microsoft.com/office/2006/metadata/properties" ma:root="true" ma:fieldsID="75a586dd0b0c15f1615a6dbf41fe79f5" ns2:_="" ns3:_="">
    <xsd:import namespace="dbe27416-6867-469e-b165-f931b8d0abb8"/>
    <xsd:import namespace="ea29863e-484f-4213-8a5e-7e6fb110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27416-6867-469e-b165-f931b8d0a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9863e-484f-4213-8a5e-7e6fb110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BBA3B8-E872-4F0C-B9B4-A86865091EE9}">
  <ds:schemaRefs>
    <ds:schemaRef ds:uri="dbe27416-6867-469e-b165-f931b8d0abb8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ea29863e-484f-4213-8a5e-7e6fb110a695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07EA24-4FE3-4FDA-8C55-41B4E19A7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C2D3A5-1F75-4E52-A772-1A06A8F698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e27416-6867-469e-b165-f931b8d0abb8"/>
    <ds:schemaRef ds:uri="ea29863e-484f-4213-8a5e-7e6fb110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24574</TotalTime>
  <Words>569</Words>
  <Application>Microsoft Office PowerPoint</Application>
  <PresentationFormat>Widescreen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Davies</dc:creator>
  <cp:lastModifiedBy>Joe Davies</cp:lastModifiedBy>
  <cp:revision>174</cp:revision>
  <dcterms:created xsi:type="dcterms:W3CDTF">2018-08-08T16:21:40Z</dcterms:created>
  <dcterms:modified xsi:type="dcterms:W3CDTF">2019-11-25T21:30:29Z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josephd@microsoft.com</vt:lpwstr>
  </property>
  <property fmtid="{D5CDD505-2E9C-101B-9397-08002B2CF9AE}" pid="5" name="MSIP_Label_f42aa342-8706-4288-bd11-ebb85995028c_SetDate">
    <vt:lpwstr>2018-08-08T16:57:21.9536999Z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0x01010073E9097417BC06428B857BB2E2408EBD</vt:lpwstr>
  </property>
</Properties>
</file>