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B3BBB-A11C-4D3F-8607-1CEB3B81CE51}"/>
              </a:ext>
            </a:extLst>
          </p:cNvPr>
          <p:cNvSpPr txBox="1"/>
          <p:nvPr/>
        </p:nvSpPr>
        <p:spPr>
          <a:xfrm>
            <a:off x="736600" y="1473101"/>
            <a:ext cx="9220200" cy="461664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Instructions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AutoNum type="arabicPeriod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Edit the second slide in this guideline presentation to customize your certificate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Editing the certificate template –</a:t>
            </a:r>
          </a:p>
          <a:p>
            <a:pPr marL="800100" lvl="1" indent="-342900">
              <a:buAutoNum type="alphaL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Edit the certificate background, text, logo and authorized signature as required </a:t>
            </a:r>
          </a:p>
          <a:p>
            <a:pPr marL="800100" lvl="1" indent="-342900">
              <a:buAutoNum type="alphaL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DO NOT use the space marked by the dotted box and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delete the box in the final template before saving. The content in the box will be translated in the selected certificate language.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Finalizing the certificate template –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Delete this slide and any extra slides added by you from the presentation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Export the ppt with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only the certificate template slide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PDF format (File -&gt; Export -&gt; Create PDF/XPS Document)</a:t>
            </a:r>
          </a:p>
          <a:p>
            <a:pPr lvl="1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Upload the PDF certificate template file on the Microsoft Community Training Admin Portal under Settings -&gt; Branding -&gt; Certificate Template</a:t>
            </a:r>
          </a:p>
        </p:txBody>
      </p:sp>
    </p:spTree>
    <p:extLst>
      <p:ext uri="{BB962C8B-B14F-4D97-AF65-F5344CB8AC3E}">
        <p14:creationId xmlns:p14="http://schemas.microsoft.com/office/powerpoint/2010/main" val="327389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>
            <a:extLst>
              <a:ext uri="{FF2B5EF4-FFF2-40B4-BE49-F238E27FC236}">
                <a16:creationId xmlns:a16="http://schemas.microsoft.com/office/drawing/2014/main" id="{FE082FF3-0B38-4971-85A5-11B3052AEBE1}"/>
              </a:ext>
            </a:extLst>
          </p:cNvPr>
          <p:cNvSpPr/>
          <p:nvPr/>
        </p:nvSpPr>
        <p:spPr>
          <a:xfrm>
            <a:off x="0" y="0"/>
            <a:ext cx="10693400" cy="756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87657" y="6425107"/>
            <a:ext cx="3315829" cy="68563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231F2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Name/Signature </a:t>
            </a:r>
            <a:r>
              <a:rPr sz="1400" dirty="0">
                <a:solidFill>
                  <a:srgbClr val="231F2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Authorised</a:t>
            </a:r>
            <a:r>
              <a:rPr sz="1400" spc="-45" dirty="0">
                <a:solidFill>
                  <a:srgbClr val="231F2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400" dirty="0">
                <a:solidFill>
                  <a:srgbClr val="231F2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Signatory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34390" marR="826769" algn="ctr">
              <a:lnSpc>
                <a:spcPct val="106100"/>
              </a:lnSpc>
            </a:pPr>
            <a:r>
              <a:rPr sz="1400" dirty="0">
                <a:solidFill>
                  <a:srgbClr val="231F2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Designation</a:t>
            </a:r>
            <a:endParaRPr lang="en-US" sz="1400" dirty="0">
              <a:solidFill>
                <a:srgbClr val="231F2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34390" marR="826769" algn="ctr">
              <a:lnSpc>
                <a:spcPct val="106100"/>
              </a:lnSpc>
            </a:pPr>
            <a:r>
              <a:rPr lang="en-US" sz="1400" dirty="0">
                <a:solidFill>
                  <a:srgbClr val="231F2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Company Name</a:t>
            </a:r>
            <a:endParaRPr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6700" y="1823244"/>
            <a:ext cx="8099425" cy="6848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50" dirty="0">
                <a:solidFill>
                  <a:srgbClr val="008C74"/>
                </a:solidFill>
                <a:latin typeface="Centaur"/>
                <a:cs typeface="Centaur"/>
              </a:rPr>
              <a:t>CERTIFICATE </a:t>
            </a:r>
            <a:r>
              <a:rPr sz="4350" spc="55" dirty="0">
                <a:solidFill>
                  <a:srgbClr val="008C74"/>
                </a:solidFill>
                <a:latin typeface="Centaur"/>
                <a:cs typeface="Centaur"/>
              </a:rPr>
              <a:t>OF</a:t>
            </a:r>
            <a:r>
              <a:rPr sz="4350" spc="300" dirty="0">
                <a:solidFill>
                  <a:srgbClr val="008C74"/>
                </a:solidFill>
                <a:latin typeface="Centaur"/>
                <a:cs typeface="Centaur"/>
              </a:rPr>
              <a:t> </a:t>
            </a:r>
            <a:r>
              <a:rPr sz="4350" spc="95" dirty="0">
                <a:solidFill>
                  <a:srgbClr val="008C74"/>
                </a:solidFill>
                <a:latin typeface="Centaur"/>
                <a:cs typeface="Centaur"/>
              </a:rPr>
              <a:t>COMPLETION</a:t>
            </a:r>
            <a:endParaRPr lang="en-US" sz="4350" spc="95" dirty="0">
              <a:solidFill>
                <a:srgbClr val="008C74"/>
              </a:solidFill>
              <a:latin typeface="Centaur"/>
              <a:cs typeface="Centau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3338020" y="777238"/>
            <a:ext cx="40150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 algn="ctr">
              <a:lnSpc>
                <a:spcPct val="100000"/>
              </a:lnSpc>
              <a:spcBef>
                <a:spcPts val="100"/>
              </a:spcBef>
            </a:pPr>
            <a:r>
              <a:rPr b="1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Put your </a:t>
            </a:r>
            <a:r>
              <a:rPr b="1" spc="35" dirty="0">
                <a:latin typeface="Calibri Light" panose="020F0302020204030204" pitchFamily="34" charset="0"/>
                <a:cs typeface="Calibri Light" panose="020F0302020204030204" pitchFamily="34" charset="0"/>
              </a:rPr>
              <a:t>company </a:t>
            </a:r>
            <a:r>
              <a:rPr b="1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logo</a:t>
            </a:r>
            <a:r>
              <a:rPr b="1" spc="2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b="1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EA40B1-184F-42D3-93C4-BB10D3F3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07" y="3351494"/>
            <a:ext cx="9620322" cy="2621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49EF9519011E4BA956563BF1179B81" ma:contentTypeVersion="12" ma:contentTypeDescription="Create a new document." ma:contentTypeScope="" ma:versionID="2a74f74cc7aa18b4ebab8905e399292c">
  <xsd:schema xmlns:xsd="http://www.w3.org/2001/XMLSchema" xmlns:xs="http://www.w3.org/2001/XMLSchema" xmlns:p="http://schemas.microsoft.com/office/2006/metadata/properties" xmlns:ns3="7b48e2a3-68a0-49de-a7f9-f17e54de2945" xmlns:ns4="98215496-ffad-4da5-9aff-2c91e1beff3f" targetNamespace="http://schemas.microsoft.com/office/2006/metadata/properties" ma:root="true" ma:fieldsID="484fab954227878055465e6b62aa39a4" ns3:_="" ns4:_="">
    <xsd:import namespace="7b48e2a3-68a0-49de-a7f9-f17e54de2945"/>
    <xsd:import namespace="98215496-ffad-4da5-9aff-2c91e1beff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8e2a3-68a0-49de-a7f9-f17e54de29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15496-ffad-4da5-9aff-2c91e1beff3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0760F2-19DD-413B-BD7C-F3D22FB6F2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48e2a3-68a0-49de-a7f9-f17e54de2945"/>
    <ds:schemaRef ds:uri="98215496-ffad-4da5-9aff-2c91e1bef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DBECCF-2B71-4679-A718-564C2B948E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A0D501-3F13-4CA4-8D1C-FD304086D940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98215496-ffad-4da5-9aff-2c91e1beff3f"/>
    <ds:schemaRef ds:uri="7b48e2a3-68a0-49de-a7f9-f17e54de294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144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Centaur</vt:lpstr>
      <vt:lpstr>Office Theme</vt:lpstr>
      <vt:lpstr>PowerPoint Presentation</vt:lpstr>
      <vt:lpstr>Put your company logo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company logo here</dc:title>
  <cp:lastModifiedBy>Nidhi Kothari</cp:lastModifiedBy>
  <cp:revision>21</cp:revision>
  <dcterms:created xsi:type="dcterms:W3CDTF">2019-08-20T07:24:18Z</dcterms:created>
  <dcterms:modified xsi:type="dcterms:W3CDTF">2020-06-23T05:39:03Z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2019-08-20T00:00:00Z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2019-08-20T00:00:00Z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SetDate">
    <vt:lpwstr>2020-04-13T14:11:45.1544091Z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ctionId">
    <vt:lpwstr>209dfdc8-421d-411b-9a10-5b0ef563d625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ContentTypeId">
    <vt:lpwstr>0x010100DC49EF9519011E4BA956563BF1179B81</vt:lpwstr>
  </property>
</Properties>
</file>