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1F802B-94B2-4C81-B0CF-7947D7D9BB4C}" v="38" dt="2022-02-23T21:40:21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94660"/>
  </p:normalViewPr>
  <p:slideViewPr>
    <p:cSldViewPr snapToGrid="0">
      <p:cViewPr>
        <p:scale>
          <a:sx n="55" d="100"/>
          <a:sy n="55" d="100"/>
        </p:scale>
        <p:origin x="1016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resa Escrig" userId="9068fe1f-11e8-43ae-beb6-98ad2feef075" providerId="ADAL" clId="{E11F802B-94B2-4C81-B0CF-7947D7D9BB4C}"/>
    <pc:docChg chg="undo custSel addSld modSld">
      <pc:chgData name="Teresa Escrig" userId="9068fe1f-11e8-43ae-beb6-98ad2feef075" providerId="ADAL" clId="{E11F802B-94B2-4C81-B0CF-7947D7D9BB4C}" dt="2022-02-24T00:29:46.636" v="800" actId="1076"/>
      <pc:docMkLst>
        <pc:docMk/>
      </pc:docMkLst>
      <pc:sldChg chg="addSp modSp mod setBg">
        <pc:chgData name="Teresa Escrig" userId="9068fe1f-11e8-43ae-beb6-98ad2feef075" providerId="ADAL" clId="{E11F802B-94B2-4C81-B0CF-7947D7D9BB4C}" dt="2022-02-24T00:06:29.785" v="694" actId="166"/>
        <pc:sldMkLst>
          <pc:docMk/>
          <pc:sldMk cId="802880298" sldId="256"/>
        </pc:sldMkLst>
        <pc:spChg chg="mod">
          <ac:chgData name="Teresa Escrig" userId="9068fe1f-11e8-43ae-beb6-98ad2feef075" providerId="ADAL" clId="{E11F802B-94B2-4C81-B0CF-7947D7D9BB4C}" dt="2022-02-23T21:19:03.020" v="466" actId="20577"/>
          <ac:spMkLst>
            <pc:docMk/>
            <pc:sldMk cId="802880298" sldId="256"/>
            <ac:spMk id="2" creationId="{D0037E48-5FAF-4A7F-B159-9F5378226FE6}"/>
          </ac:spMkLst>
        </pc:spChg>
        <pc:spChg chg="mod ord">
          <ac:chgData name="Teresa Escrig" userId="9068fe1f-11e8-43ae-beb6-98ad2feef075" providerId="ADAL" clId="{E11F802B-94B2-4C81-B0CF-7947D7D9BB4C}" dt="2022-02-24T00:06:29.785" v="694" actId="166"/>
          <ac:spMkLst>
            <pc:docMk/>
            <pc:sldMk cId="802880298" sldId="256"/>
            <ac:spMk id="3" creationId="{4DD6CD39-D9A1-4C6F-B05A-6F99B9EEF1E2}"/>
          </ac:spMkLst>
        </pc:spChg>
        <pc:spChg chg="add">
          <ac:chgData name="Teresa Escrig" userId="9068fe1f-11e8-43ae-beb6-98ad2feef075" providerId="ADAL" clId="{E11F802B-94B2-4C81-B0CF-7947D7D9BB4C}" dt="2022-02-23T21:18:47.204" v="464" actId="26606"/>
          <ac:spMkLst>
            <pc:docMk/>
            <pc:sldMk cId="802880298" sldId="256"/>
            <ac:spMk id="71" creationId="{9B7AD9F6-8CE7-4299-8FC6-328F4DCD3FF9}"/>
          </ac:spMkLst>
        </pc:spChg>
        <pc:spChg chg="add">
          <ac:chgData name="Teresa Escrig" userId="9068fe1f-11e8-43ae-beb6-98ad2feef075" providerId="ADAL" clId="{E11F802B-94B2-4C81-B0CF-7947D7D9BB4C}" dt="2022-02-23T21:18:47.204" v="464" actId="26606"/>
          <ac:spMkLst>
            <pc:docMk/>
            <pc:sldMk cId="802880298" sldId="256"/>
            <ac:spMk id="73" creationId="{F49775AF-8896-43EE-92C6-83497D6DC56F}"/>
          </ac:spMkLst>
        </pc:spChg>
        <pc:picChg chg="add mod">
          <ac:chgData name="Teresa Escrig" userId="9068fe1f-11e8-43ae-beb6-98ad2feef075" providerId="ADAL" clId="{E11F802B-94B2-4C81-B0CF-7947D7D9BB4C}" dt="2022-02-23T21:18:47.204" v="464" actId="26606"/>
          <ac:picMkLst>
            <pc:docMk/>
            <pc:sldMk cId="802880298" sldId="256"/>
            <ac:picMk id="4098" creationId="{5108C1AA-0284-499B-AB85-6541C47FDF4D}"/>
          </ac:picMkLst>
        </pc:picChg>
      </pc:sldChg>
      <pc:sldChg chg="addSp delSp modSp mod setBg delAnim">
        <pc:chgData name="Teresa Escrig" userId="9068fe1f-11e8-43ae-beb6-98ad2feef075" providerId="ADAL" clId="{E11F802B-94B2-4C81-B0CF-7947D7D9BB4C}" dt="2022-02-24T00:18:33.939" v="794" actId="2711"/>
        <pc:sldMkLst>
          <pc:docMk/>
          <pc:sldMk cId="1690064526" sldId="257"/>
        </pc:sldMkLst>
        <pc:spChg chg="mod">
          <ac:chgData name="Teresa Escrig" userId="9068fe1f-11e8-43ae-beb6-98ad2feef075" providerId="ADAL" clId="{E11F802B-94B2-4C81-B0CF-7947D7D9BB4C}" dt="2022-02-23T21:23:23.298" v="479" actId="1076"/>
          <ac:spMkLst>
            <pc:docMk/>
            <pc:sldMk cId="1690064526" sldId="257"/>
            <ac:spMk id="2" creationId="{EDD97F79-50FB-4395-820C-34165C8CA9DA}"/>
          </ac:spMkLst>
        </pc:spChg>
        <pc:spChg chg="add del">
          <ac:chgData name="Teresa Escrig" userId="9068fe1f-11e8-43ae-beb6-98ad2feef075" providerId="ADAL" clId="{E11F802B-94B2-4C81-B0CF-7947D7D9BB4C}" dt="2022-02-23T21:21:23.162" v="474" actId="26606"/>
          <ac:spMkLst>
            <pc:docMk/>
            <pc:sldMk cId="1690064526" sldId="257"/>
            <ac:spMk id="6" creationId="{76FD0E97-C1AB-42FF-9D12-BC8732A2875A}"/>
          </ac:spMkLst>
        </pc:spChg>
        <pc:spChg chg="add">
          <ac:chgData name="Teresa Escrig" userId="9068fe1f-11e8-43ae-beb6-98ad2feef075" providerId="ADAL" clId="{E11F802B-94B2-4C81-B0CF-7947D7D9BB4C}" dt="2022-02-23T21:21:23.162" v="474" actId="26606"/>
          <ac:spMkLst>
            <pc:docMk/>
            <pc:sldMk cId="1690064526" sldId="257"/>
            <ac:spMk id="71" creationId="{79BB35BC-D5C2-4C8B-A22A-A71E6191913B}"/>
          </ac:spMkLst>
        </pc:spChg>
        <pc:spChg chg="add mod">
          <ac:chgData name="Teresa Escrig" userId="9068fe1f-11e8-43ae-beb6-98ad2feef075" providerId="ADAL" clId="{E11F802B-94B2-4C81-B0CF-7947D7D9BB4C}" dt="2022-02-24T00:18:33.939" v="794" actId="2711"/>
          <ac:spMkLst>
            <pc:docMk/>
            <pc:sldMk cId="1690064526" sldId="257"/>
            <ac:spMk id="3082" creationId="{76FD0E97-C1AB-42FF-9D12-BC8732A2875A}"/>
          </ac:spMkLst>
        </pc:spChg>
        <pc:graphicFrameChg chg="add del">
          <ac:chgData name="Teresa Escrig" userId="9068fe1f-11e8-43ae-beb6-98ad2feef075" providerId="ADAL" clId="{E11F802B-94B2-4C81-B0CF-7947D7D9BB4C}" dt="2022-02-23T21:20:34.081" v="469" actId="26606"/>
          <ac:graphicFrameMkLst>
            <pc:docMk/>
            <pc:sldMk cId="1690064526" sldId="257"/>
            <ac:graphicFrameMk id="3076" creationId="{8C4B462A-5C59-4F7C-96BE-C91B0D6010A2}"/>
          </ac:graphicFrameMkLst>
        </pc:graphicFrameChg>
        <pc:graphicFrameChg chg="add del">
          <ac:chgData name="Teresa Escrig" userId="9068fe1f-11e8-43ae-beb6-98ad2feef075" providerId="ADAL" clId="{E11F802B-94B2-4C81-B0CF-7947D7D9BB4C}" dt="2022-02-23T21:20:58.512" v="471" actId="26606"/>
          <ac:graphicFrameMkLst>
            <pc:docMk/>
            <pc:sldMk cId="1690064526" sldId="257"/>
            <ac:graphicFrameMk id="3078" creationId="{C8407CAB-015D-40A1-9ED4-17EDE2A3108A}"/>
          </ac:graphicFrameMkLst>
        </pc:graphicFrameChg>
        <pc:graphicFrameChg chg="add del">
          <ac:chgData name="Teresa Escrig" userId="9068fe1f-11e8-43ae-beb6-98ad2feef075" providerId="ADAL" clId="{E11F802B-94B2-4C81-B0CF-7947D7D9BB4C}" dt="2022-02-23T21:21:23.132" v="473" actId="26606"/>
          <ac:graphicFrameMkLst>
            <pc:docMk/>
            <pc:sldMk cId="1690064526" sldId="257"/>
            <ac:graphicFrameMk id="3080" creationId="{7792C0E7-37AD-42F7-8B32-970832A963E8}"/>
          </ac:graphicFrameMkLst>
        </pc:graphicFrameChg>
        <pc:picChg chg="del">
          <ac:chgData name="Teresa Escrig" userId="9068fe1f-11e8-43ae-beb6-98ad2feef075" providerId="ADAL" clId="{E11F802B-94B2-4C81-B0CF-7947D7D9BB4C}" dt="2022-02-23T21:15:35.203" v="460" actId="478"/>
          <ac:picMkLst>
            <pc:docMk/>
            <pc:sldMk cId="1690064526" sldId="257"/>
            <ac:picMk id="3" creationId="{AA0E2FB1-4216-49F0-8DFF-ECB3409F65F8}"/>
          </ac:picMkLst>
        </pc:picChg>
        <pc:picChg chg="del">
          <ac:chgData name="Teresa Escrig" userId="9068fe1f-11e8-43ae-beb6-98ad2feef075" providerId="ADAL" clId="{E11F802B-94B2-4C81-B0CF-7947D7D9BB4C}" dt="2022-02-23T21:15:10.024" v="456" actId="478"/>
          <ac:picMkLst>
            <pc:docMk/>
            <pc:sldMk cId="1690064526" sldId="257"/>
            <ac:picMk id="7" creationId="{C2F0970F-33D3-4BD9-94E3-49F4FC4CBF90}"/>
          </ac:picMkLst>
        </pc:picChg>
        <pc:picChg chg="add mod">
          <ac:chgData name="Teresa Escrig" userId="9068fe1f-11e8-43ae-beb6-98ad2feef075" providerId="ADAL" clId="{E11F802B-94B2-4C81-B0CF-7947D7D9BB4C}" dt="2022-02-23T21:21:23.162" v="474" actId="26606"/>
          <ac:picMkLst>
            <pc:docMk/>
            <pc:sldMk cId="1690064526" sldId="257"/>
            <ac:picMk id="3074" creationId="{A51CA85E-3CD2-471E-B7A1-6F5396F0BA4C}"/>
          </ac:picMkLst>
        </pc:picChg>
      </pc:sldChg>
      <pc:sldChg chg="modSp mod">
        <pc:chgData name="Teresa Escrig" userId="9068fe1f-11e8-43ae-beb6-98ad2feef075" providerId="ADAL" clId="{E11F802B-94B2-4C81-B0CF-7947D7D9BB4C}" dt="2022-02-24T00:19:26.513" v="798" actId="14100"/>
        <pc:sldMkLst>
          <pc:docMk/>
          <pc:sldMk cId="2810429127" sldId="258"/>
        </pc:sldMkLst>
        <pc:spChg chg="mod">
          <ac:chgData name="Teresa Escrig" userId="9068fe1f-11e8-43ae-beb6-98ad2feef075" providerId="ADAL" clId="{E11F802B-94B2-4C81-B0CF-7947D7D9BB4C}" dt="2022-02-23T21:24:38.921" v="488" actId="108"/>
          <ac:spMkLst>
            <pc:docMk/>
            <pc:sldMk cId="2810429127" sldId="258"/>
            <ac:spMk id="2" creationId="{EDD97F79-50FB-4395-820C-34165C8CA9DA}"/>
          </ac:spMkLst>
        </pc:spChg>
        <pc:spChg chg="mod">
          <ac:chgData name="Teresa Escrig" userId="9068fe1f-11e8-43ae-beb6-98ad2feef075" providerId="ADAL" clId="{E11F802B-94B2-4C81-B0CF-7947D7D9BB4C}" dt="2022-02-24T00:19:26.513" v="798" actId="14100"/>
          <ac:spMkLst>
            <pc:docMk/>
            <pc:sldMk cId="2810429127" sldId="258"/>
            <ac:spMk id="4" creationId="{8C94F0BB-7C15-4021-91A3-53B54B175E55}"/>
          </ac:spMkLst>
        </pc:spChg>
        <pc:spChg chg="mod">
          <ac:chgData name="Teresa Escrig" userId="9068fe1f-11e8-43ae-beb6-98ad2feef075" providerId="ADAL" clId="{E11F802B-94B2-4C81-B0CF-7947D7D9BB4C}" dt="2022-02-24T00:14:43.360" v="701" actId="20577"/>
          <ac:spMkLst>
            <pc:docMk/>
            <pc:sldMk cId="2810429127" sldId="258"/>
            <ac:spMk id="5" creationId="{3F24F5F9-A1D2-444D-946E-2B1F9E325D5E}"/>
          </ac:spMkLst>
        </pc:spChg>
      </pc:sldChg>
      <pc:sldChg chg="addSp delSp modSp mod">
        <pc:chgData name="Teresa Escrig" userId="9068fe1f-11e8-43ae-beb6-98ad2feef075" providerId="ADAL" clId="{E11F802B-94B2-4C81-B0CF-7947D7D9BB4C}" dt="2022-02-24T00:29:46.636" v="800" actId="1076"/>
        <pc:sldMkLst>
          <pc:docMk/>
          <pc:sldMk cId="3682883314" sldId="259"/>
        </pc:sldMkLst>
        <pc:spChg chg="add mod">
          <ac:chgData name="Teresa Escrig" userId="9068fe1f-11e8-43ae-beb6-98ad2feef075" providerId="ADAL" clId="{E11F802B-94B2-4C81-B0CF-7947D7D9BB4C}" dt="2022-02-23T21:26:59.802" v="502" actId="1076"/>
          <ac:spMkLst>
            <pc:docMk/>
            <pc:sldMk cId="3682883314" sldId="259"/>
            <ac:spMk id="2" creationId="{0F2D779B-1674-495D-BF71-EEF8390D855C}"/>
          </ac:spMkLst>
        </pc:spChg>
        <pc:spChg chg="add mod">
          <ac:chgData name="Teresa Escrig" userId="9068fe1f-11e8-43ae-beb6-98ad2feef075" providerId="ADAL" clId="{E11F802B-94B2-4C81-B0CF-7947D7D9BB4C}" dt="2022-02-24T00:29:46.636" v="800" actId="1076"/>
          <ac:spMkLst>
            <pc:docMk/>
            <pc:sldMk cId="3682883314" sldId="259"/>
            <ac:spMk id="5" creationId="{7A337CE5-C33A-43C6-9F2E-6CD69A57F5D6}"/>
          </ac:spMkLst>
        </pc:spChg>
        <pc:spChg chg="add mod">
          <ac:chgData name="Teresa Escrig" userId="9068fe1f-11e8-43ae-beb6-98ad2feef075" providerId="ADAL" clId="{E11F802B-94B2-4C81-B0CF-7947D7D9BB4C}" dt="2022-02-23T21:26:06.999" v="495" actId="108"/>
          <ac:spMkLst>
            <pc:docMk/>
            <pc:sldMk cId="3682883314" sldId="259"/>
            <ac:spMk id="10" creationId="{D3ECD155-E117-4480-ABA9-D622BFF60C23}"/>
          </ac:spMkLst>
        </pc:spChg>
        <pc:picChg chg="add del mod">
          <ac:chgData name="Teresa Escrig" userId="9068fe1f-11e8-43ae-beb6-98ad2feef075" providerId="ADAL" clId="{E11F802B-94B2-4C81-B0CF-7947D7D9BB4C}" dt="2022-02-23T21:26:21.969" v="496" actId="478"/>
          <ac:picMkLst>
            <pc:docMk/>
            <pc:sldMk cId="3682883314" sldId="259"/>
            <ac:picMk id="3" creationId="{924A6765-F0EA-437B-ADC2-070BA435D4B0}"/>
          </ac:picMkLst>
        </pc:picChg>
        <pc:picChg chg="add mod">
          <ac:chgData name="Teresa Escrig" userId="9068fe1f-11e8-43ae-beb6-98ad2feef075" providerId="ADAL" clId="{E11F802B-94B2-4C81-B0CF-7947D7D9BB4C}" dt="2022-02-23T21:27:54.319" v="507" actId="1076"/>
          <ac:picMkLst>
            <pc:docMk/>
            <pc:sldMk cId="3682883314" sldId="259"/>
            <ac:picMk id="4" creationId="{AA3C44FA-086A-444D-BF21-930D5815F749}"/>
          </ac:picMkLst>
        </pc:picChg>
        <pc:picChg chg="del">
          <ac:chgData name="Teresa Escrig" userId="9068fe1f-11e8-43ae-beb6-98ad2feef075" providerId="ADAL" clId="{E11F802B-94B2-4C81-B0CF-7947D7D9BB4C}" dt="2022-02-23T21:04:48.892" v="408" actId="478"/>
          <ac:picMkLst>
            <pc:docMk/>
            <pc:sldMk cId="3682883314" sldId="259"/>
            <ac:picMk id="2050" creationId="{0ECE6C89-1AAE-4A84-B211-5BCE2539232C}"/>
          </ac:picMkLst>
        </pc:picChg>
        <pc:picChg chg="del">
          <ac:chgData name="Teresa Escrig" userId="9068fe1f-11e8-43ae-beb6-98ad2feef075" providerId="ADAL" clId="{E11F802B-94B2-4C81-B0CF-7947D7D9BB4C}" dt="2022-02-23T21:04:48.892" v="408" actId="478"/>
          <ac:picMkLst>
            <pc:docMk/>
            <pc:sldMk cId="3682883314" sldId="259"/>
            <ac:picMk id="2052" creationId="{A40CD597-43EC-4F46-AB95-3D6671342730}"/>
          </ac:picMkLst>
        </pc:picChg>
        <pc:picChg chg="del">
          <ac:chgData name="Teresa Escrig" userId="9068fe1f-11e8-43ae-beb6-98ad2feef075" providerId="ADAL" clId="{E11F802B-94B2-4C81-B0CF-7947D7D9BB4C}" dt="2022-02-23T21:04:48.892" v="408" actId="478"/>
          <ac:picMkLst>
            <pc:docMk/>
            <pc:sldMk cId="3682883314" sldId="259"/>
            <ac:picMk id="2058" creationId="{51FA9AB9-B6D5-4E72-9F91-F78EDDFE08AE}"/>
          </ac:picMkLst>
        </pc:picChg>
        <pc:picChg chg="mod">
          <ac:chgData name="Teresa Escrig" userId="9068fe1f-11e8-43ae-beb6-98ad2feef075" providerId="ADAL" clId="{E11F802B-94B2-4C81-B0CF-7947D7D9BB4C}" dt="2022-02-23T21:27:46.252" v="506" actId="1076"/>
          <ac:picMkLst>
            <pc:docMk/>
            <pc:sldMk cId="3682883314" sldId="259"/>
            <ac:picMk id="2060" creationId="{3C7646A1-8FF4-4451-8035-29245E404735}"/>
          </ac:picMkLst>
        </pc:picChg>
      </pc:sldChg>
      <pc:sldChg chg="addSp delSp modSp mod">
        <pc:chgData name="Teresa Escrig" userId="9068fe1f-11e8-43ae-beb6-98ad2feef075" providerId="ADAL" clId="{E11F802B-94B2-4C81-B0CF-7947D7D9BB4C}" dt="2022-02-24T00:15:25.807" v="725" actId="1076"/>
        <pc:sldMkLst>
          <pc:docMk/>
          <pc:sldMk cId="2611954959" sldId="260"/>
        </pc:sldMkLst>
        <pc:spChg chg="mod">
          <ac:chgData name="Teresa Escrig" userId="9068fe1f-11e8-43ae-beb6-98ad2feef075" providerId="ADAL" clId="{E11F802B-94B2-4C81-B0CF-7947D7D9BB4C}" dt="2022-02-23T21:25:16.654" v="491" actId="108"/>
          <ac:spMkLst>
            <pc:docMk/>
            <pc:sldMk cId="2611954959" sldId="260"/>
            <ac:spMk id="2" creationId="{2CC4E07F-331C-4F98-8F1B-F74D51CB4508}"/>
          </ac:spMkLst>
        </pc:spChg>
        <pc:spChg chg="mod">
          <ac:chgData name="Teresa Escrig" userId="9068fe1f-11e8-43ae-beb6-98ad2feef075" providerId="ADAL" clId="{E11F802B-94B2-4C81-B0CF-7947D7D9BB4C}" dt="2022-02-23T21:32:52.316" v="601" actId="1076"/>
          <ac:spMkLst>
            <pc:docMk/>
            <pc:sldMk cId="2611954959" sldId="260"/>
            <ac:spMk id="5" creationId="{AAEAD1CD-670C-419F-B515-703EA2E37E87}"/>
          </ac:spMkLst>
        </pc:spChg>
        <pc:spChg chg="mod">
          <ac:chgData name="Teresa Escrig" userId="9068fe1f-11e8-43ae-beb6-98ad2feef075" providerId="ADAL" clId="{E11F802B-94B2-4C81-B0CF-7947D7D9BB4C}" dt="2022-02-23T21:47:34.914" v="693" actId="1076"/>
          <ac:spMkLst>
            <pc:docMk/>
            <pc:sldMk cId="2611954959" sldId="260"/>
            <ac:spMk id="9" creationId="{F0F91696-AE8D-4021-8D4C-7F4657A5E204}"/>
          </ac:spMkLst>
        </pc:spChg>
        <pc:spChg chg="del mod">
          <ac:chgData name="Teresa Escrig" userId="9068fe1f-11e8-43ae-beb6-98ad2feef075" providerId="ADAL" clId="{E11F802B-94B2-4C81-B0CF-7947D7D9BB4C}" dt="2022-02-23T21:32:18.381" v="596" actId="478"/>
          <ac:spMkLst>
            <pc:docMk/>
            <pc:sldMk cId="2611954959" sldId="260"/>
            <ac:spMk id="10" creationId="{9BF2425A-1C69-4856-9368-FAF36A40637A}"/>
          </ac:spMkLst>
        </pc:spChg>
        <pc:spChg chg="del mod ord">
          <ac:chgData name="Teresa Escrig" userId="9068fe1f-11e8-43ae-beb6-98ad2feef075" providerId="ADAL" clId="{E11F802B-94B2-4C81-B0CF-7947D7D9BB4C}" dt="2022-02-23T21:30:18.501" v="541" actId="478"/>
          <ac:spMkLst>
            <pc:docMk/>
            <pc:sldMk cId="2611954959" sldId="260"/>
            <ac:spMk id="11" creationId="{073BDB78-7D03-40C8-BA1C-65AF139B42D7}"/>
          </ac:spMkLst>
        </pc:spChg>
        <pc:spChg chg="del mod">
          <ac:chgData name="Teresa Escrig" userId="9068fe1f-11e8-43ae-beb6-98ad2feef075" providerId="ADAL" clId="{E11F802B-94B2-4C81-B0CF-7947D7D9BB4C}" dt="2022-02-23T21:30:18.501" v="541" actId="478"/>
          <ac:spMkLst>
            <pc:docMk/>
            <pc:sldMk cId="2611954959" sldId="260"/>
            <ac:spMk id="13" creationId="{B21BD273-F31A-445D-AFF5-30326C84FB32}"/>
          </ac:spMkLst>
        </pc:spChg>
        <pc:spChg chg="add mod">
          <ac:chgData name="Teresa Escrig" userId="9068fe1f-11e8-43ae-beb6-98ad2feef075" providerId="ADAL" clId="{E11F802B-94B2-4C81-B0CF-7947D7D9BB4C}" dt="2022-02-23T21:47:34.914" v="693" actId="1076"/>
          <ac:spMkLst>
            <pc:docMk/>
            <pc:sldMk cId="2611954959" sldId="260"/>
            <ac:spMk id="15" creationId="{F90EFDA6-A0D6-4F3D-AA69-1875D6467081}"/>
          </ac:spMkLst>
        </pc:spChg>
        <pc:spChg chg="add mod">
          <ac:chgData name="Teresa Escrig" userId="9068fe1f-11e8-43ae-beb6-98ad2feef075" providerId="ADAL" clId="{E11F802B-94B2-4C81-B0CF-7947D7D9BB4C}" dt="2022-02-23T21:47:34.914" v="693" actId="1076"/>
          <ac:spMkLst>
            <pc:docMk/>
            <pc:sldMk cId="2611954959" sldId="260"/>
            <ac:spMk id="16" creationId="{F1640085-BE95-4392-9619-BA8A39C3575C}"/>
          </ac:spMkLst>
        </pc:spChg>
        <pc:spChg chg="add mod">
          <ac:chgData name="Teresa Escrig" userId="9068fe1f-11e8-43ae-beb6-98ad2feef075" providerId="ADAL" clId="{E11F802B-94B2-4C81-B0CF-7947D7D9BB4C}" dt="2022-02-23T21:47:34.914" v="693" actId="1076"/>
          <ac:spMkLst>
            <pc:docMk/>
            <pc:sldMk cId="2611954959" sldId="260"/>
            <ac:spMk id="18" creationId="{2EB44EA3-D456-4A37-9F59-14CAAC7BF2E7}"/>
          </ac:spMkLst>
        </pc:spChg>
        <pc:spChg chg="add mod">
          <ac:chgData name="Teresa Escrig" userId="9068fe1f-11e8-43ae-beb6-98ad2feef075" providerId="ADAL" clId="{E11F802B-94B2-4C81-B0CF-7947D7D9BB4C}" dt="2022-02-24T00:15:25.807" v="725" actId="1076"/>
          <ac:spMkLst>
            <pc:docMk/>
            <pc:sldMk cId="2611954959" sldId="260"/>
            <ac:spMk id="20" creationId="{6CA56DAC-2AB9-4BC8-8642-B88AE0E10EFA}"/>
          </ac:spMkLst>
        </pc:spChg>
        <pc:grpChg chg="mod">
          <ac:chgData name="Teresa Escrig" userId="9068fe1f-11e8-43ae-beb6-98ad2feef075" providerId="ADAL" clId="{E11F802B-94B2-4C81-B0CF-7947D7D9BB4C}" dt="2022-02-23T21:32:52.316" v="601" actId="1076"/>
          <ac:grpSpMkLst>
            <pc:docMk/>
            <pc:sldMk cId="2611954959" sldId="260"/>
            <ac:grpSpMk id="6" creationId="{9CA479AB-6617-4D6B-9FED-30E07E10D4F8}"/>
          </ac:grpSpMkLst>
        </pc:grpChg>
        <pc:picChg chg="mod">
          <ac:chgData name="Teresa Escrig" userId="9068fe1f-11e8-43ae-beb6-98ad2feef075" providerId="ADAL" clId="{E11F802B-94B2-4C81-B0CF-7947D7D9BB4C}" dt="2022-02-23T21:32:52.316" v="601" actId="1076"/>
          <ac:picMkLst>
            <pc:docMk/>
            <pc:sldMk cId="2611954959" sldId="260"/>
            <ac:picMk id="4" creationId="{23593BDD-1AD7-41DA-94E0-1A23D19DF7D3}"/>
          </ac:picMkLst>
        </pc:picChg>
        <pc:picChg chg="mod">
          <ac:chgData name="Teresa Escrig" userId="9068fe1f-11e8-43ae-beb6-98ad2feef075" providerId="ADAL" clId="{E11F802B-94B2-4C81-B0CF-7947D7D9BB4C}" dt="2022-02-23T21:32:41.342" v="600" actId="14100"/>
          <ac:picMkLst>
            <pc:docMk/>
            <pc:sldMk cId="2611954959" sldId="260"/>
            <ac:picMk id="8" creationId="{A3CA8DA9-9732-46C0-8CC9-06F9C130B31C}"/>
          </ac:picMkLst>
        </pc:picChg>
      </pc:sldChg>
      <pc:sldChg chg="addSp delSp modSp new mod">
        <pc:chgData name="Teresa Escrig" userId="9068fe1f-11e8-43ae-beb6-98ad2feef075" providerId="ADAL" clId="{E11F802B-94B2-4C81-B0CF-7947D7D9BB4C}" dt="2022-02-23T21:40:16.047" v="692" actId="1440"/>
        <pc:sldMkLst>
          <pc:docMk/>
          <pc:sldMk cId="2401991262" sldId="261"/>
        </pc:sldMkLst>
        <pc:spChg chg="del">
          <ac:chgData name="Teresa Escrig" userId="9068fe1f-11e8-43ae-beb6-98ad2feef075" providerId="ADAL" clId="{E11F802B-94B2-4C81-B0CF-7947D7D9BB4C}" dt="2022-02-23T20:34:38.013" v="1" actId="478"/>
          <ac:spMkLst>
            <pc:docMk/>
            <pc:sldMk cId="2401991262" sldId="261"/>
            <ac:spMk id="2" creationId="{23269E2B-87AC-4E64-B34A-5001F2DB7B18}"/>
          </ac:spMkLst>
        </pc:spChg>
        <pc:spChg chg="add mod">
          <ac:chgData name="Teresa Escrig" userId="9068fe1f-11e8-43ae-beb6-98ad2feef075" providerId="ADAL" clId="{E11F802B-94B2-4C81-B0CF-7947D7D9BB4C}" dt="2022-02-23T21:25:39.819" v="493" actId="108"/>
          <ac:spMkLst>
            <pc:docMk/>
            <pc:sldMk cId="2401991262" sldId="261"/>
            <ac:spMk id="3" creationId="{AAB6193C-E83F-418A-BA37-6B4559775350}"/>
          </ac:spMkLst>
        </pc:spChg>
        <pc:spChg chg="add del mod">
          <ac:chgData name="Teresa Escrig" userId="9068fe1f-11e8-43ae-beb6-98ad2feef075" providerId="ADAL" clId="{E11F802B-94B2-4C81-B0CF-7947D7D9BB4C}" dt="2022-02-23T20:37:56.579" v="104" actId="21"/>
          <ac:spMkLst>
            <pc:docMk/>
            <pc:sldMk cId="2401991262" sldId="261"/>
            <ac:spMk id="4" creationId="{7E5ECF08-1E1F-4A59-AFE9-A8CDCB454007}"/>
          </ac:spMkLst>
        </pc:spChg>
        <pc:spChg chg="add mod">
          <ac:chgData name="Teresa Escrig" userId="9068fe1f-11e8-43ae-beb6-98ad2feef075" providerId="ADAL" clId="{E11F802B-94B2-4C81-B0CF-7947D7D9BB4C}" dt="2022-02-23T21:38:11.980" v="684" actId="1076"/>
          <ac:spMkLst>
            <pc:docMk/>
            <pc:sldMk cId="2401991262" sldId="261"/>
            <ac:spMk id="5" creationId="{82629556-CADB-42A1-997B-944C01E041EB}"/>
          </ac:spMkLst>
        </pc:spChg>
        <pc:spChg chg="add mod">
          <ac:chgData name="Teresa Escrig" userId="9068fe1f-11e8-43ae-beb6-98ad2feef075" providerId="ADAL" clId="{E11F802B-94B2-4C81-B0CF-7947D7D9BB4C}" dt="2022-02-23T21:37:53.192" v="682" actId="404"/>
          <ac:spMkLst>
            <pc:docMk/>
            <pc:sldMk cId="2401991262" sldId="261"/>
            <ac:spMk id="8" creationId="{DC5DE286-2161-46CB-A590-E3D3F8F3D5CA}"/>
          </ac:spMkLst>
        </pc:spChg>
        <pc:spChg chg="add mod">
          <ac:chgData name="Teresa Escrig" userId="9068fe1f-11e8-43ae-beb6-98ad2feef075" providerId="ADAL" clId="{E11F802B-94B2-4C81-B0CF-7947D7D9BB4C}" dt="2022-02-23T21:38:18.466" v="685" actId="1076"/>
          <ac:spMkLst>
            <pc:docMk/>
            <pc:sldMk cId="2401991262" sldId="261"/>
            <ac:spMk id="12" creationId="{7735CF34-9C20-4A4F-8FB9-706EE6925708}"/>
          </ac:spMkLst>
        </pc:spChg>
        <pc:spChg chg="add mod">
          <ac:chgData name="Teresa Escrig" userId="9068fe1f-11e8-43ae-beb6-98ad2feef075" providerId="ADAL" clId="{E11F802B-94B2-4C81-B0CF-7947D7D9BB4C}" dt="2022-02-23T21:36:48.837" v="673" actId="1076"/>
          <ac:spMkLst>
            <pc:docMk/>
            <pc:sldMk cId="2401991262" sldId="261"/>
            <ac:spMk id="14" creationId="{AEEDD7A5-F491-4040-B659-5634071A451F}"/>
          </ac:spMkLst>
        </pc:spChg>
        <pc:picChg chg="add del mod">
          <ac:chgData name="Teresa Escrig" userId="9068fe1f-11e8-43ae-beb6-98ad2feef075" providerId="ADAL" clId="{E11F802B-94B2-4C81-B0CF-7947D7D9BB4C}" dt="2022-02-23T21:04:35.143" v="405" actId="478"/>
          <ac:picMkLst>
            <pc:docMk/>
            <pc:sldMk cId="2401991262" sldId="261"/>
            <ac:picMk id="7" creationId="{8991BC24-A5C6-4152-850F-593949098C96}"/>
          </ac:picMkLst>
        </pc:picChg>
        <pc:picChg chg="add mod">
          <ac:chgData name="Teresa Escrig" userId="9068fe1f-11e8-43ae-beb6-98ad2feef075" providerId="ADAL" clId="{E11F802B-94B2-4C81-B0CF-7947D7D9BB4C}" dt="2022-02-23T21:40:16.047" v="692" actId="1440"/>
          <ac:picMkLst>
            <pc:docMk/>
            <pc:sldMk cId="2401991262" sldId="261"/>
            <ac:picMk id="10" creationId="{0387B31D-49EB-4EFF-9588-0390F14E640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A1119-9914-44B1-A3C0-06B5EB9D365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80131-9024-4C71-8171-9727D31EB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31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to the video: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0131-9024-4C71-8171-9727D31EB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46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to the video: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0131-9024-4C71-8171-9727D31EB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6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CD1E-1F2E-4123-B942-ED22E129A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2D7AD-CAFE-4683-8A35-41AD0CCD1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4B5B1-9E09-44EB-AFB2-3DA22BDF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CFE9-B1E9-49C9-AA7E-B8650ECC9777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9E680-17F7-4FB9-BE9B-891892F7A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248E3-B6D8-47AA-8799-767A185D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9D075-504E-40EE-8EE6-C2F9BC64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7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C7FCC-E618-4454-8B11-47D403C2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DAEB7-0818-4DAC-81C5-05E324008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4098B-1B57-4693-B276-9352FC19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CFE9-B1E9-49C9-AA7E-B8650ECC9777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A4858-BA50-49D2-BAC5-B1DCF8036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058FA-96DC-40D6-816A-F2463FA3B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9D075-504E-40EE-8EE6-C2F9BC64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6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C082E7-DCDF-49CC-BF82-BF1149676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3BC1A-40C9-4CA0-81E0-7A2B1CF82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65C0A-1FB8-4623-8B2D-F116595EB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CFE9-B1E9-49C9-AA7E-B8650ECC9777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CA851-6418-4F15-8709-73355A88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DEB6C-9ABC-46D8-BF26-C31CBD169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9D075-504E-40EE-8EE6-C2F9BC64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6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A8A3-55A1-42B1-A501-49E55677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BBFC4-12C8-455F-AAE1-DDF6D94D5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54C56-3B9F-4045-949F-BF718623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CFE9-B1E9-49C9-AA7E-B8650ECC9777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873CB-0736-4D24-A4EB-6E80F202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C3C5-430F-4C8F-A21C-6E1A329E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9D075-504E-40EE-8EE6-C2F9BC64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8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4A41-DE31-4E79-B2C4-27BF2B45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D8C21-3DD9-414C-8352-504439845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822A8-025A-4917-856E-BE85A06C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CFE9-B1E9-49C9-AA7E-B8650ECC9777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FB3E7-73E0-4C4D-831E-B85250A9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C8C5B-FCFC-4E66-8249-8BFFEBFF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9D075-504E-40EE-8EE6-C2F9BC64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58AD-6820-4A08-9B65-43F6BBF3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BCAC2-1E6D-418A-92CD-A5F16C5DB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C55FD-D7D5-436F-AFAA-2C8BB54DE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8D4C5-9569-4D5A-BCB3-500FFE7E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CFE9-B1E9-49C9-AA7E-B8650ECC9777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B8B90-5197-4F9D-A350-3373ABE20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B7BE5-3A08-481F-8A2D-8D42C9E7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9D075-504E-40EE-8EE6-C2F9BC64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66B2-F171-4C6C-ACF8-DDB606816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89FAD-BEF6-439F-BE37-68210E2C9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6C9E5-77C3-4FEA-B18B-CB518CA24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DF1355-CA00-4FAB-AFCE-4FFD722E5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11D8B-C4F5-4789-996A-B4738A9F2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7C841-E24F-44F8-8A82-457B40857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CFE9-B1E9-49C9-AA7E-B8650ECC9777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09D9D-B267-4FEF-BFE3-957DD80E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95EBC-EEC8-44EF-954E-194809FAE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9D075-504E-40EE-8EE6-C2F9BC64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3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8FA58-F783-4A80-80D0-CD912C36E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CFDC06-1B19-49EA-87F4-9C3CE9802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CFE9-B1E9-49C9-AA7E-B8650ECC9777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712CB-4D28-4E8E-B32F-EA681DDDE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11C69-ECDB-47B4-9455-E7A71C59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9D075-504E-40EE-8EE6-C2F9BC64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3BC271-C169-4EB8-9193-CF4821C6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CFE9-B1E9-49C9-AA7E-B8650ECC9777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AD3AD-FEDD-450D-AF87-C1ED98DBC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366DC-F48A-4EE8-8DFB-743044F9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9D075-504E-40EE-8EE6-C2F9BC64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6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ACBE7-9F24-41AC-B40F-5CF41346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39A8B-DD7F-488E-A5D6-256C268B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34F04-C55D-42B7-BAFC-43CFED323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C96EA-73D0-4F73-8B59-204AB4CA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CFE9-B1E9-49C9-AA7E-B8650ECC9777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5F9F0-ABB3-457D-B94F-8DF3E7BB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31F48-EA4B-498F-BA27-12ECB630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9D075-504E-40EE-8EE6-C2F9BC64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2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8D0E8-8088-42C9-B2B0-403382B0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EFEB2-E0B9-4AC7-801F-A18A06DD3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B94FD-C366-4082-8C24-245802F55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918AE-E30D-4E68-81DA-A7FB29680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CFE9-B1E9-49C9-AA7E-B8650ECC9777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81551-75E1-451D-8208-0A207AC2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FF79E-0FCC-49F2-9969-87DDFA38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9D075-504E-40EE-8EE6-C2F9BC64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4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6C08A-1032-458A-AFD3-46C165008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F3D95-CFE8-4942-809A-D6DA84D2E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0D4AC-64C6-43B1-9B53-3C501DF4A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CCFE9-B1E9-49C9-AA7E-B8650ECC9777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8294E-571E-4C64-8EDE-879A18AF4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471D7-0E89-4951-A8C6-51B94E55D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9D075-504E-40EE-8EE6-C2F9BC64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3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37E48-5FAF-4A7F-B159-9F5378226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5391428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4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MineCo</a:t>
            </a:r>
            <a:r>
              <a:rPr lang="en-US" sz="4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42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200" b="1" dirty="0">
                <a:latin typeface="Segoe UI" panose="020B0502040204020203" pitchFamily="34" charset="0"/>
                <a:cs typeface="Segoe UI" panose="020B0502040204020203" pitchFamily="34" charset="0"/>
              </a:rPr>
              <a:t>Gyratory Crusher Optimization</a:t>
            </a:r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5108C1AA-0284-499B-AB85-6541C47FDF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5" r="15767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DD6CD39-D9A1-4C6F-B05A-6F99B9EEF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8" y="4636008"/>
            <a:ext cx="5205661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Storytelling example for Coursera C1 final project (milestone 3)</a:t>
            </a:r>
          </a:p>
          <a:p>
            <a:pPr algn="l"/>
            <a:r>
              <a:rPr lang="en-US" dirty="0"/>
              <a:t>Dr. Teresa Escrig</a:t>
            </a:r>
          </a:p>
        </p:txBody>
      </p:sp>
    </p:spTree>
    <p:extLst>
      <p:ext uri="{BB962C8B-B14F-4D97-AF65-F5344CB8AC3E}">
        <p14:creationId xmlns:p14="http://schemas.microsoft.com/office/powerpoint/2010/main" val="80288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97F79-50FB-4395-820C-34165C8C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150994"/>
            <a:ext cx="5194004" cy="180730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MineCo</a:t>
            </a:r>
            <a:r>
              <a:rPr lang="en-US" sz="4200" b="1" dirty="0">
                <a:latin typeface="Segoe UI" panose="020B0502040204020203" pitchFamily="34" charset="0"/>
                <a:cs typeface="Segoe UI" panose="020B0502040204020203" pitchFamily="34" charset="0"/>
              </a:rPr>
              <a:t> Gyratory Crusher Optimization</a:t>
            </a:r>
            <a:br>
              <a:rPr lang="en-US" sz="42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700" dirty="0">
                <a:latin typeface="+mn-lt"/>
                <a:ea typeface="+mn-ea"/>
                <a:cs typeface="+mn-cs"/>
              </a:rPr>
              <a:t>Use case overview</a:t>
            </a:r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A51CA85E-3CD2-471E-B7A1-6F5396F0BA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0" r="18791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2" name="TextBox 5">
            <a:extLst>
              <a:ext uri="{FF2B5EF4-FFF2-40B4-BE49-F238E27FC236}">
                <a16:creationId xmlns:a16="http://schemas.microsoft.com/office/drawing/2014/main" id="{76FD0E97-C1AB-42FF-9D12-BC8732A2875A}"/>
              </a:ext>
            </a:extLst>
          </p:cNvPr>
          <p:cNvSpPr txBox="1"/>
          <p:nvPr/>
        </p:nvSpPr>
        <p:spPr>
          <a:xfrm>
            <a:off x="6513787" y="2333297"/>
            <a:ext cx="4945149" cy="384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marR="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MineCo</a:t>
            </a:r>
            <a:r>
              <a:rPr lang="en-US" sz="20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mines </a:t>
            </a:r>
            <a:r>
              <a:rPr lang="en-US" sz="20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precious metals </a:t>
            </a:r>
            <a:r>
              <a:rPr lang="en-US" sz="20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from ore.​ </a:t>
            </a:r>
          </a:p>
          <a:p>
            <a:pPr marL="285750" marR="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first step of the process is crushing the rocks.</a:t>
            </a:r>
          </a:p>
          <a:p>
            <a:pPr marL="342900" marR="0" indent="-28575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20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anual supervisory control</a:t>
            </a:r>
            <a:r>
              <a:rPr lang="en-US" sz="20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  </a:t>
            </a:r>
          </a:p>
          <a:p>
            <a:pPr marL="285750" marR="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Rocks </a:t>
            </a:r>
            <a:r>
              <a:rPr lang="en-US" sz="20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size and hardness </a:t>
            </a:r>
            <a:r>
              <a:rPr lang="en-US" sz="20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and the </a:t>
            </a:r>
            <a:r>
              <a:rPr lang="en-US" sz="20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condition of the liner</a:t>
            </a:r>
            <a:r>
              <a:rPr lang="en-US" sz="20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vary with an unknown random distribution.    </a:t>
            </a:r>
          </a:p>
          <a:p>
            <a:pPr marL="28575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objective is to </a:t>
            </a:r>
            <a:r>
              <a:rPr lang="en-US" sz="20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maximize the throughput </a:t>
            </a:r>
            <a:r>
              <a:rPr lang="en-US" sz="20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of fragmented ore. 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06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Image result for old engineer cartoon schetch">
            <a:extLst>
              <a:ext uri="{FF2B5EF4-FFF2-40B4-BE49-F238E27FC236}">
                <a16:creationId xmlns:a16="http://schemas.microsoft.com/office/drawing/2014/main" id="{3D09C164-C8E1-4A88-9C1E-2C21C72AD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134" y="1164767"/>
            <a:ext cx="3195204" cy="470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94F0BB-7C15-4021-91A3-53B54B175E55}"/>
              </a:ext>
            </a:extLst>
          </p:cNvPr>
          <p:cNvSpPr txBox="1"/>
          <p:nvPr/>
        </p:nvSpPr>
        <p:spPr>
          <a:xfrm>
            <a:off x="6167377" y="2925521"/>
            <a:ext cx="5105398" cy="888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effectLst/>
              </a:rPr>
              <a:t>A </a:t>
            </a:r>
            <a:r>
              <a:rPr lang="en-US" sz="2800" b="1" dirty="0">
                <a:effectLst/>
              </a:rPr>
              <a:t>5%</a:t>
            </a:r>
            <a:r>
              <a:rPr lang="en-US" sz="2800" dirty="0">
                <a:effectLst/>
              </a:rPr>
              <a:t> improvement in throughput = </a:t>
            </a:r>
            <a:r>
              <a:rPr lang="en-US" sz="2800" b="1" dirty="0">
                <a:effectLst/>
              </a:rPr>
              <a:t>$10M / year </a:t>
            </a:r>
            <a:r>
              <a:rPr lang="en-US" sz="2800" dirty="0">
                <a:effectLst/>
              </a:rPr>
              <a:t>per mine</a:t>
            </a: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97F79-50FB-4395-820C-34165C8C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7280" y="-136525"/>
            <a:ext cx="9284720" cy="19527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MineCo</a:t>
            </a:r>
            <a:r>
              <a:rPr lang="en-US" sz="3800" b="1" dirty="0">
                <a:latin typeface="Segoe UI" panose="020B0502040204020203" pitchFamily="34" charset="0"/>
                <a:cs typeface="Segoe UI" panose="020B0502040204020203" pitchFamily="34" charset="0"/>
              </a:rPr>
              <a:t> Gyratory Crusher Optimization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400" dirty="0">
                <a:latin typeface="+mn-lt"/>
                <a:ea typeface="+mn-ea"/>
                <a:cs typeface="+mn-cs"/>
              </a:rPr>
              <a:t>Business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4F5F9-A1D2-444D-946E-2B1F9E325D5E}"/>
              </a:ext>
            </a:extLst>
          </p:cNvPr>
          <p:cNvSpPr txBox="1"/>
          <p:nvPr/>
        </p:nvSpPr>
        <p:spPr>
          <a:xfrm>
            <a:off x="994084" y="6176962"/>
            <a:ext cx="303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Manager: Tomas</a:t>
            </a:r>
          </a:p>
        </p:txBody>
      </p:sp>
    </p:spTree>
    <p:extLst>
      <p:ext uri="{BB962C8B-B14F-4D97-AF65-F5344CB8AC3E}">
        <p14:creationId xmlns:p14="http://schemas.microsoft.com/office/powerpoint/2010/main" val="2810429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4E07F-331C-4F98-8F1B-F74D51CB4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291" y="285568"/>
            <a:ext cx="10515600" cy="1325563"/>
          </a:xfrm>
        </p:spPr>
        <p:txBody>
          <a:bodyPr/>
          <a:lstStyle/>
          <a:p>
            <a:r>
              <a:rPr lang="en-US" sz="3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MineCo</a:t>
            </a:r>
            <a:r>
              <a:rPr lang="en-US" sz="3800" b="1" dirty="0">
                <a:latin typeface="Segoe UI" panose="020B0502040204020203" pitchFamily="34" charset="0"/>
                <a:cs typeface="Segoe UI" panose="020B0502040204020203" pitchFamily="34" charset="0"/>
              </a:rPr>
              <a:t> Gyratory Crusher Optimization</a:t>
            </a:r>
            <a:br>
              <a:rPr lang="en-US" dirty="0"/>
            </a:br>
            <a:r>
              <a:rPr lang="en-US" sz="2400" dirty="0">
                <a:latin typeface="+mn-lt"/>
                <a:ea typeface="+mn-ea"/>
                <a:cs typeface="+mn-cs"/>
              </a:rPr>
              <a:t>Current methods and their limitations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A8DA9-9732-46C0-8CC9-06F9C130B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67" y="3690735"/>
            <a:ext cx="4726922" cy="27563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F91696-AE8D-4021-8D4C-7F4657A5E204}"/>
              </a:ext>
            </a:extLst>
          </p:cNvPr>
          <p:cNvSpPr txBox="1"/>
          <p:nvPr/>
        </p:nvSpPr>
        <p:spPr>
          <a:xfrm>
            <a:off x="6548335" y="2419389"/>
            <a:ext cx="51030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Human operator – supervisory control. Leads to suboptimal results and is time intensive.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PID &amp; MPC controllers – low level control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EFDA6-A0D6-4F3D-AA69-1875D6467081}"/>
              </a:ext>
            </a:extLst>
          </p:cNvPr>
          <p:cNvSpPr txBox="1"/>
          <p:nvPr/>
        </p:nvSpPr>
        <p:spPr>
          <a:xfrm>
            <a:off x="6548335" y="4245415"/>
            <a:ext cx="517433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Changing particle size and hardness distribution of incoming ore</a:t>
            </a:r>
          </a:p>
          <a:p>
            <a:pPr marL="342900" marR="0" indent="-342900"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Manual control that takes many years to master</a:t>
            </a:r>
          </a:p>
          <a:p>
            <a:pPr marL="342900" marR="0" indent="-342900"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Large performance discrepancy between novice and expert operators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A479AB-6617-4D6B-9FED-30E07E10D4F8}"/>
              </a:ext>
            </a:extLst>
          </p:cNvPr>
          <p:cNvGrpSpPr/>
          <p:nvPr/>
        </p:nvGrpSpPr>
        <p:grpSpPr>
          <a:xfrm>
            <a:off x="596607" y="1536710"/>
            <a:ext cx="2575939" cy="2493360"/>
            <a:chOff x="3677920" y="1998208"/>
            <a:chExt cx="3007360" cy="3348068"/>
          </a:xfrm>
        </p:grpSpPr>
        <p:pic>
          <p:nvPicPr>
            <p:cNvPr id="4" name="Picture 16" descr="See the source image">
              <a:extLst>
                <a:ext uri="{FF2B5EF4-FFF2-40B4-BE49-F238E27FC236}">
                  <a16:creationId xmlns:a16="http://schemas.microsoft.com/office/drawing/2014/main" id="{23593BDD-1AD7-41DA-94E0-1A23D19DF7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65" t="-2969" r="3711" b="2969"/>
            <a:stretch/>
          </p:blipFill>
          <p:spPr bwMode="auto">
            <a:xfrm>
              <a:off x="3677920" y="1998208"/>
              <a:ext cx="3007360" cy="3348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AEAD1CD-670C-419F-B515-703EA2E37E87}"/>
                </a:ext>
              </a:extLst>
            </p:cNvPr>
            <p:cNvSpPr txBox="1"/>
            <p:nvPr/>
          </p:nvSpPr>
          <p:spPr>
            <a:xfrm rot="476636">
              <a:off x="5228379" y="3401603"/>
              <a:ext cx="888879" cy="9092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 WANT TO RETIRE</a:t>
              </a:r>
              <a:r>
                <a:rPr lang="en-US" sz="1400" dirty="0"/>
                <a:t>!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1640085-BE95-4392-9619-BA8A39C3575C}"/>
              </a:ext>
            </a:extLst>
          </p:cNvPr>
          <p:cNvSpPr txBox="1"/>
          <p:nvPr/>
        </p:nvSpPr>
        <p:spPr>
          <a:xfrm>
            <a:off x="6010154" y="3690735"/>
            <a:ext cx="183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LIMITATIONS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B44EA3-D456-4A37-9F59-14CAAC7BF2E7}"/>
              </a:ext>
            </a:extLst>
          </p:cNvPr>
          <p:cNvSpPr txBox="1"/>
          <p:nvPr/>
        </p:nvSpPr>
        <p:spPr>
          <a:xfrm>
            <a:off x="6010154" y="1812019"/>
            <a:ext cx="2465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CURRENT METHODS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56DAC-2AB9-4BC8-8642-B88AE0E10EFA}"/>
              </a:ext>
            </a:extLst>
          </p:cNvPr>
          <p:cNvSpPr txBox="1"/>
          <p:nvPr/>
        </p:nvSpPr>
        <p:spPr>
          <a:xfrm>
            <a:off x="1962400" y="1780723"/>
            <a:ext cx="303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Expert operator: Robert</a:t>
            </a:r>
          </a:p>
        </p:txBody>
      </p:sp>
    </p:spTree>
    <p:extLst>
      <p:ext uri="{BB962C8B-B14F-4D97-AF65-F5344CB8AC3E}">
        <p14:creationId xmlns:p14="http://schemas.microsoft.com/office/powerpoint/2010/main" val="261195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See the source image">
            <a:extLst>
              <a:ext uri="{FF2B5EF4-FFF2-40B4-BE49-F238E27FC236}">
                <a16:creationId xmlns:a16="http://schemas.microsoft.com/office/drawing/2014/main" id="{0387B31D-49EB-4EFF-9588-0390F14E6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995" y="0"/>
            <a:ext cx="508400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AB6193C-E83F-418A-BA37-6B4559775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3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MineCo</a:t>
            </a:r>
            <a:r>
              <a:rPr lang="en-US" sz="3800" b="1" dirty="0">
                <a:latin typeface="Segoe UI" panose="020B0502040204020203" pitchFamily="34" charset="0"/>
                <a:cs typeface="Segoe UI" panose="020B0502040204020203" pitchFamily="34" charset="0"/>
              </a:rPr>
              <a:t> Gyratory Crusher Optimization</a:t>
            </a:r>
            <a:br>
              <a:rPr lang="en-US" dirty="0"/>
            </a:br>
            <a:r>
              <a:rPr lang="en-US" sz="2400" dirty="0">
                <a:latin typeface="+mn-lt"/>
                <a:ea typeface="+mn-ea"/>
                <a:cs typeface="+mn-cs"/>
              </a:rPr>
              <a:t>Goals, KPI, Autonomous AI methods to be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629556-CADB-42A1-997B-944C01E041EB}"/>
              </a:ext>
            </a:extLst>
          </p:cNvPr>
          <p:cNvSpPr txBox="1"/>
          <p:nvPr/>
        </p:nvSpPr>
        <p:spPr>
          <a:xfrm>
            <a:off x="1250046" y="2116741"/>
            <a:ext cx="45024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Segoe UI" panose="020B0502040204020203" pitchFamily="34" charset="0"/>
                <a:ea typeface="Encode Sans Medium"/>
                <a:cs typeface="Segoe UI" panose="020B0502040204020203" pitchFamily="34" charset="0"/>
              </a:rPr>
              <a:t>M</a:t>
            </a:r>
            <a:r>
              <a:rPr lang="en-US" sz="1600" dirty="0">
                <a:effectLst/>
                <a:latin typeface="Segoe UI" panose="020B0502040204020203" pitchFamily="34" charset="0"/>
                <a:ea typeface="Encode Sans Medium"/>
                <a:cs typeface="Segoe UI" panose="020B0502040204020203" pitchFamily="34" charset="0"/>
              </a:rPr>
              <a:t>aximize (throughput)</a:t>
            </a:r>
            <a:endParaRPr lang="en-US" sz="16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Segoe UI" panose="020B0502040204020203" pitchFamily="34" charset="0"/>
                <a:ea typeface="Encode Sans Medium"/>
                <a:cs typeface="Segoe UI" panose="020B0502040204020203" pitchFamily="34" charset="0"/>
              </a:rPr>
              <a:t>M</a:t>
            </a:r>
            <a:r>
              <a:rPr lang="en-US" sz="1600" dirty="0">
                <a:effectLst/>
                <a:latin typeface="Segoe UI" panose="020B0502040204020203" pitchFamily="34" charset="0"/>
                <a:ea typeface="Encode Sans Medium"/>
                <a:cs typeface="Segoe UI" panose="020B0502040204020203" pitchFamily="34" charset="0"/>
              </a:rPr>
              <a:t>easured in tons / hour</a:t>
            </a:r>
            <a:endParaRPr lang="en-US" sz="16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Segoe UI" panose="020B0502040204020203" pitchFamily="34" charset="0"/>
                <a:ea typeface="Encode Sans Medium"/>
                <a:cs typeface="Segoe UI" panose="020B0502040204020203" pitchFamily="34" charset="0"/>
              </a:rPr>
              <a:t>The throughput is the amount of material that passes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through</a:t>
            </a:r>
            <a:r>
              <a:rPr lang="en-US" sz="1600" dirty="0">
                <a:effectLst/>
                <a:latin typeface="Segoe UI" panose="020B0502040204020203" pitchFamily="34" charset="0"/>
                <a:ea typeface="Encode Sans Medium"/>
                <a:cs typeface="Segoe UI" panose="020B0502040204020203" pitchFamily="34" charset="0"/>
              </a:rPr>
              <a:t> the crusher &lt;= 65mm fineness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5DE286-2161-46CB-A590-E3D3F8F3D5CA}"/>
              </a:ext>
            </a:extLst>
          </p:cNvPr>
          <p:cNvSpPr txBox="1"/>
          <p:nvPr/>
        </p:nvSpPr>
        <p:spPr>
          <a:xfrm>
            <a:off x="1203158" y="3856157"/>
            <a:ext cx="578216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Math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- same PID &amp; MPC controllers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– advance perception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Deep Reinforcement Learning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– for 2 strategies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When particle sizes are larger and /or ore is harder, choke the crusher (fill it up to the top)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When incoming particle sizes are smaller and / or ore is softer, regulate the crusher (fill it up to 2/3)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35CF34-9C20-4A4F-8FB9-706EE6925708}"/>
              </a:ext>
            </a:extLst>
          </p:cNvPr>
          <p:cNvSpPr txBox="1"/>
          <p:nvPr/>
        </p:nvSpPr>
        <p:spPr>
          <a:xfrm>
            <a:off x="632340" y="1652415"/>
            <a:ext cx="2465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GOALS, KPI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EDD7A5-F491-4040-B659-5634071A451F}"/>
              </a:ext>
            </a:extLst>
          </p:cNvPr>
          <p:cNvSpPr txBox="1"/>
          <p:nvPr/>
        </p:nvSpPr>
        <p:spPr>
          <a:xfrm>
            <a:off x="632340" y="3391831"/>
            <a:ext cx="3522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AUTONOMOUS AI METHODS</a:t>
            </a:r>
          </a:p>
        </p:txBody>
      </p:sp>
    </p:spTree>
    <p:extLst>
      <p:ext uri="{BB962C8B-B14F-4D97-AF65-F5344CB8AC3E}">
        <p14:creationId xmlns:p14="http://schemas.microsoft.com/office/powerpoint/2010/main" val="240199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See the source image">
            <a:extLst>
              <a:ext uri="{FF2B5EF4-FFF2-40B4-BE49-F238E27FC236}">
                <a16:creationId xmlns:a16="http://schemas.microsoft.com/office/drawing/2014/main" id="{3C7646A1-8FF4-4451-8035-29245E404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539" y="789612"/>
            <a:ext cx="6218446" cy="527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3ECD155-E117-4480-ABA9-D622BFF60C2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MineCo</a:t>
            </a:r>
            <a:r>
              <a:rPr lang="en-US" sz="3800" b="1" dirty="0">
                <a:latin typeface="Segoe UI" panose="020B0502040204020203" pitchFamily="34" charset="0"/>
                <a:cs typeface="Segoe UI" panose="020B0502040204020203" pitchFamily="34" charset="0"/>
              </a:rPr>
              <a:t> Gyratory Crusher Optimization</a:t>
            </a:r>
            <a:br>
              <a:rPr lang="en-US" dirty="0"/>
            </a:br>
            <a:r>
              <a:rPr lang="en-US" sz="2400" dirty="0">
                <a:latin typeface="+mn-lt"/>
                <a:ea typeface="+mn-ea"/>
                <a:cs typeface="+mn-cs"/>
              </a:rPr>
              <a:t>Autonomous AI superpowers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2D779B-1674-495D-BF71-EEF8390D855C}"/>
              </a:ext>
            </a:extLst>
          </p:cNvPr>
          <p:cNvSpPr txBox="1"/>
          <p:nvPr/>
        </p:nvSpPr>
        <p:spPr>
          <a:xfrm>
            <a:off x="1173714" y="2522799"/>
            <a:ext cx="456665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Encode Sans Medium"/>
              </a:rPr>
              <a:t>Makes human-like decisions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Encode Sans Medium"/>
              </a:rPr>
              <a:t>Perceives, then acts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Encode Sans Medium"/>
              </a:rPr>
              <a:t>Learns and adapts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Encode Sans Medium"/>
              </a:rPr>
              <a:t>Infers from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Encode Sans Medium"/>
              </a:rPr>
              <a:t>Improvises and strategizes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AA3C44FA-086A-444D-BF21-930D5815F7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0" r="18791"/>
          <a:stretch/>
        </p:blipFill>
        <p:spPr bwMode="auto">
          <a:xfrm>
            <a:off x="6649539" y="3761772"/>
            <a:ext cx="2761484" cy="3096228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337CE5-C33A-43C6-9F2E-6CD69A57F5D6}"/>
              </a:ext>
            </a:extLst>
          </p:cNvPr>
          <p:cNvSpPr txBox="1"/>
          <p:nvPr/>
        </p:nvSpPr>
        <p:spPr>
          <a:xfrm>
            <a:off x="9158094" y="5777636"/>
            <a:ext cx="303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Manager: Tomas</a:t>
            </a:r>
          </a:p>
        </p:txBody>
      </p:sp>
    </p:spTree>
    <p:extLst>
      <p:ext uri="{BB962C8B-B14F-4D97-AF65-F5344CB8AC3E}">
        <p14:creationId xmlns:p14="http://schemas.microsoft.com/office/powerpoint/2010/main" val="3682883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323</Words>
  <Application>Microsoft Office PowerPoint</Application>
  <PresentationFormat>Widescreen</PresentationFormat>
  <Paragraphs>44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Encode Sans Medium</vt:lpstr>
      <vt:lpstr>Segoe UI</vt:lpstr>
      <vt:lpstr>Verdana</vt:lpstr>
      <vt:lpstr>Wingdings</vt:lpstr>
      <vt:lpstr>Office Theme</vt:lpstr>
      <vt:lpstr>MineCo  Gyratory Crusher Optimization</vt:lpstr>
      <vt:lpstr>MineCo Gyratory Crusher Optimization Use case overview</vt:lpstr>
      <vt:lpstr>MineCo Gyratory Crusher Optimization Business Value</vt:lpstr>
      <vt:lpstr>MineCo Gyratory Crusher Optimization Current methods and their limitations</vt:lpstr>
      <vt:lpstr>MineCo Gyratory Crusher Optimization Goals, KPI, Autonomous AI methods to be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MineCo Gyratory Crusher Optimization</dc:title>
  <dc:creator>Teresa Escrig</dc:creator>
  <cp:lastModifiedBy>Teresa Escrig</cp:lastModifiedBy>
  <cp:revision>1</cp:revision>
  <dcterms:created xsi:type="dcterms:W3CDTF">2022-02-23T19:30:32Z</dcterms:created>
  <dcterms:modified xsi:type="dcterms:W3CDTF">2022-02-24T00:29:50Z</dcterms:modified>
</cp:coreProperties>
</file>