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12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4A9E-1054-292A-44F8-B3A496F37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B86BF-570A-4DCC-C44E-B9AC20B47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0987-E534-31E6-EDD2-FB685B29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9AF9-DA96-20A2-E17E-FF3130B0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47E8-6B53-C410-C315-94061F84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5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C5DE-08EC-D2DA-BEAB-13A65BB7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ACC48-9B63-95A2-B7B2-28A3BBCA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F826-B843-83CF-BA8E-4DADCB4D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377E8-D84B-BE42-CA2D-08ADA640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9E91E-E706-C4CE-9247-939E1594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2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72C75-DD53-9389-5E2A-9A53885890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4688C-1AE3-A11B-A3B4-30966B97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F71E2-BBE7-3AE4-BAD8-755DB00F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1A71-3CF1-E350-EEF7-0E481A3B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EAF9B-EA9B-E4ED-F208-3715170F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D0DB-2E7B-8969-DAB4-264B2470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A49D-6D1A-2542-E27F-DAA4A254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571B1-9F86-0249-6A0B-0BB32263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77BEC-C6D2-5A66-B05A-03ABFE11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3FC6D-980F-2ED2-7E20-FBC9B021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2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A347-DE5F-C017-2DA1-B4D576D0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8CF58-2DA8-CCB4-595D-233A7D77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6FEAD-FF97-1B3A-F03C-4E41CD33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28259-2EC2-67A3-4297-20E1B4A2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5E4E4-EA42-3CAC-583F-B0527E1A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87E7-A5A8-87E6-6528-29170468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797DC-16A8-EB64-CC58-012A4C96F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0EDD2-6B7E-25BF-96B8-58EB4198B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5B7E-C3F3-1D19-25E6-26040B05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C7644-AE3A-5F9E-F1A8-4B2AFD8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23C51-FADD-73FA-11CB-B03F024AC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BC34-8E66-E78D-5C75-12CDCCA2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543DB-6D02-67A1-DFAD-A7283CC6A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1099C-0B9A-A9BC-20FD-6BC113B24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E1431-AE46-531B-7828-29FA62C0C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3D47F3-8197-E034-BDA5-3D3B87614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970B7-CA7A-CA49-580F-47150F92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404ED-2C70-E037-008A-41921935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10881-18FC-FB27-01EA-AFB6ED99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5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1FD3-59D7-53A0-14A2-074511C4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AC13BC-C67E-1FA6-F60F-11C75A6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7C622-ADF6-93B7-28DA-2CE08D04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BCC6F-8845-A5AA-4641-DFB6D60F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8308B-5710-35C2-D6B2-A6830850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F0531-49F7-1521-8AA1-9CAFB939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E1898-61D2-3699-885A-0950F9F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7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53DD-3472-A11C-C47A-01159DEB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796E-770C-4E10-3973-8FF5AEECF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16B05-C055-184A-F76C-EB000539A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13255-6583-E125-CA98-41759868B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EFE9D-0F3B-8F5B-00C9-C3692526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19BA6-4A4C-D5CF-F7A1-8A12D74E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D9FF-9F71-1F52-E78F-0860A353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853FF0-A9BA-0AEB-6C18-98F7F723E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92904-C45D-0309-F0CE-139AB714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47CC-76D2-9693-ABD2-4E8ACEE8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683BF-F1A7-3FB6-832D-9B92253C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B9DA8-5211-A539-ACBB-690CF116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3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F7044-117E-116D-5C68-A0370CB4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69854-D1CC-A2E0-020D-03B65E08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69C34-5F81-771E-86EB-958CDF94F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02ED8-4F62-4064-BA1A-E8E6C840F4EE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FB4B-35CC-5102-431D-FF4AB07BB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EABF-6629-4056-62D9-ED0705D3F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895F7-D316-4148-97FB-77307450E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8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ED19B9-B913-A326-F8AE-54FCF6DEA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04" y="1443818"/>
            <a:ext cx="7742591" cy="39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8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3345BD-8949-D74B-8300-2848A1685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7" y="787140"/>
            <a:ext cx="11580686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5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Angie Andrews</dc:creator>
  <cp:lastModifiedBy>Angie Andrews</cp:lastModifiedBy>
  <cp:revision>2</cp:revision>
  <dcterms:created xsi:type="dcterms:W3CDTF">2025-07-13T21:25:09Z</dcterms:created>
  <dcterms:modified xsi:type="dcterms:W3CDTF">2025-07-13T21:56:53Z</dcterms:modified>
</cp:coreProperties>
</file>