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A44F1-9CC4-49AE-8C37-8262F045B72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632C8-BF50-42C4-912D-23D27EA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4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632C8-BF50-42C4-912D-23D27EA8FF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E80-4301-47C9-9A0C-4F9FB3D0B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9435A-2FE3-4C04-81FE-478D7A4E7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2E04-61DF-4144-A09B-3CF611BD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8290-43E0-46AF-B648-D03AD9A0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E787-524F-47F6-B436-22B82462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07E2-D1DA-4234-B501-1ADC3C17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BBB66-0E28-43DD-B05B-57EF0900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CDFC-E8A8-444D-B8E7-493C3837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CC11-0B14-4CC9-A5D1-19C3DD27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C342-CBB6-4722-A5F6-17258ABB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10ED2-0AC5-422E-9701-5F953B443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F9F0C-15E4-4FE4-9280-7A129301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F40C-6A32-434E-8106-EEB7B50C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8D00-9A2A-499E-BC95-E05AB0D1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D7E9-417C-4427-91DE-41DC1C07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B49E-8049-42EB-90DE-AD694203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1BD84-44A6-4A26-BCCF-2C7DA1FB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8929-36CC-4981-824E-52B1FE40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009A-8161-48E1-9215-8EAE653C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40B0-E420-46FB-8C6B-9CB90E28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ECF5-1F80-49CD-B308-03867560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6B4C-6809-4576-969D-7B5838D8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27A7-D639-4BF5-86AD-10FC8C88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BAD8-EC71-480F-8A96-2E3971F7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1F87-0361-4B43-A753-2455F5D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6690-369C-4685-952D-17C7D898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C661-28CF-4525-B190-E9D96102F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F8E73-150A-41DD-A365-4BE92FC8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90243-7108-4DE9-A62E-13D6CCCF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99DD-E3EE-44D8-95EF-C02CF24B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C2CA4-C906-4C47-A34A-DF0E62C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09B2-0C60-4879-80EF-775AAC9D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039D-75DD-4DED-96AB-4CF99D69F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61B3-24CD-4D38-87C4-A9E6B302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1E52E-9710-42F3-9380-609306FE5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517DC-FC53-471D-B9C5-B1FE72EB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B8CC9-E950-4865-A1E2-80A46609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7EB0D-9C91-4A7C-9991-F07C3D26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B7F25-897E-4888-9038-78ABA679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6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E173-D232-4CAC-82AE-AE78720B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F567C-3A83-40E1-9F03-1AEF3786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B531-FF4A-4C76-847C-7ECF1D8E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6CC8E-3E7F-4FBE-98D7-3C340E8B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129AA-C796-4DB8-87C6-57D981F9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E4175-0481-440A-831B-4A78F2AD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E93A2-1A81-4CE8-895B-356E2F3B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4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A9-0E11-4E09-AD58-7A98F69D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AF64-3AE2-4795-99DE-185321B0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11AC0-E108-43DA-8722-4B78DA83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0382-37A9-4422-9134-3384DD18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7EA0-F09E-4B45-AC6D-B245421B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3692-5582-40F2-AFD5-4189BC4D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2C93-0B59-4DB4-AEA5-6A383F81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2C80D-E456-48CE-BB13-83F05468F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18A3B-32FA-4DFC-9F99-5F32047CE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62DD-1D5F-4DCE-A0AD-B4324ECC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4E66-A6FE-4530-9795-DE64726E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17A0-CF02-453A-9F58-2DC9356E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0CC6F-9E76-40A4-B5DD-7CEF07F1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2458-88E2-44F7-A5A3-2F83B945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502A-C947-4E44-BBC5-7794632F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F49C-0DA3-4698-B112-9514D4CC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0D3E-AC38-4003-A475-F88261F14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5AD9A9-1907-411F-BE73-DBE94849D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24" y="1309773"/>
            <a:ext cx="4106935" cy="407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2CA56-0099-4B8A-B236-D48F827215C3}"/>
              </a:ext>
            </a:extLst>
          </p:cNvPr>
          <p:cNvSpPr txBox="1"/>
          <p:nvPr/>
        </p:nvSpPr>
        <p:spPr>
          <a:xfrm>
            <a:off x="936771" y="1667389"/>
            <a:ext cx="155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Access favorite and recently viewed records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42251-D52B-495E-8EB6-0D27CC54DD6E}"/>
              </a:ext>
            </a:extLst>
          </p:cNvPr>
          <p:cNvSpPr txBox="1"/>
          <p:nvPr/>
        </p:nvSpPr>
        <p:spPr>
          <a:xfrm>
            <a:off x="1013403" y="3527755"/>
            <a:ext cx="155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List of records in the selected work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7A4FB-D703-4119-9610-2F8CB7A791B9}"/>
              </a:ext>
            </a:extLst>
          </p:cNvPr>
          <p:cNvSpPr txBox="1"/>
          <p:nvPr/>
        </p:nvSpPr>
        <p:spPr>
          <a:xfrm>
            <a:off x="3531704" y="1109374"/>
            <a:ext cx="1550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Work area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FEA81F7-E866-46B6-AFFA-44482BBEC0A8}"/>
              </a:ext>
            </a:extLst>
          </p:cNvPr>
          <p:cNvSpPr/>
          <p:nvPr/>
        </p:nvSpPr>
        <p:spPr>
          <a:xfrm>
            <a:off x="2563907" y="2146852"/>
            <a:ext cx="274320" cy="305131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F9B877-AD42-4830-BDDE-35AD914D06CC}"/>
              </a:ext>
            </a:extLst>
          </p:cNvPr>
          <p:cNvCxnSpPr/>
          <p:nvPr/>
        </p:nvCxnSpPr>
        <p:spPr>
          <a:xfrm>
            <a:off x="2430334" y="1948070"/>
            <a:ext cx="40789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9B34B3-5746-414F-86A7-8404163CB4B3}"/>
              </a:ext>
            </a:extLst>
          </p:cNvPr>
          <p:cNvCxnSpPr>
            <a:cxnSpLocks/>
          </p:cNvCxnSpPr>
          <p:nvPr/>
        </p:nvCxnSpPr>
        <p:spPr>
          <a:xfrm>
            <a:off x="3924493" y="1401417"/>
            <a:ext cx="0" cy="5111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2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Holmes</dc:creator>
  <cp:lastModifiedBy>Bryce Holmes</cp:lastModifiedBy>
  <cp:revision>4</cp:revision>
  <dcterms:created xsi:type="dcterms:W3CDTF">2017-06-27T22:31:08Z</dcterms:created>
  <dcterms:modified xsi:type="dcterms:W3CDTF">2017-06-28T05:41:21Z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brycho@microsoft.com</vt:lpwstr>
  </property>
  <property fmtid="{D5CDD505-2E9C-101B-9397-08002B2CF9AE}" pid="6" name="MSIP_Label_f42aa342-8706-4288-bd11-ebb85995028c_SetDate">
    <vt:lpwstr>2017-06-27T22:39:57.2170160-07:00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