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C4D24-FD02-485F-80C7-FEAEAD631E4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EEEB3-6E2B-4D8B-8B59-E4681311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EEEB3-6E2B-4D8B-8B59-E46813113B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1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C14A-0866-4D61-8032-96344C5CB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04F79-4C5A-43BE-9E0E-F891F5CC1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96795-8857-4489-95E8-09C00B65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9C5D-EF40-4014-881B-9190FA0FADD0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D81CB-6E8E-4823-B6BB-BB149423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20AD-748F-4161-A24C-D3AEB754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6EB-3529-46ED-8645-CC407C8D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0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1DBA-3891-4A43-9EF2-64A5C76E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FACCD-6A9E-4339-873F-F67480DC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DCBA-C960-4AE3-BBD4-8E4FBBE6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9C5D-EF40-4014-881B-9190FA0FADD0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829DE-2FF2-4AF5-8803-6A192538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2698-BD69-4EE0-B055-EC61A157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6EB-3529-46ED-8645-CC407C8D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8BB55-71A5-421B-992C-4A2AF20C2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14103-B788-4775-BE0F-153289F67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D9246-A923-4D7D-8497-A07E285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9C5D-EF40-4014-881B-9190FA0FADD0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5B68-7A74-4F8E-BF2F-2130AB1B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988B-1E88-4ACD-A2CB-55D78B1F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6EB-3529-46ED-8645-CC407C8D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4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9346-9B9C-456F-A8D9-33A07724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6363-9CD2-415E-A8BE-7D823865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E9B4-D950-4CB5-8FF9-84968DEC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9C5D-EF40-4014-881B-9190FA0FADD0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4D7F4-8527-419F-8733-4CCE88DC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4917-DE89-4A7F-94B5-0748ABC7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6EB-3529-46ED-8645-CC407C8D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81A8-E557-4C45-B59E-B9529EF4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A55F-196F-4F9A-810A-DAE21498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8F37F-5E0C-4E83-A498-CECB6400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9C5D-EF40-4014-881B-9190FA0FADD0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B6BC-17AA-42B7-81E4-9DDCD28E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2C00B-3526-4E80-8C6D-365BDB80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6EB-3529-46ED-8645-CC407C8D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7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E6EC-AE85-4323-86F4-564A2527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E3B3-4CBC-417D-9291-B57C0C535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6F6DC-642A-49CE-B4C4-12B035ED5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82EF8-AE80-415B-80D2-33F88FD8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9C5D-EF40-4014-881B-9190FA0FADD0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1C614-DC29-4B51-9D26-53A240C2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1CEB5-23E4-4507-8818-2D5AFD2C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6EB-3529-46ED-8645-CC407C8D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214E-0D12-4B8F-8121-AC59E5E3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1EDB5-A3E2-42A8-8F3B-B3070FFEF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B5D3C-5B70-4851-9462-DDA47533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A8250-C662-4F02-8063-3E3ED68CA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FDB57-7609-46E4-B0BD-984288F83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50357-B05E-4804-9D48-337394CF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9C5D-EF40-4014-881B-9190FA0FADD0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9B505-76EA-478F-AFA0-C075CCDE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2149E-F1B4-4CC2-BE7C-08331798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6EB-3529-46ED-8645-CC407C8D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6C7E-FC0B-4DDC-B04C-1FF69EC7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EB6C6-B7F4-4C23-8774-CB9847F2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9C5D-EF40-4014-881B-9190FA0FADD0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BBA49-7E43-4C28-ACA1-5949BE1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0CD43-9086-41D0-AF09-E00D50C3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6EB-3529-46ED-8645-CC407C8D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1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86F4A-4B69-4D59-8678-959D819C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9C5D-EF40-4014-881B-9190FA0FADD0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AEB47-DA71-49DE-9806-1515E821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811F7-9A92-4660-9F79-5FC46BF0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6EB-3529-46ED-8645-CC407C8D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5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6E14-D2CF-413D-B7CD-0364A1B3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3F2A-A3D2-400A-8B73-477DC46EC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2C5F1-B805-4F1C-BB2E-B8C319AE2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AD494-570F-40DB-8767-1AC3A05C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9C5D-EF40-4014-881B-9190FA0FADD0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242A3-46BB-48E3-B36F-DE9BF3AF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14AEE-9E2D-4F11-BC3D-ACE3C334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6EB-3529-46ED-8645-CC407C8D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FB3E-03EE-4C46-A42D-2D40207C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4EFFD-E221-4E5D-941F-39190B86D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AE5C6-8CB4-4E6E-B24A-580D603FF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0919C-3F2F-4A97-BF2A-9EEB1C16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9C5D-EF40-4014-881B-9190FA0FADD0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D0821-0496-4FAA-97D1-C0475660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BEE9-C54B-40AB-AEE1-4A542757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6EB-3529-46ED-8645-CC407C8D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7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9A753-5564-4A8B-A142-0FC46C61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118A9-DF17-4067-B841-B69F3F8C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9C042-E904-4C8E-A7EE-D1F975E93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79C5D-EF40-4014-881B-9190FA0FADD0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25B70-C1B6-4637-A6DB-415BE8D9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D2E42-F141-4BA1-823E-51C1C8642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C6EB-3529-46ED-8645-CC407C8D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1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F433E12-73D9-423B-A7BD-21B43A094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79" y="1890517"/>
            <a:ext cx="7316221" cy="2791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D5FF13-6C4C-4599-B080-FB1F960C086C}"/>
              </a:ext>
            </a:extLst>
          </p:cNvPr>
          <p:cNvSpPr txBox="1"/>
          <p:nvPr/>
        </p:nvSpPr>
        <p:spPr>
          <a:xfrm>
            <a:off x="1733690" y="270257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Color theme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262546-8A2E-491A-9A98-BDE83E265730}"/>
              </a:ext>
            </a:extLst>
          </p:cNvPr>
          <p:cNvSpPr txBox="1"/>
          <p:nvPr/>
        </p:nvSpPr>
        <p:spPr>
          <a:xfrm>
            <a:off x="1605103" y="3172538"/>
            <a:ext cx="1162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Borders around containers and uniform spacing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92ED6-8486-4630-A2EB-9FB583D60D16}"/>
              </a:ext>
            </a:extLst>
          </p:cNvPr>
          <p:cNvSpPr txBox="1"/>
          <p:nvPr/>
        </p:nvSpPr>
        <p:spPr>
          <a:xfrm>
            <a:off x="7062928" y="3526481"/>
            <a:ext cx="181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Message and icon indicate empty areas</a:t>
            </a:r>
          </a:p>
        </p:txBody>
      </p:sp>
    </p:spTree>
    <p:extLst>
      <p:ext uri="{BB962C8B-B14F-4D97-AF65-F5344CB8AC3E}">
        <p14:creationId xmlns:p14="http://schemas.microsoft.com/office/powerpoint/2010/main" val="416509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Holmes</dc:creator>
  <cp:lastModifiedBy>Bryce Holmes</cp:lastModifiedBy>
  <cp:revision>1</cp:revision>
  <dcterms:created xsi:type="dcterms:W3CDTF">2017-06-29T03:41:21Z</dcterms:created>
  <dcterms:modified xsi:type="dcterms:W3CDTF">2017-06-29T03:47:30Z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brycho@microsoft.com</vt:lpwstr>
  </property>
  <property fmtid="{D5CDD505-2E9C-101B-9397-08002B2CF9AE}" pid="6" name="MSIP_Label_f42aa342-8706-4288-bd11-ebb85995028c_SetDate">
    <vt:lpwstr>2017-06-28T20:47:10.2306223-07:00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