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0B2F3-2563-49AF-9298-FE391DDFDC5A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2694D-3343-47BF-AAA7-B45E4AEFB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2694D-3343-47BF-AAA7-B45E4AEFB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E227-178C-4AAB-A0C1-AFBCAE21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7456B-13C6-40D3-B185-419F69B24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C03C-3E4B-46AF-ADA9-EFAAB93E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8C89-EE04-4434-85A2-B42B820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25F8-DDCF-4384-87C3-AB519661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45BB-0027-4724-8080-7E47FE66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4D13E-0B52-4927-8E5E-42390A3C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A192-343A-4BA1-9A12-33BA7631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9C00-DEF0-468B-8092-0B289F8E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363A-0532-4B2C-9EA6-E7EF538D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9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6293-62E8-4A91-B99C-ACB2E28D3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52FFC-4965-44BF-89A9-6555CD0D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EAA4-DE1B-4B02-AF89-4C444A71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4C0B-54B3-4FF3-83E6-03CD41B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5671-77D6-4569-ACD0-98185C6A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DC3E-5517-4CBE-BA44-7D0F13FB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670CC-C783-498A-9554-FF3EAD26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EC5F-9CDC-419C-B24D-42E7240C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AF28-A791-445B-BF0F-999C659B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6B7F-C261-473E-B65D-752E749C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9B52-01BA-4A45-94F2-62F29E48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C738-ACE6-470A-8471-447674C9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3D30-0258-4437-BA2F-F778C66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9D6A-AB2B-4DFD-BD17-4233C27B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48C3-3644-4556-9EEA-1D3B8299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BCDE-A820-49E4-9762-0909609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92CC-0BDA-4BAD-908D-B0A184D4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B4B2A-A960-48CA-8EE7-89ADE194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EF707-873B-432D-A397-53C97EF0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FD76-DD44-4F4A-AEA1-ECB66B3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5E65C-3CFF-4603-AAC1-47849656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A64-151C-4424-A141-1194B31B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7AA2B-85A1-4C0A-9A78-89DE947D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3A8E-DB83-41A6-AA41-B0BD6858E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BCDBC-F4C9-4758-9556-AEB0002B1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637A9-5B8C-4D9E-A166-E936B832E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EE36E-6CDA-4269-8EA5-39C9235B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DF2A0-A459-44D4-8D01-CF9A812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B86CB-EF3B-4AC8-8440-030AAB1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DC8D-63FB-4D6A-AE13-5AB1BFB1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07EF4-F178-4100-9676-3B844EB3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B1BE4-A2D9-40C4-8774-234EAC5E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B61DD-2DBB-408E-9800-7B37477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535FE-0858-4069-8DD6-BAB50E92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DDAD1-9C46-451D-8991-684655CF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1F5A-E684-402A-96A9-78675961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F0F6-BC99-4D15-B3B4-E87E8AC0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CDE5-0867-42D4-AEBE-06B637CF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26954-4743-46F1-9731-EF0399A40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F9AAD-E419-4D2F-A567-355FA54A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A698-3199-46CA-9DA1-79B49A1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15A8-5813-4931-AB90-E8CA3A31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FA7B-5E46-4E30-8C62-0F85F439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B15B1-6CBF-418F-A705-AB6537E06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710E5-EA5F-4B43-BBF9-68487E43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A2AA-7B1C-4B50-93B4-D11581DA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F67C-B811-4E3D-A746-372FFBD4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F28F-1B5E-4898-95AA-46082B2B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0A52-4F0F-40BE-8864-3E071D8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B0B2-5E1D-4CE9-8DF0-A5984C06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9555-3977-4D1A-854C-0FE3F69C4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780-0A6B-4F42-9BB8-15D886DF46DC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1A4E4-D102-4416-8734-A59AAFB74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FF45-5F82-45D8-B21D-420402E6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9C8F-D101-407F-8B41-7388B8E72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31609C-FF51-4D7C-A7BC-82468D48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85" y="1527914"/>
            <a:ext cx="7230484" cy="3801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F4CA2-C13A-4B17-9EB9-17CB9DF9E6AD}"/>
              </a:ext>
            </a:extLst>
          </p:cNvPr>
          <p:cNvSpPr txBox="1"/>
          <p:nvPr/>
        </p:nvSpPr>
        <p:spPr>
          <a:xfrm>
            <a:off x="2440927" y="1527914"/>
            <a:ext cx="3171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Donut Chart – Shows number of cases by priority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22299-1CC7-4295-914E-A0AB8A8FA16C}"/>
              </a:ext>
            </a:extLst>
          </p:cNvPr>
          <p:cNvSpPr txBox="1"/>
          <p:nvPr/>
        </p:nvSpPr>
        <p:spPr>
          <a:xfrm>
            <a:off x="6127102" y="1527913"/>
            <a:ext cx="3171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Chart – List of cases by account</a:t>
            </a:r>
          </a:p>
        </p:txBody>
      </p:sp>
    </p:spTree>
    <p:extLst>
      <p:ext uri="{BB962C8B-B14F-4D97-AF65-F5344CB8AC3E}">
        <p14:creationId xmlns:p14="http://schemas.microsoft.com/office/powerpoint/2010/main" val="277703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Holmes</dc:creator>
  <cp:lastModifiedBy>Bryce Holmes</cp:lastModifiedBy>
  <cp:revision>9</cp:revision>
  <dcterms:created xsi:type="dcterms:W3CDTF">2017-06-29T18:21:37Z</dcterms:created>
  <dcterms:modified xsi:type="dcterms:W3CDTF">2017-06-30T00:59:09Z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brycho@microsoft.com</vt:lpwstr>
  </property>
  <property fmtid="{D5CDD505-2E9C-101B-9397-08002B2CF9AE}" pid="6" name="MSIP_Label_f42aa342-8706-4288-bd11-ebb85995028c_SetDate">
    <vt:lpwstr>2017-06-29T17:58:57.7923670-07:00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