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4F5F-353F-4E7D-8E9B-FF16AE53E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A5BA-43ED-4938-8009-1346E9BBC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8C22-A371-452C-A080-130D5E55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8EB3-C178-4EF8-BD1F-B370BD7D09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9DEFC-2D78-45B6-9F7E-8BA165CD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A322-3CBB-42CD-8D06-1D763066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14A-B623-40D2-98B7-F40A712D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6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E171-06B4-4C79-952F-006421C0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36F0A-974C-4752-9D75-8F1B1ACF3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4CD-25CE-4D2B-A3C9-A13DC9A3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8EB3-C178-4EF8-BD1F-B370BD7D09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2734-A950-4A1D-86AF-987880BB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E8942-163C-4DDB-B854-F5B0E1B0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14A-B623-40D2-98B7-F40A712D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E7868-F7DB-4D3C-8B37-46DB9564A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8097C-5E6C-471B-9E5A-660881897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6B37-2113-424B-A712-CAF23CCB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8EB3-C178-4EF8-BD1F-B370BD7D09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8808-0794-4DAA-ADC7-1BBE9C99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150F0-75D4-49B5-9D17-B7374E28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14A-B623-40D2-98B7-F40A712D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46AE-96E8-49DA-BF3E-61E75964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5DAE-EBBD-4466-9194-C0532789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DEAC7-8238-4962-968F-8A9EC754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8EB3-C178-4EF8-BD1F-B370BD7D09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9432F-398E-4AA4-9AF0-641898A2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7DBC-F0B3-4D95-BEFD-FEE35116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14A-B623-40D2-98B7-F40A712D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5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80F3-FCED-49D0-82A2-D8516D75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F4C89-0DF4-4AB6-8D44-8D60ABB60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D17B-ED92-43D1-8738-18D48D74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8EB3-C178-4EF8-BD1F-B370BD7D09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AE16-F3FF-4C88-B3A7-1044C65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3C2FE-3584-4153-9B66-53E64535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14A-B623-40D2-98B7-F40A712D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6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B95A-B06E-40E3-8AF4-9F3D9F6D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FE2D-EE68-4FCB-A49C-CE515674F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387C6-DB77-41DD-84B5-2EFB20872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8C11-6BF6-498E-9BCE-5A07542D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8EB3-C178-4EF8-BD1F-B370BD7D09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580E6-2995-4959-8046-9D13BFEF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E4B15-FF56-4B4D-96F0-7E61FF4D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14A-B623-40D2-98B7-F40A712D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1627-0EFC-4FC1-AD4E-C345CA12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27AB5-A428-41E8-BB69-678A9CAB2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44F4E-6BB4-4044-ACDD-89615DCE6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8373F-9C01-4AD6-BB89-4BE5D87DC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298CA-F3D3-46E3-8F77-23429A9EE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66550-7596-4681-8B4D-71FBC879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8EB3-C178-4EF8-BD1F-B370BD7D09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53B5B-1512-45F0-9FA5-2729C4F1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18207-4CB1-4292-8E9D-1583E2E5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14A-B623-40D2-98B7-F40A712D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BF3F-E33C-48E4-937D-E4DEDB6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83BB2-035F-4FE7-87F8-7801C040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8EB3-C178-4EF8-BD1F-B370BD7D09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9B6D2-E38C-43E2-9F50-84E7A0A0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2DADA-191D-4DA8-9644-B1556DC4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14A-B623-40D2-98B7-F40A712D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45562-FDDE-4A24-808B-970C3446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8EB3-C178-4EF8-BD1F-B370BD7D09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8E84B-97F3-48E3-AFA7-A9185A2B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7E3A4-BC25-47CC-AD43-9CF64CA2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14A-B623-40D2-98B7-F40A712D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4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CBBE-AAF1-4ABC-A7BF-B3D1D668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602A3-C372-41C5-9A79-E3F27A20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F3736-09ED-4FC3-BF53-9DDC61D52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BD2B8-FF9C-46FA-A77D-7FC47B2D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8EB3-C178-4EF8-BD1F-B370BD7D09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F4F35-1D9D-4618-84B7-C72A78F4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1C34A-26C2-4A6F-9DBF-95BCF373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14A-B623-40D2-98B7-F40A712D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1717-8C31-476C-B77A-6562EADD4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B80D8-198D-415B-9514-C12FB4BC1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22726-647F-4F49-8FEC-61180D3A6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6272D-B087-43A9-B320-2C4A610F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8EB3-C178-4EF8-BD1F-B370BD7D09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8AF06-7AD6-4530-B358-EF6B93A2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4B676-51F4-422B-BB9F-E4212BF6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614A-B623-40D2-98B7-F40A712D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DFF28-D912-4CB9-B41F-C0F4C842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973FE-0782-42F2-A38E-A565D27D6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2B53-5E43-461D-82BB-8EDFC3B65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8EB3-C178-4EF8-BD1F-B370BD7D09F2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069B-4BDB-45CF-9165-CC5C084F6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EE4D6-0AD5-492A-9EC7-9554B1948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614A-B623-40D2-98B7-F40A712D5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032520-6F80-4FFA-9638-89BC78E5F472}"/>
              </a:ext>
            </a:extLst>
          </p:cNvPr>
          <p:cNvGrpSpPr/>
          <p:nvPr/>
        </p:nvGrpSpPr>
        <p:grpSpPr>
          <a:xfrm>
            <a:off x="204155" y="57327"/>
            <a:ext cx="11783690" cy="6487068"/>
            <a:chOff x="204155" y="57327"/>
            <a:chExt cx="11783690" cy="64870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291107-5BCE-4F48-AA90-E96F834044AF}"/>
                </a:ext>
              </a:extLst>
            </p:cNvPr>
            <p:cNvSpPr/>
            <p:nvPr/>
          </p:nvSpPr>
          <p:spPr>
            <a:xfrm>
              <a:off x="204155" y="57327"/>
              <a:ext cx="11783690" cy="64870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1984734-A9EE-44C9-9576-C1CEF380C05E}"/>
                </a:ext>
              </a:extLst>
            </p:cNvPr>
            <p:cNvSpPr/>
            <p:nvPr/>
          </p:nvSpPr>
          <p:spPr>
            <a:xfrm>
              <a:off x="799373" y="529989"/>
              <a:ext cx="1879121" cy="579891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A93562-1835-4E51-B341-81CF01C588B0}"/>
                </a:ext>
              </a:extLst>
            </p:cNvPr>
            <p:cNvSpPr/>
            <p:nvPr/>
          </p:nvSpPr>
          <p:spPr>
            <a:xfrm>
              <a:off x="917988" y="2884978"/>
              <a:ext cx="1547003" cy="303771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6C934B-F0EE-4CDB-8AF8-A384BF2B35F1}"/>
                </a:ext>
              </a:extLst>
            </p:cNvPr>
            <p:cNvCxnSpPr/>
            <p:nvPr/>
          </p:nvCxnSpPr>
          <p:spPr>
            <a:xfrm>
              <a:off x="1259450" y="3364136"/>
              <a:ext cx="9546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36E1D7-E9C3-4D15-B219-9797E9115248}"/>
                </a:ext>
              </a:extLst>
            </p:cNvPr>
            <p:cNvCxnSpPr/>
            <p:nvPr/>
          </p:nvCxnSpPr>
          <p:spPr>
            <a:xfrm>
              <a:off x="1259450" y="3594011"/>
              <a:ext cx="9546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28AE69-38E0-4256-91FA-5AB19CE31C79}"/>
                </a:ext>
              </a:extLst>
            </p:cNvPr>
            <p:cNvCxnSpPr/>
            <p:nvPr/>
          </p:nvCxnSpPr>
          <p:spPr>
            <a:xfrm>
              <a:off x="1259450" y="3823884"/>
              <a:ext cx="9546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D620C1C-A377-48FA-901F-46DACC86A7DD}"/>
                </a:ext>
              </a:extLst>
            </p:cNvPr>
            <p:cNvSpPr/>
            <p:nvPr/>
          </p:nvSpPr>
          <p:spPr>
            <a:xfrm>
              <a:off x="2035828" y="3051333"/>
              <a:ext cx="143773" cy="1353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89B4F3-B2D5-4502-A5B5-B8970029F5C7}"/>
                </a:ext>
              </a:extLst>
            </p:cNvPr>
            <p:cNvSpPr txBox="1"/>
            <p:nvPr/>
          </p:nvSpPr>
          <p:spPr>
            <a:xfrm>
              <a:off x="894264" y="810383"/>
              <a:ext cx="1616015" cy="311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Client Application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FB968C2-252E-4477-9D05-73631EBC1A6A}"/>
                </a:ext>
              </a:extLst>
            </p:cNvPr>
            <p:cNvSpPr/>
            <p:nvPr/>
          </p:nvSpPr>
          <p:spPr>
            <a:xfrm>
              <a:off x="4171583" y="603649"/>
              <a:ext cx="1984076" cy="10126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Create Custom Report Template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100CFC0-4106-4FA9-8A5D-59648101D2D8}"/>
                </a:ext>
              </a:extLst>
            </p:cNvPr>
            <p:cNvCxnSpPr/>
            <p:nvPr/>
          </p:nvCxnSpPr>
          <p:spPr>
            <a:xfrm>
              <a:off x="2702937" y="978743"/>
              <a:ext cx="1500995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BD7B4DA-4403-44FC-9BC5-A9DB5FF858E7}"/>
                </a:ext>
              </a:extLst>
            </p:cNvPr>
            <p:cNvSpPr txBox="1"/>
            <p:nvPr/>
          </p:nvSpPr>
          <p:spPr>
            <a:xfrm>
              <a:off x="2792076" y="489415"/>
              <a:ext cx="1322716" cy="436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Custom Report Schema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DD23D5A-621A-4D88-829C-E1193E16F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2937" y="1263647"/>
              <a:ext cx="152543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743D75-FCD4-4A7C-80E8-6DC683B35497}"/>
                </a:ext>
              </a:extLst>
            </p:cNvPr>
            <p:cNvSpPr txBox="1"/>
            <p:nvPr/>
          </p:nvSpPr>
          <p:spPr>
            <a:xfrm>
              <a:off x="3023552" y="1255106"/>
              <a:ext cx="1322716" cy="264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TemplateId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66A3843-45BB-4C4E-8575-6F9D36309FA8}"/>
                </a:ext>
              </a:extLst>
            </p:cNvPr>
            <p:cNvSpPr/>
            <p:nvPr/>
          </p:nvSpPr>
          <p:spPr>
            <a:xfrm>
              <a:off x="6189733" y="1630700"/>
              <a:ext cx="1984076" cy="10126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Schedule Custom report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9834E74-9A6A-492A-B6F1-3CC839096A53}"/>
                </a:ext>
              </a:extLst>
            </p:cNvPr>
            <p:cNvCxnSpPr>
              <a:cxnSpLocks/>
            </p:cNvCxnSpPr>
            <p:nvPr/>
          </p:nvCxnSpPr>
          <p:spPr>
            <a:xfrm>
              <a:off x="2678494" y="2094579"/>
              <a:ext cx="348507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CA6D2B-29F4-4D73-B954-BCFA50A30AF2}"/>
                </a:ext>
              </a:extLst>
            </p:cNvPr>
            <p:cNvSpPr txBox="1"/>
            <p:nvPr/>
          </p:nvSpPr>
          <p:spPr>
            <a:xfrm>
              <a:off x="2963761" y="1663692"/>
              <a:ext cx="30856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TemplateID</a:t>
              </a:r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+ Start Date + Repeat Interval + Recurrence  + Callback URL (optional)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F49EE08-2E27-495E-96C9-2FFE41D31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0459" y="2390629"/>
              <a:ext cx="349945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BCF0E2-474B-4F10-A91D-35EF320596AE}"/>
                </a:ext>
              </a:extLst>
            </p:cNvPr>
            <p:cNvSpPr txBox="1"/>
            <p:nvPr/>
          </p:nvSpPr>
          <p:spPr>
            <a:xfrm>
              <a:off x="3465656" y="2392648"/>
              <a:ext cx="2056284" cy="264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ReportId</a:t>
              </a:r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+ Callback Token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8A34843-8E53-4240-A840-75121AC5DACA}"/>
                </a:ext>
              </a:extLst>
            </p:cNvPr>
            <p:cNvSpPr/>
            <p:nvPr/>
          </p:nvSpPr>
          <p:spPr>
            <a:xfrm>
              <a:off x="8751507" y="4036915"/>
              <a:ext cx="1984076" cy="10126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Get Failure Details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88B69C2-3ACF-45BA-A86F-61B21ECC0B04}"/>
                </a:ext>
              </a:extLst>
            </p:cNvPr>
            <p:cNvCxnSpPr>
              <a:cxnSpLocks/>
            </p:cNvCxnSpPr>
            <p:nvPr/>
          </p:nvCxnSpPr>
          <p:spPr>
            <a:xfrm>
              <a:off x="2684604" y="4393147"/>
              <a:ext cx="6066903" cy="4268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6A7FC65-930F-44A5-A69C-F4A10FD36B2A}"/>
                </a:ext>
              </a:extLst>
            </p:cNvPr>
            <p:cNvSpPr txBox="1"/>
            <p:nvPr/>
          </p:nvSpPr>
          <p:spPr>
            <a:xfrm>
              <a:off x="4506576" y="4096925"/>
              <a:ext cx="2599429" cy="264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ReportId</a:t>
              </a:r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+ StartDate + End Date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15FF398-4E03-42D9-A54A-7B69839C8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1939" y="4756632"/>
              <a:ext cx="6113458" cy="3543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3228D42-B9F1-407C-A7A2-069BF66319B0}"/>
                </a:ext>
              </a:extLst>
            </p:cNvPr>
            <p:cNvSpPr txBox="1"/>
            <p:nvPr/>
          </p:nvSpPr>
          <p:spPr>
            <a:xfrm>
              <a:off x="4283019" y="4787915"/>
              <a:ext cx="26339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Status + Report Download Link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2D19933-CDBB-45CE-9EB5-0A1E716A2BCB}"/>
                </a:ext>
              </a:extLst>
            </p:cNvPr>
            <p:cNvSpPr/>
            <p:nvPr/>
          </p:nvSpPr>
          <p:spPr>
            <a:xfrm>
              <a:off x="9811101" y="5181973"/>
              <a:ext cx="1984076" cy="10126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Cab Download </a:t>
              </a:r>
            </a:p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7B7F565-01F7-44E4-8123-AFDFB4474637}"/>
                </a:ext>
              </a:extLst>
            </p:cNvPr>
            <p:cNvCxnSpPr>
              <a:cxnSpLocks/>
            </p:cNvCxnSpPr>
            <p:nvPr/>
          </p:nvCxnSpPr>
          <p:spPr>
            <a:xfrm>
              <a:off x="2678494" y="5669270"/>
              <a:ext cx="7089835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A1A12C7-3114-46D6-BE8A-6FECCC6C804F}"/>
                </a:ext>
              </a:extLst>
            </p:cNvPr>
            <p:cNvSpPr txBox="1"/>
            <p:nvPr/>
          </p:nvSpPr>
          <p:spPr>
            <a:xfrm>
              <a:off x="5400357" y="5356282"/>
              <a:ext cx="931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CabIdHash</a:t>
              </a:r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C555618-FD42-4AA4-97B6-884052C3F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1962" y="5892878"/>
              <a:ext cx="706738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7CD9183-8CBD-4A63-B28E-EA33A364B3C8}"/>
                </a:ext>
              </a:extLst>
            </p:cNvPr>
            <p:cNvSpPr txBox="1"/>
            <p:nvPr/>
          </p:nvSpPr>
          <p:spPr>
            <a:xfrm>
              <a:off x="5223046" y="5879594"/>
              <a:ext cx="1652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Cab Download Link 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C314863-7CAA-432B-8ADD-4B7A35481392}"/>
                </a:ext>
              </a:extLst>
            </p:cNvPr>
            <p:cNvSpPr/>
            <p:nvPr/>
          </p:nvSpPr>
          <p:spPr>
            <a:xfrm>
              <a:off x="7881660" y="2794556"/>
              <a:ext cx="1984076" cy="10126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Notification Service </a:t>
              </a:r>
            </a:p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4B5DE4F-4204-4FC6-8690-A4143CEC9D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0459" y="3311013"/>
              <a:ext cx="5226444" cy="2308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F23A2F-93B5-46A6-9F84-8B457BD5476A}"/>
                </a:ext>
              </a:extLst>
            </p:cNvPr>
            <p:cNvSpPr txBox="1"/>
            <p:nvPr/>
          </p:nvSpPr>
          <p:spPr>
            <a:xfrm>
              <a:off x="4446184" y="3038797"/>
              <a:ext cx="21997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Notification Event {</a:t>
              </a:r>
              <a:r>
                <a:rPr lang="en-US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ReportId</a:t>
              </a:r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244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2018-09-12T19:53:48Z</dcterms:created>
  <dcterms:modified xsi:type="dcterms:W3CDTF">2018-09-12T19:54:17Z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eliotgra@microsoft.com</vt:lpwstr>
  </property>
  <property fmtid="{D5CDD505-2E9C-101B-9397-08002B2CF9AE}" pid="5" name="MSIP_Label_f42aa342-8706-4288-bd11-ebb85995028c_SetDate">
    <vt:lpwstr>2018-09-12T19:54:17.2146259Z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