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C0F9-C181-4D26-AB15-7DD6D9EEF4B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567B-4A5C-41EC-82DF-5CCBF7C6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C0F9-C181-4D26-AB15-7DD6D9EEF4B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567B-4A5C-41EC-82DF-5CCBF7C6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4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C0F9-C181-4D26-AB15-7DD6D9EEF4B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567B-4A5C-41EC-82DF-5CCBF7C6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0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C0F9-C181-4D26-AB15-7DD6D9EEF4B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567B-4A5C-41EC-82DF-5CCBF7C6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4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C0F9-C181-4D26-AB15-7DD6D9EEF4B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567B-4A5C-41EC-82DF-5CCBF7C6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C0F9-C181-4D26-AB15-7DD6D9EEF4B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567B-4A5C-41EC-82DF-5CCBF7C6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7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C0F9-C181-4D26-AB15-7DD6D9EEF4B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567B-4A5C-41EC-82DF-5CCBF7C6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7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C0F9-C181-4D26-AB15-7DD6D9EEF4B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567B-4A5C-41EC-82DF-5CCBF7C6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C0F9-C181-4D26-AB15-7DD6D9EEF4B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567B-4A5C-41EC-82DF-5CCBF7C6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9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C0F9-C181-4D26-AB15-7DD6D9EEF4B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567B-4A5C-41EC-82DF-5CCBF7C6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3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C0F9-C181-4D26-AB15-7DD6D9EEF4B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567B-4A5C-41EC-82DF-5CCBF7C6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2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4C0F9-C181-4D26-AB15-7DD6D9EEF4B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4567B-4A5C-41EC-82DF-5CCBF7C6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9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62702"/>
              </p:ext>
            </p:extLst>
          </p:nvPr>
        </p:nvGraphicFramePr>
        <p:xfrm>
          <a:off x="1158240" y="-17744"/>
          <a:ext cx="10261600" cy="68784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54363">
                  <a:extLst>
                    <a:ext uri="{9D8B030D-6E8A-4147-A177-3AD203B41FA5}">
                      <a16:colId xmlns:a16="http://schemas.microsoft.com/office/drawing/2014/main" val="1408506655"/>
                    </a:ext>
                  </a:extLst>
                </a:gridCol>
                <a:gridCol w="338761">
                  <a:extLst>
                    <a:ext uri="{9D8B030D-6E8A-4147-A177-3AD203B41FA5}">
                      <a16:colId xmlns:a16="http://schemas.microsoft.com/office/drawing/2014/main" val="2755841408"/>
                    </a:ext>
                  </a:extLst>
                </a:gridCol>
                <a:gridCol w="4968476">
                  <a:extLst>
                    <a:ext uri="{9D8B030D-6E8A-4147-A177-3AD203B41FA5}">
                      <a16:colId xmlns:a16="http://schemas.microsoft.com/office/drawing/2014/main" val="4278178413"/>
                    </a:ext>
                  </a:extLst>
                </a:gridCol>
              </a:tblGrid>
              <a:tr h="43639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Device Operational</a:t>
                      </a:r>
                      <a:endParaRPr lang="en-US" sz="20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713481"/>
                  </a:ext>
                </a:extLst>
              </a:tr>
              <a:tr h="282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Suspend self-managed I/O, if driver supports it.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655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i="1" u="none" strike="noStrike" dirty="0" err="1">
                          <a:effectLst/>
                        </a:rPr>
                        <a:t>EvtDeviceSelfManagedIoSuspend</a:t>
                      </a:r>
                      <a:endParaRPr lang="en-US" sz="1600" b="0" i="1" u="none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655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89995"/>
                  </a:ext>
                </a:extLst>
              </a:tr>
              <a:tr h="2930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Stop power-managed queues.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655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600" i="1" u="none" strike="noStrike" dirty="0">
                          <a:effectLst/>
                        </a:rPr>
                        <a:t>EvtIoStop</a:t>
                      </a:r>
                      <a:endParaRPr lang="it-IT" sz="1600" b="0" i="1" u="none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655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59862"/>
                  </a:ext>
                </a:extLst>
              </a:tr>
              <a:tr h="816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Arm wake signal, if driver supports it. (called only during transitions to low power, not during resource rebalance or device removal)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655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i="1" u="none" strike="noStrike" dirty="0" err="1">
                          <a:effectLst/>
                        </a:rPr>
                        <a:t>EvtDeviceArmWakeFromSx</a:t>
                      </a:r>
                      <a:endParaRPr lang="en-US" sz="1600" i="1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sz="1600" i="1" u="none" strike="noStrike" dirty="0">
                          <a:effectLst/>
                        </a:rPr>
                        <a:t>EvtDeviceArmWakeFromS0</a:t>
                      </a:r>
                      <a:endParaRPr lang="en-US" sz="1600" b="0" i="1" u="none" strike="noStrike" dirty="0">
                        <a:solidFill>
                          <a:srgbClr val="337AB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655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39264"/>
                  </a:ext>
                </a:extLst>
              </a:tr>
              <a:tr h="7923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Disable DMA, if driver supports it.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655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i="1" u="none" strike="noStrike" dirty="0" err="1">
                          <a:effectLst/>
                        </a:rPr>
                        <a:t>EvtDmaEnablerSelfManagedIoStop</a:t>
                      </a:r>
                      <a:endParaRPr lang="en-US" sz="1600" i="1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sz="1600" i="1" u="none" strike="noStrike" dirty="0" err="1">
                          <a:effectLst/>
                        </a:rPr>
                        <a:t>EvtDmaEnablerDisable</a:t>
                      </a:r>
                      <a:endParaRPr lang="en-US" sz="1600" i="1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sz="1600" i="1" u="none" strike="noStrike" dirty="0" err="1">
                          <a:effectLst/>
                        </a:rPr>
                        <a:t>EvtDmaEnablerFlush</a:t>
                      </a:r>
                      <a:endParaRPr lang="en-US" sz="1600" b="0" i="1" u="none" strike="noStrike" dirty="0">
                        <a:solidFill>
                          <a:srgbClr val="337AB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655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067121"/>
                  </a:ext>
                </a:extLst>
              </a:tr>
              <a:tr h="5752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Disconnect interrupts.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655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i="1" u="none" strike="noStrike" dirty="0">
                          <a:effectLst/>
                        </a:rPr>
                        <a:t>EvtDeviceD0ExitPreInterruptsDisabled</a:t>
                      </a:r>
                    </a:p>
                    <a:p>
                      <a:pPr algn="l" fontAlgn="ctr"/>
                      <a:r>
                        <a:rPr lang="en-US" sz="1600" i="1" u="none" strike="noStrike" dirty="0" err="1">
                          <a:effectLst/>
                        </a:rPr>
                        <a:t>EvtInterruptDisable</a:t>
                      </a:r>
                      <a:endParaRPr lang="en-US" sz="1600" b="0" i="1" u="none" strike="noStrike" dirty="0">
                        <a:solidFill>
                          <a:srgbClr val="337AB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655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510516"/>
                  </a:ext>
                </a:extLst>
              </a:tr>
              <a:tr h="3710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Notify driver of state change.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655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i="1" u="none" strike="noStrike" dirty="0">
                          <a:effectLst/>
                        </a:rPr>
                        <a:t>EvtDeviceD0Exit</a:t>
                      </a:r>
                      <a:endParaRPr lang="fr-FR" sz="1600" b="0" i="1" u="none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655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255644"/>
                  </a:ext>
                </a:extLst>
              </a:tr>
              <a:tr h="39944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Stop here if transitioning to low-power state</a:t>
                      </a:r>
                      <a:endParaRPr lang="en-US" sz="20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205587"/>
                  </a:ext>
                </a:extLst>
              </a:tr>
              <a:tr h="4849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Release hardware. (not called during system shutdown if target device state is </a:t>
                      </a:r>
                      <a:r>
                        <a:rPr lang="en-US" sz="1600" b="1" u="none" strike="noStrike" dirty="0">
                          <a:effectLst/>
                        </a:rPr>
                        <a:t>WdfPowerDeviceD3Final</a:t>
                      </a:r>
                      <a:r>
                        <a:rPr lang="en-US" sz="1600" u="none" strike="noStrike" dirty="0">
                          <a:effectLst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655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i="1" u="none" strike="noStrike" dirty="0" err="1">
                          <a:effectLst/>
                        </a:rPr>
                        <a:t>EvtDeviceReleaseHardware</a:t>
                      </a:r>
                      <a:endParaRPr lang="en-US" sz="1600" b="0" i="1" u="none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655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964299"/>
                  </a:ext>
                </a:extLst>
              </a:tr>
              <a:tr h="31260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Stop here if rebalancing resources</a:t>
                      </a:r>
                      <a:endParaRPr lang="en-US" sz="20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718448"/>
                  </a:ext>
                </a:extLst>
              </a:tr>
              <a:tr h="3473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Purge power-managed queues.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655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600" i="1" u="none" strike="noStrike" dirty="0">
                          <a:effectLst/>
                        </a:rPr>
                        <a:t>EvtIoStop</a:t>
                      </a:r>
                      <a:endParaRPr lang="it-IT" sz="1600" b="0" i="1" u="none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655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820465"/>
                  </a:ext>
                </a:extLst>
              </a:tr>
              <a:tr h="2930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Flush I/O buffers, if driver supports self-managed I/O.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655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i="1" u="none" strike="noStrike" dirty="0" err="1">
                          <a:effectLst/>
                        </a:rPr>
                        <a:t>EvtDeviceSelfManagedIoFlush</a:t>
                      </a:r>
                      <a:endParaRPr lang="en-US" sz="1600" b="0" i="1" u="none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655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199282"/>
                  </a:ext>
                </a:extLst>
              </a:tr>
              <a:tr h="3039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Purge non-power-managed queues.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655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600" i="1" u="none" strike="noStrike" dirty="0">
                          <a:effectLst/>
                        </a:rPr>
                        <a:t>EvtIoStop</a:t>
                      </a:r>
                      <a:endParaRPr lang="it-IT" sz="1600" b="0" i="1" u="none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655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714147"/>
                  </a:ext>
                </a:extLst>
              </a:tr>
              <a:tr h="3039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Clean up I/O buffers, if driver supports self-managed I/O.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655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i="1" u="none" strike="noStrike" dirty="0" err="1">
                          <a:effectLst/>
                        </a:rPr>
                        <a:t>EvtDeviceSelfManagedIoCleanup</a:t>
                      </a:r>
                      <a:endParaRPr lang="en-US" sz="1600" b="0" i="1" u="none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655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86044"/>
                  </a:ext>
                </a:extLst>
              </a:tr>
              <a:tr h="5427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Delete device object's context area.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655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i="1" u="none" strike="noStrike" dirty="0" err="1">
                          <a:effectLst/>
                        </a:rPr>
                        <a:t>EvtCleanupContext</a:t>
                      </a:r>
                      <a:endParaRPr lang="en-US" sz="1600" i="1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sz="1600" i="1" u="none" strike="noStrike">
                          <a:effectLst/>
                        </a:rPr>
                        <a:t>EvtDestroyContext</a:t>
                      </a:r>
                      <a:endParaRPr lang="en-US" sz="1600" b="0" i="1" u="none" strike="noStrike" dirty="0">
                        <a:solidFill>
                          <a:srgbClr val="337AB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655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6462"/>
                  </a:ext>
                </a:extLst>
              </a:tr>
              <a:tr h="32056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Device Removed</a:t>
                      </a:r>
                      <a:endParaRPr lang="en-US" sz="20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80551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>
            <a:cxnSpLocks/>
          </p:cNvCxnSpPr>
          <p:nvPr/>
        </p:nvCxnSpPr>
        <p:spPr>
          <a:xfrm flipH="1">
            <a:off x="6305265" y="3985147"/>
            <a:ext cx="4096" cy="469272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stealth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158240" y="706203"/>
            <a:ext cx="10261600" cy="1364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161288" y="1039505"/>
            <a:ext cx="10261600" cy="1364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161288" y="1838887"/>
            <a:ext cx="10261600" cy="1364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161288" y="2624621"/>
            <a:ext cx="10261600" cy="1364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161288" y="3199413"/>
            <a:ext cx="10261600" cy="1364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161288" y="3578632"/>
            <a:ext cx="10261600" cy="1364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61288" y="3949067"/>
            <a:ext cx="10261600" cy="1364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163090" y="4454419"/>
            <a:ext cx="10261600" cy="1364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161288" y="5100035"/>
            <a:ext cx="10261600" cy="1364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161288" y="5408829"/>
            <a:ext cx="10261600" cy="1364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163090" y="5722349"/>
            <a:ext cx="10261600" cy="1364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161288" y="6019685"/>
            <a:ext cx="10261600" cy="1364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161288" y="4813752"/>
            <a:ext cx="10261600" cy="1364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161288" y="6551206"/>
            <a:ext cx="10261600" cy="1364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161288" y="406958"/>
            <a:ext cx="10261600" cy="1364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6305265" y="420606"/>
            <a:ext cx="0" cy="3172316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stealth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6305265" y="4827400"/>
            <a:ext cx="0" cy="1723806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stealth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85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3147</TotalTime>
  <Words>140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Eliot Graff</dc:creator>
  <cp:lastModifiedBy>Ted Hudek</cp:lastModifiedBy>
  <cp:revision>25</cp:revision>
  <dcterms:created xsi:type="dcterms:W3CDTF">2016-09-14T17:09:34Z</dcterms:created>
  <dcterms:modified xsi:type="dcterms:W3CDTF">2016-09-20T23:52:44Z</dcterms:modified>
</cp:coreProperties>
</file>