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130" y="7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5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9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8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1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5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4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0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F3431-A9D9-4083-B0BA-B613B93D5C2C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444E-D7F2-43B2-A584-E31CEE891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204616"/>
              </p:ext>
            </p:extLst>
          </p:nvPr>
        </p:nvGraphicFramePr>
        <p:xfrm>
          <a:off x="716280" y="-22860"/>
          <a:ext cx="10751821" cy="69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4430">
                  <a:extLst>
                    <a:ext uri="{9D8B030D-6E8A-4147-A177-3AD203B41FA5}">
                      <a16:colId xmlns:a16="http://schemas.microsoft.com/office/drawing/2014/main" val="1408506655"/>
                    </a:ext>
                  </a:extLst>
                </a:gridCol>
                <a:gridCol w="26614">
                  <a:extLst>
                    <a:ext uri="{9D8B030D-6E8A-4147-A177-3AD203B41FA5}">
                      <a16:colId xmlns:a16="http://schemas.microsoft.com/office/drawing/2014/main" val="1924509667"/>
                    </a:ext>
                  </a:extLst>
                </a:gridCol>
                <a:gridCol w="354945">
                  <a:extLst>
                    <a:ext uri="{9D8B030D-6E8A-4147-A177-3AD203B41FA5}">
                      <a16:colId xmlns:a16="http://schemas.microsoft.com/office/drawing/2014/main" val="2755841408"/>
                    </a:ext>
                  </a:extLst>
                </a:gridCol>
                <a:gridCol w="167702">
                  <a:extLst>
                    <a:ext uri="{9D8B030D-6E8A-4147-A177-3AD203B41FA5}">
                      <a16:colId xmlns:a16="http://schemas.microsoft.com/office/drawing/2014/main" val="4278178413"/>
                    </a:ext>
                  </a:extLst>
                </a:gridCol>
                <a:gridCol w="5038130">
                  <a:extLst>
                    <a:ext uri="{9D8B030D-6E8A-4147-A177-3AD203B41FA5}">
                      <a16:colId xmlns:a16="http://schemas.microsoft.com/office/drawing/2014/main" val="1402113436"/>
                    </a:ext>
                  </a:extLst>
                </a:gridCol>
              </a:tblGrid>
              <a:tr h="43639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Device Operational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713481"/>
                  </a:ext>
                </a:extLst>
              </a:tr>
              <a:tr h="59230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Enable self-managed I/O, if driver supports it.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EVT_WDF_DEVICE_SELF_MANAGED_IO_INIT or EVT_WDF_DEVICE_SELF_MANAGED_IO_RESTART 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9995"/>
                  </a:ext>
                </a:extLst>
              </a:tr>
              <a:tr h="29306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Start power-managed queues. (Called only if EVT_WDF_IO_QUEUE_IO_STOP was previously called during power-down.)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t-IT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EVT_WDF_IO_QUEUE_IO_RESUME</a:t>
                      </a:r>
                      <a:endParaRPr lang="it-IT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959862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Disarm wake signal, if it was armed. (Called only during power-up; not called during resource rebalance.)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EVT_WDF_DEVICE_ARM_WAKE_FROM_SX EVT_WDF_DEVICE_ARM_WAKE_FROM_S0 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39264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information about child devices.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EVT_WDF_CHILD_LIST_SCAN_FOR_CHILDREN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67121"/>
                  </a:ext>
                </a:extLst>
              </a:tr>
              <a:tr h="84638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 DMA, if driver supports it.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EVT_WDF_DMA_ENABLER_SELFMANAGED_IO_START EVT_WDF_DMA_ENABLER_ENABLE EVT_WDF_DMA_ENABLER_FILL 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510516"/>
                  </a:ext>
                </a:extLst>
              </a:tr>
              <a:tr h="5785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 interrupts.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EVT_WDF_DEVICE_D0_ENTRY_POST_INTERRUPTS_ENABLED EVT_WDF_INTERRUPT_ENABLE </a:t>
                      </a:r>
                      <a:endParaRPr lang="fr-FR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827327"/>
                  </a:ext>
                </a:extLst>
              </a:tr>
              <a:tr h="3429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driver of state change.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EVT_WDF_DEVICE_D0_ENTRY </a:t>
                      </a:r>
                      <a:endParaRPr lang="fr-FR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55644"/>
                  </a:ext>
                </a:extLst>
              </a:tr>
              <a:tr h="39944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Restart from here if device is in low power state.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05587"/>
                  </a:ext>
                </a:extLst>
              </a:tr>
              <a:tr h="312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Prepare hardware for power.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EVT_WDF_DEVICE_PREPARE_HARDWARE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52565"/>
                  </a:ext>
                </a:extLst>
              </a:tr>
              <a:tr h="3126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Change resource requirements.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EVT_WDF_DEVICE_REMOVE_ADDED_RESOURCES</a:t>
                      </a:r>
                    </a:p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EVT_WDF_DEVICE_FILTER_RESOURCE_REQUIREMENTS</a:t>
                      </a:r>
                    </a:p>
                    <a:p>
                      <a:pPr algn="l" fontAlgn="ctr"/>
                      <a:r>
                        <a:rPr lang="en-US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EVT_WDF_DEVICE_FILTER_RESOURCE_REQUIREMENTS</a:t>
                      </a:r>
                      <a:endParaRPr lang="en-US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49753"/>
                  </a:ext>
                </a:extLst>
              </a:tr>
              <a:tr h="31260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Restart from here if rebalancing resources.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718448"/>
                  </a:ext>
                </a:extLst>
              </a:tr>
              <a:tr h="347340"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device object.</a:t>
                      </a: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it-IT" sz="16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EVT_WDF_DRIVER_DEVICE_ADD</a:t>
                      </a:r>
                      <a:endParaRPr lang="it-IT" sz="16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34655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20465"/>
                  </a:ext>
                </a:extLst>
              </a:tr>
              <a:tr h="320566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Device arrived</a:t>
                      </a:r>
                      <a:endParaRPr lang="en-US" sz="2000" b="1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0551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971048" y="6274549"/>
            <a:ext cx="6064" cy="320785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stealth" w="med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41248" y="1001405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1248" y="1785547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41248" y="2738921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41248" y="3580413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54425" y="4160962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4425" y="4485677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856227" y="4838566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56227" y="5935709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54425" y="6255905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854425" y="5197899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41248" y="6581686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41248" y="406958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5969000" y="420606"/>
            <a:ext cx="16225" cy="406507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stealth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969000" y="4838566"/>
            <a:ext cx="0" cy="1110791"/>
          </a:xfrm>
          <a:prstGeom prst="straightConnector1">
            <a:avLst/>
          </a:prstGeom>
          <a:ln w="50800" cap="flat" cmpd="sng" algn="ctr">
            <a:solidFill>
              <a:schemeClr val="dk1"/>
            </a:solidFill>
            <a:prstDash val="solid"/>
            <a:round/>
            <a:headEnd type="stealth" w="med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38200" y="2356460"/>
            <a:ext cx="10261600" cy="13648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4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307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 Graff</dc:creator>
  <cp:lastModifiedBy>Eliot Graff</cp:lastModifiedBy>
  <cp:revision>10</cp:revision>
  <dcterms:created xsi:type="dcterms:W3CDTF">2016-09-19T20:41:52Z</dcterms:created>
  <dcterms:modified xsi:type="dcterms:W3CDTF">2016-09-20T01:03:02Z</dcterms:modified>
</cp:coreProperties>
</file>