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F6B5-F91F-4089-A66B-B10726C38A0E}" v="36" dt="2021-03-10T15:31:5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,MARY" userId="81be306d-4a84-46ae-a3d8-5e463d5adf2a" providerId="ADAL" clId="{9956F6B5-F91F-4089-A66B-B10726C38A0E}"/>
    <pc:docChg chg="undo redo custSel addSld delSld modSld">
      <pc:chgData name="ELIZABETH,MARY" userId="81be306d-4a84-46ae-a3d8-5e463d5adf2a" providerId="ADAL" clId="{9956F6B5-F91F-4089-A66B-B10726C38A0E}" dt="2021-03-10T22:32:24.440" v="2442" actId="1076"/>
      <pc:docMkLst>
        <pc:docMk/>
      </pc:docMkLst>
      <pc:sldChg chg="addSp modSp mod">
        <pc:chgData name="ELIZABETH,MARY" userId="81be306d-4a84-46ae-a3d8-5e463d5adf2a" providerId="ADAL" clId="{9956F6B5-F91F-4089-A66B-B10726C38A0E}" dt="2021-03-10T11:40:37.798" v="246" actId="1076"/>
        <pc:sldMkLst>
          <pc:docMk/>
          <pc:sldMk cId="4268266884" sldId="256"/>
        </pc:sldMkLst>
        <pc:spChg chg="add mod">
          <ac:chgData name="ELIZABETH,MARY" userId="81be306d-4a84-46ae-a3d8-5e463d5adf2a" providerId="ADAL" clId="{9956F6B5-F91F-4089-A66B-B10726C38A0E}" dt="2021-03-10T11:40:37.798" v="246" actId="1076"/>
          <ac:spMkLst>
            <pc:docMk/>
            <pc:sldMk cId="4268266884" sldId="256"/>
            <ac:spMk id="5" creationId="{48DCA0BF-309D-49F4-88F3-EAB8E5201021}"/>
          </ac:spMkLst>
        </pc:spChg>
      </pc:sldChg>
      <pc:sldChg chg="addSp delSp modSp mod">
        <pc:chgData name="ELIZABETH,MARY" userId="81be306d-4a84-46ae-a3d8-5e463d5adf2a" providerId="ADAL" clId="{9956F6B5-F91F-4089-A66B-B10726C38A0E}" dt="2021-03-10T11:15:02.114" v="83" actId="1076"/>
        <pc:sldMkLst>
          <pc:docMk/>
          <pc:sldMk cId="4040602564" sldId="257"/>
        </pc:sldMkLst>
        <pc:spChg chg="mod">
          <ac:chgData name="ELIZABETH,MARY" userId="81be306d-4a84-46ae-a3d8-5e463d5adf2a" providerId="ADAL" clId="{9956F6B5-F91F-4089-A66B-B10726C38A0E}" dt="2021-03-10T11:11:28.398" v="57" actId="20577"/>
          <ac:spMkLst>
            <pc:docMk/>
            <pc:sldMk cId="4040602564" sldId="257"/>
            <ac:spMk id="2" creationId="{6E54FE8D-545C-4A26-938E-6512C18903E8}"/>
          </ac:spMkLst>
        </pc:spChg>
        <pc:spChg chg="del">
          <ac:chgData name="ELIZABETH,MARY" userId="81be306d-4a84-46ae-a3d8-5e463d5adf2a" providerId="ADAL" clId="{9956F6B5-F91F-4089-A66B-B10726C38A0E}" dt="2021-03-10T11:08:12.202" v="13"/>
          <ac:spMkLst>
            <pc:docMk/>
            <pc:sldMk cId="4040602564" sldId="257"/>
            <ac:spMk id="3" creationId="{0F97CD8E-3E85-456C-BBC0-D8159F984EE8}"/>
          </ac:spMkLst>
        </pc:spChg>
        <pc:spChg chg="add del mod">
          <ac:chgData name="ELIZABETH,MARY" userId="81be306d-4a84-46ae-a3d8-5e463d5adf2a" providerId="ADAL" clId="{9956F6B5-F91F-4089-A66B-B10726C38A0E}" dt="2021-03-10T11:09:08.205" v="19" actId="478"/>
          <ac:spMkLst>
            <pc:docMk/>
            <pc:sldMk cId="4040602564" sldId="257"/>
            <ac:spMk id="9" creationId="{5029BD27-D783-48E3-B51E-8CD4B802F45E}"/>
          </ac:spMkLst>
        </pc:spChg>
        <pc:picChg chg="add del mod">
          <ac:chgData name="ELIZABETH,MARY" userId="81be306d-4a84-46ae-a3d8-5e463d5adf2a" providerId="ADAL" clId="{9956F6B5-F91F-4089-A66B-B10726C38A0E}" dt="2021-03-10T11:09:03.205" v="18" actId="478"/>
          <ac:picMkLst>
            <pc:docMk/>
            <pc:sldMk cId="4040602564" sldId="257"/>
            <ac:picMk id="5" creationId="{74CFCCAF-EA77-4477-9D04-9756D9FC7497}"/>
          </ac:picMkLst>
        </pc:picChg>
        <pc:picChg chg="add del mod">
          <ac:chgData name="ELIZABETH,MARY" userId="81be306d-4a84-46ae-a3d8-5e463d5adf2a" providerId="ADAL" clId="{9956F6B5-F91F-4089-A66B-B10726C38A0E}" dt="2021-03-10T11:10:54.384" v="27" actId="478"/>
          <ac:picMkLst>
            <pc:docMk/>
            <pc:sldMk cId="4040602564" sldId="257"/>
            <ac:picMk id="7" creationId="{D7167903-AA3E-4B72-83B3-81F8A3A6C5E6}"/>
          </ac:picMkLst>
        </pc:picChg>
        <pc:picChg chg="add mod">
          <ac:chgData name="ELIZABETH,MARY" userId="81be306d-4a84-46ae-a3d8-5e463d5adf2a" providerId="ADAL" clId="{9956F6B5-F91F-4089-A66B-B10726C38A0E}" dt="2021-03-10T11:15:02.114" v="83" actId="1076"/>
          <ac:picMkLst>
            <pc:docMk/>
            <pc:sldMk cId="4040602564" sldId="257"/>
            <ac:picMk id="11" creationId="{C61768F5-AF91-44F8-B3EF-6484C46B6993}"/>
          </ac:picMkLst>
        </pc:picChg>
        <pc:picChg chg="add del mod">
          <ac:chgData name="ELIZABETH,MARY" userId="81be306d-4a84-46ae-a3d8-5e463d5adf2a" providerId="ADAL" clId="{9956F6B5-F91F-4089-A66B-B10726C38A0E}" dt="2021-03-10T11:11:44.496" v="63" actId="478"/>
          <ac:picMkLst>
            <pc:docMk/>
            <pc:sldMk cId="4040602564" sldId="257"/>
            <ac:picMk id="13" creationId="{2D54FE39-9CCD-42F8-8B2C-0C6225203CEF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11:15:16.986" v="84" actId="1076"/>
        <pc:sldMkLst>
          <pc:docMk/>
          <pc:sldMk cId="1761827229" sldId="258"/>
        </pc:sldMkLst>
        <pc:spChg chg="mod">
          <ac:chgData name="ELIZABETH,MARY" userId="81be306d-4a84-46ae-a3d8-5e463d5adf2a" providerId="ADAL" clId="{9956F6B5-F91F-4089-A66B-B10726C38A0E}" dt="2021-03-10T11:14:12.434" v="78" actId="403"/>
          <ac:spMkLst>
            <pc:docMk/>
            <pc:sldMk cId="1761827229" sldId="258"/>
            <ac:spMk id="2" creationId="{B6B9BFF8-3317-4267-A366-5BE32716B860}"/>
          </ac:spMkLst>
        </pc:spChg>
        <pc:spChg chg="del">
          <ac:chgData name="ELIZABETH,MARY" userId="81be306d-4a84-46ae-a3d8-5e463d5adf2a" providerId="ADAL" clId="{9956F6B5-F91F-4089-A66B-B10726C38A0E}" dt="2021-03-10T11:11:48.242" v="64"/>
          <ac:spMkLst>
            <pc:docMk/>
            <pc:sldMk cId="1761827229" sldId="258"/>
            <ac:spMk id="3" creationId="{6EBAA6A8-6207-4A26-A8E9-C69BC98F8B08}"/>
          </ac:spMkLst>
        </pc:spChg>
        <pc:picChg chg="add mod">
          <ac:chgData name="ELIZABETH,MARY" userId="81be306d-4a84-46ae-a3d8-5e463d5adf2a" providerId="ADAL" clId="{9956F6B5-F91F-4089-A66B-B10726C38A0E}" dt="2021-03-10T11:11:48.242" v="64"/>
          <ac:picMkLst>
            <pc:docMk/>
            <pc:sldMk cId="1761827229" sldId="258"/>
            <ac:picMk id="4" creationId="{EF2F6EF7-822C-4D32-A40F-B2A0531F2AA5}"/>
          </ac:picMkLst>
        </pc:picChg>
        <pc:picChg chg="add mod">
          <ac:chgData name="ELIZABETH,MARY" userId="81be306d-4a84-46ae-a3d8-5e463d5adf2a" providerId="ADAL" clId="{9956F6B5-F91F-4089-A66B-B10726C38A0E}" dt="2021-03-10T11:15:16.986" v="84" actId="1076"/>
          <ac:picMkLst>
            <pc:docMk/>
            <pc:sldMk cId="1761827229" sldId="258"/>
            <ac:picMk id="5" creationId="{6CB05B3F-516D-40C7-AF56-52AB051DAC10}"/>
          </ac:picMkLst>
        </pc:picChg>
        <pc:picChg chg="add mod">
          <ac:chgData name="ELIZABETH,MARY" userId="81be306d-4a84-46ae-a3d8-5e463d5adf2a" providerId="ADAL" clId="{9956F6B5-F91F-4089-A66B-B10726C38A0E}" dt="2021-03-10T11:14:27.756" v="81" actId="1076"/>
          <ac:picMkLst>
            <pc:docMk/>
            <pc:sldMk cId="1761827229" sldId="258"/>
            <ac:picMk id="6" creationId="{96638EBE-57E4-495E-B0F8-B53B68C6F73D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11:36:32.425" v="223" actId="1076"/>
        <pc:sldMkLst>
          <pc:docMk/>
          <pc:sldMk cId="1603888221" sldId="259"/>
        </pc:sldMkLst>
        <pc:spChg chg="mod">
          <ac:chgData name="ELIZABETH,MARY" userId="81be306d-4a84-46ae-a3d8-5e463d5adf2a" providerId="ADAL" clId="{9956F6B5-F91F-4089-A66B-B10726C38A0E}" dt="2021-03-10T11:33:34.195" v="204" actId="20577"/>
          <ac:spMkLst>
            <pc:docMk/>
            <pc:sldMk cId="1603888221" sldId="259"/>
            <ac:spMk id="2" creationId="{B992988A-697B-418A-8653-E06352D8DA69}"/>
          </ac:spMkLst>
        </pc:spChg>
        <pc:spChg chg="del">
          <ac:chgData name="ELIZABETH,MARY" userId="81be306d-4a84-46ae-a3d8-5e463d5adf2a" providerId="ADAL" clId="{9956F6B5-F91F-4089-A66B-B10726C38A0E}" dt="2021-03-10T11:34:32.295" v="205"/>
          <ac:spMkLst>
            <pc:docMk/>
            <pc:sldMk cId="1603888221" sldId="259"/>
            <ac:spMk id="3" creationId="{A8041AA5-B30D-4E25-A108-F7B72C7A1C73}"/>
          </ac:spMkLst>
        </pc:spChg>
        <pc:spChg chg="add mod">
          <ac:chgData name="ELIZABETH,MARY" userId="81be306d-4a84-46ae-a3d8-5e463d5adf2a" providerId="ADAL" clId="{9956F6B5-F91F-4089-A66B-B10726C38A0E}" dt="2021-03-10T11:36:32.425" v="223" actId="1076"/>
          <ac:spMkLst>
            <pc:docMk/>
            <pc:sldMk cId="1603888221" sldId="259"/>
            <ac:spMk id="6" creationId="{D7264583-21A0-4122-8EC3-AC01706B938C}"/>
          </ac:spMkLst>
        </pc:spChg>
        <pc:picChg chg="add mod">
          <ac:chgData name="ELIZABETH,MARY" userId="81be306d-4a84-46ae-a3d8-5e463d5adf2a" providerId="ADAL" clId="{9956F6B5-F91F-4089-A66B-B10726C38A0E}" dt="2021-03-10T11:36:27.814" v="222" actId="1076"/>
          <ac:picMkLst>
            <pc:docMk/>
            <pc:sldMk cId="1603888221" sldId="259"/>
            <ac:picMk id="5" creationId="{6EF73755-D9D5-41BD-B7B6-B6300BA29F18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14:38:56.643" v="978" actId="20577"/>
        <pc:sldMkLst>
          <pc:docMk/>
          <pc:sldMk cId="2688610831" sldId="260"/>
        </pc:sldMkLst>
        <pc:spChg chg="mod">
          <ac:chgData name="ELIZABETH,MARY" userId="81be306d-4a84-46ae-a3d8-5e463d5adf2a" providerId="ADAL" clId="{9956F6B5-F91F-4089-A66B-B10726C38A0E}" dt="2021-03-10T11:48:16.375" v="254" actId="20577"/>
          <ac:spMkLst>
            <pc:docMk/>
            <pc:sldMk cId="2688610831" sldId="260"/>
            <ac:spMk id="2" creationId="{25EBDC46-771B-49FC-979F-CD26E215B8B2}"/>
          </ac:spMkLst>
        </pc:spChg>
        <pc:spChg chg="mod">
          <ac:chgData name="ELIZABETH,MARY" userId="81be306d-4a84-46ae-a3d8-5e463d5adf2a" providerId="ADAL" clId="{9956F6B5-F91F-4089-A66B-B10726C38A0E}" dt="2021-03-10T14:38:56.643" v="978" actId="20577"/>
          <ac:spMkLst>
            <pc:docMk/>
            <pc:sldMk cId="2688610831" sldId="260"/>
            <ac:spMk id="3" creationId="{03BB9FAC-C27E-4A7E-AB4C-48E312705156}"/>
          </ac:spMkLst>
        </pc:spChg>
        <pc:spChg chg="add mod">
          <ac:chgData name="ELIZABETH,MARY" userId="81be306d-4a84-46ae-a3d8-5e463d5adf2a" providerId="ADAL" clId="{9956F6B5-F91F-4089-A66B-B10726C38A0E}" dt="2021-03-10T12:33:14.210" v="771" actId="1076"/>
          <ac:spMkLst>
            <pc:docMk/>
            <pc:sldMk cId="2688610831" sldId="260"/>
            <ac:spMk id="4" creationId="{9960A578-8FDA-4632-919A-0FEC4F2B3F1D}"/>
          </ac:spMkLst>
        </pc:spChg>
        <pc:picChg chg="add del mod">
          <ac:chgData name="ELIZABETH,MARY" userId="81be306d-4a84-46ae-a3d8-5e463d5adf2a" providerId="ADAL" clId="{9956F6B5-F91F-4089-A66B-B10726C38A0E}" dt="2021-03-10T12:00:36.446" v="364" actId="478"/>
          <ac:picMkLst>
            <pc:docMk/>
            <pc:sldMk cId="2688610831" sldId="260"/>
            <ac:picMk id="6" creationId="{E13EDB47-19F1-4E14-89E8-A92ABF1723FB}"/>
          </ac:picMkLst>
        </pc:picChg>
        <pc:picChg chg="add del">
          <ac:chgData name="ELIZABETH,MARY" userId="81be306d-4a84-46ae-a3d8-5e463d5adf2a" providerId="ADAL" clId="{9956F6B5-F91F-4089-A66B-B10726C38A0E}" dt="2021-03-10T11:56:21.735" v="345" actId="478"/>
          <ac:picMkLst>
            <pc:docMk/>
            <pc:sldMk cId="2688610831" sldId="260"/>
            <ac:picMk id="8" creationId="{61BC257B-F623-4458-BBEB-2FE873872B91}"/>
          </ac:picMkLst>
        </pc:picChg>
        <pc:picChg chg="add mod">
          <ac:chgData name="ELIZABETH,MARY" userId="81be306d-4a84-46ae-a3d8-5e463d5adf2a" providerId="ADAL" clId="{9956F6B5-F91F-4089-A66B-B10726C38A0E}" dt="2021-03-10T12:19:30.215" v="733" actId="1076"/>
          <ac:picMkLst>
            <pc:docMk/>
            <pc:sldMk cId="2688610831" sldId="260"/>
            <ac:picMk id="10" creationId="{116FA9D2-4C13-4909-BC5A-A6C81DF9BAE8}"/>
          </ac:picMkLst>
        </pc:picChg>
        <pc:picChg chg="add mod">
          <ac:chgData name="ELIZABETH,MARY" userId="81be306d-4a84-46ae-a3d8-5e463d5adf2a" providerId="ADAL" clId="{9956F6B5-F91F-4089-A66B-B10726C38A0E}" dt="2021-03-10T12:19:27.440" v="732" actId="1076"/>
          <ac:picMkLst>
            <pc:docMk/>
            <pc:sldMk cId="2688610831" sldId="260"/>
            <ac:picMk id="12" creationId="{FD84ECD1-8489-4C4C-9617-BE6DFBE3259D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14:46:54.731" v="987" actId="207"/>
        <pc:sldMkLst>
          <pc:docMk/>
          <pc:sldMk cId="3462677041" sldId="261"/>
        </pc:sldMkLst>
        <pc:spChg chg="mod">
          <ac:chgData name="ELIZABETH,MARY" userId="81be306d-4a84-46ae-a3d8-5e463d5adf2a" providerId="ADAL" clId="{9956F6B5-F91F-4089-A66B-B10726C38A0E}" dt="2021-03-10T12:28:33.803" v="767" actId="20577"/>
          <ac:spMkLst>
            <pc:docMk/>
            <pc:sldMk cId="3462677041" sldId="261"/>
            <ac:spMk id="2" creationId="{5DB4A35D-4BA6-4801-9B64-CF9A4BD381A6}"/>
          </ac:spMkLst>
        </pc:spChg>
        <pc:spChg chg="add del mod">
          <ac:chgData name="ELIZABETH,MARY" userId="81be306d-4a84-46ae-a3d8-5e463d5adf2a" providerId="ADAL" clId="{9956F6B5-F91F-4089-A66B-B10726C38A0E}" dt="2021-03-10T14:16:07.868" v="907" actId="20577"/>
          <ac:spMkLst>
            <pc:docMk/>
            <pc:sldMk cId="3462677041" sldId="261"/>
            <ac:spMk id="3" creationId="{C8DE5085-138D-43EA-B776-9A6B62263304}"/>
          </ac:spMkLst>
        </pc:spChg>
        <pc:spChg chg="add mod">
          <ac:chgData name="ELIZABETH,MARY" userId="81be306d-4a84-46ae-a3d8-5e463d5adf2a" providerId="ADAL" clId="{9956F6B5-F91F-4089-A66B-B10726C38A0E}" dt="2021-03-10T14:08:12.893" v="847" actId="1076"/>
          <ac:spMkLst>
            <pc:docMk/>
            <pc:sldMk cId="3462677041" sldId="261"/>
            <ac:spMk id="6" creationId="{E4E6316C-9DF8-445F-A62C-6B3919217B50}"/>
          </ac:spMkLst>
        </pc:spChg>
        <pc:spChg chg="add del mod">
          <ac:chgData name="ELIZABETH,MARY" userId="81be306d-4a84-46ae-a3d8-5e463d5adf2a" providerId="ADAL" clId="{9956F6B5-F91F-4089-A66B-B10726C38A0E}" dt="2021-03-10T14:07:04.416" v="837"/>
          <ac:spMkLst>
            <pc:docMk/>
            <pc:sldMk cId="3462677041" sldId="261"/>
            <ac:spMk id="11" creationId="{CC5DA8B8-4E04-4C3B-90DC-CC90ECE22228}"/>
          </ac:spMkLst>
        </pc:spChg>
        <pc:spChg chg="add del mod">
          <ac:chgData name="ELIZABETH,MARY" userId="81be306d-4a84-46ae-a3d8-5e463d5adf2a" providerId="ADAL" clId="{9956F6B5-F91F-4089-A66B-B10726C38A0E}" dt="2021-03-10T14:07:04.415" v="835"/>
          <ac:spMkLst>
            <pc:docMk/>
            <pc:sldMk cId="3462677041" sldId="261"/>
            <ac:spMk id="13" creationId="{12443086-63E8-4AD2-8014-1B9E95138F08}"/>
          </ac:spMkLst>
        </pc:spChg>
        <pc:spChg chg="add mod">
          <ac:chgData name="ELIZABETH,MARY" userId="81be306d-4a84-46ae-a3d8-5e463d5adf2a" providerId="ADAL" clId="{9956F6B5-F91F-4089-A66B-B10726C38A0E}" dt="2021-03-10T14:08:51.674" v="855" actId="1076"/>
          <ac:spMkLst>
            <pc:docMk/>
            <pc:sldMk cId="3462677041" sldId="261"/>
            <ac:spMk id="14" creationId="{8F195B69-46EE-417A-BF8F-701F313589A4}"/>
          </ac:spMkLst>
        </pc:spChg>
        <pc:spChg chg="add del">
          <ac:chgData name="ELIZABETH,MARY" userId="81be306d-4a84-46ae-a3d8-5e463d5adf2a" providerId="ADAL" clId="{9956F6B5-F91F-4089-A66B-B10726C38A0E}" dt="2021-03-10T14:46:42.257" v="984" actId="478"/>
          <ac:spMkLst>
            <pc:docMk/>
            <pc:sldMk cId="3462677041" sldId="261"/>
            <ac:spMk id="23" creationId="{A3A588CB-454B-46D1-94D2-5F5D0D061B17}"/>
          </ac:spMkLst>
        </pc:spChg>
        <pc:spChg chg="add mod">
          <ac:chgData name="ELIZABETH,MARY" userId="81be306d-4a84-46ae-a3d8-5e463d5adf2a" providerId="ADAL" clId="{9956F6B5-F91F-4089-A66B-B10726C38A0E}" dt="2021-03-10T14:46:54.731" v="987" actId="207"/>
          <ac:spMkLst>
            <pc:docMk/>
            <pc:sldMk cId="3462677041" sldId="261"/>
            <ac:spMk id="24" creationId="{2C992C11-4960-44CA-82D4-9ABAA4C7D700}"/>
          </ac:spMkLst>
        </pc:spChg>
        <pc:graphicFrameChg chg="add del mod">
          <ac:chgData name="ELIZABETH,MARY" userId="81be306d-4a84-46ae-a3d8-5e463d5adf2a" providerId="ADAL" clId="{9956F6B5-F91F-4089-A66B-B10726C38A0E}" dt="2021-03-10T14:07:04.415" v="835"/>
          <ac:graphicFrameMkLst>
            <pc:docMk/>
            <pc:sldMk cId="3462677041" sldId="261"/>
            <ac:graphicFrameMk id="12" creationId="{02F90DB1-25D9-4A16-AB7E-BB6B881590F3}"/>
          </ac:graphicFrameMkLst>
        </pc:graphicFrameChg>
        <pc:picChg chg="add mod">
          <ac:chgData name="ELIZABETH,MARY" userId="81be306d-4a84-46ae-a3d8-5e463d5adf2a" providerId="ADAL" clId="{9956F6B5-F91F-4089-A66B-B10726C38A0E}" dt="2021-03-10T14:08:10.162" v="846" actId="1076"/>
          <ac:picMkLst>
            <pc:docMk/>
            <pc:sldMk cId="3462677041" sldId="261"/>
            <ac:picMk id="5" creationId="{629C6C6E-6CE3-4EB3-ADAD-2DE7EC18808D}"/>
          </ac:picMkLst>
        </pc:picChg>
        <pc:picChg chg="add mod">
          <ac:chgData name="ELIZABETH,MARY" userId="81be306d-4a84-46ae-a3d8-5e463d5adf2a" providerId="ADAL" clId="{9956F6B5-F91F-4089-A66B-B10726C38A0E}" dt="2021-03-10T14:09:32.603" v="860" actId="1076"/>
          <ac:picMkLst>
            <pc:docMk/>
            <pc:sldMk cId="3462677041" sldId="261"/>
            <ac:picMk id="8" creationId="{F68A52AB-4BB7-4F7E-9082-3785782AA8E1}"/>
          </ac:picMkLst>
        </pc:picChg>
        <pc:picChg chg="add mod">
          <ac:chgData name="ELIZABETH,MARY" userId="81be306d-4a84-46ae-a3d8-5e463d5adf2a" providerId="ADAL" clId="{9956F6B5-F91F-4089-A66B-B10726C38A0E}" dt="2021-03-10T14:16:35.368" v="911" actId="1076"/>
          <ac:picMkLst>
            <pc:docMk/>
            <pc:sldMk cId="3462677041" sldId="261"/>
            <ac:picMk id="10" creationId="{C85067E9-31C7-4302-B4BB-42E821DC16CC}"/>
          </ac:picMkLst>
        </pc:picChg>
        <pc:picChg chg="add mod">
          <ac:chgData name="ELIZABETH,MARY" userId="81be306d-4a84-46ae-a3d8-5e463d5adf2a" providerId="ADAL" clId="{9956F6B5-F91F-4089-A66B-B10726C38A0E}" dt="2021-03-10T14:15:06.708" v="889" actId="1076"/>
          <ac:picMkLst>
            <pc:docMk/>
            <pc:sldMk cId="3462677041" sldId="261"/>
            <ac:picMk id="16" creationId="{EAC9C906-4366-4823-9EC0-5BBB22FD2778}"/>
          </ac:picMkLst>
        </pc:picChg>
        <pc:picChg chg="add mod modCrop">
          <ac:chgData name="ELIZABETH,MARY" userId="81be306d-4a84-46ae-a3d8-5e463d5adf2a" providerId="ADAL" clId="{9956F6B5-F91F-4089-A66B-B10726C38A0E}" dt="2021-03-10T14:14:57.781" v="888" actId="1076"/>
          <ac:picMkLst>
            <pc:docMk/>
            <pc:sldMk cId="3462677041" sldId="261"/>
            <ac:picMk id="17" creationId="{3EF9592F-2778-4FE2-AEC7-D2F4633D5ACF}"/>
          </ac:picMkLst>
        </pc:picChg>
        <pc:picChg chg="add mod">
          <ac:chgData name="ELIZABETH,MARY" userId="81be306d-4a84-46ae-a3d8-5e463d5adf2a" providerId="ADAL" clId="{9956F6B5-F91F-4089-A66B-B10726C38A0E}" dt="2021-03-10T14:21:46.736" v="928" actId="1037"/>
          <ac:picMkLst>
            <pc:docMk/>
            <pc:sldMk cId="3462677041" sldId="261"/>
            <ac:picMk id="19" creationId="{B55031BA-40F8-445A-A14B-44ABE84D9E13}"/>
          </ac:picMkLst>
        </pc:picChg>
        <pc:picChg chg="add mod modCrop">
          <ac:chgData name="ELIZABETH,MARY" userId="81be306d-4a84-46ae-a3d8-5e463d5adf2a" providerId="ADAL" clId="{9956F6B5-F91F-4089-A66B-B10726C38A0E}" dt="2021-03-10T14:18:44.938" v="921" actId="1076"/>
          <ac:picMkLst>
            <pc:docMk/>
            <pc:sldMk cId="3462677041" sldId="261"/>
            <ac:picMk id="20" creationId="{81BFBFBE-F6F9-40D9-A697-8BA81752C81B}"/>
          </ac:picMkLst>
        </pc:picChg>
        <pc:picChg chg="add mod">
          <ac:chgData name="ELIZABETH,MARY" userId="81be306d-4a84-46ae-a3d8-5e463d5adf2a" providerId="ADAL" clId="{9956F6B5-F91F-4089-A66B-B10726C38A0E}" dt="2021-03-10T14:32:47.251" v="936" actId="1035"/>
          <ac:picMkLst>
            <pc:docMk/>
            <pc:sldMk cId="3462677041" sldId="261"/>
            <ac:picMk id="22" creationId="{1602163E-E696-4322-961A-10AB4044C0E9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15:10:23.190" v="1435" actId="20577"/>
        <pc:sldMkLst>
          <pc:docMk/>
          <pc:sldMk cId="3442306237" sldId="262"/>
        </pc:sldMkLst>
        <pc:spChg chg="mod">
          <ac:chgData name="ELIZABETH,MARY" userId="81be306d-4a84-46ae-a3d8-5e463d5adf2a" providerId="ADAL" clId="{9956F6B5-F91F-4089-A66B-B10726C38A0E}" dt="2021-03-10T15:10:23.190" v="1435" actId="20577"/>
          <ac:spMkLst>
            <pc:docMk/>
            <pc:sldMk cId="3442306237" sldId="262"/>
            <ac:spMk id="2" creationId="{FD2D2CD7-BAEE-4105-815A-A0ED2E719041}"/>
          </ac:spMkLst>
        </pc:spChg>
        <pc:spChg chg="add del">
          <ac:chgData name="ELIZABETH,MARY" userId="81be306d-4a84-46ae-a3d8-5e463d5adf2a" providerId="ADAL" clId="{9956F6B5-F91F-4089-A66B-B10726C38A0E}" dt="2021-03-10T14:35:50.343" v="958"/>
          <ac:spMkLst>
            <pc:docMk/>
            <pc:sldMk cId="3442306237" sldId="262"/>
            <ac:spMk id="3" creationId="{94B7FD4A-1339-403A-86E6-5BAACDFD5C3D}"/>
          </ac:spMkLst>
        </pc:spChg>
        <pc:spChg chg="add mod">
          <ac:chgData name="ELIZABETH,MARY" userId="81be306d-4a84-46ae-a3d8-5e463d5adf2a" providerId="ADAL" clId="{9956F6B5-F91F-4089-A66B-B10726C38A0E}" dt="2021-03-10T14:58:58.835" v="1111" actId="20577"/>
          <ac:spMkLst>
            <pc:docMk/>
            <pc:sldMk cId="3442306237" sldId="262"/>
            <ac:spMk id="11" creationId="{E9232389-B271-403A-BFD4-B0C749423180}"/>
          </ac:spMkLst>
        </pc:spChg>
        <pc:spChg chg="add mod">
          <ac:chgData name="ELIZABETH,MARY" userId="81be306d-4a84-46ae-a3d8-5e463d5adf2a" providerId="ADAL" clId="{9956F6B5-F91F-4089-A66B-B10726C38A0E}" dt="2021-03-10T15:06:59.007" v="1343" actId="20577"/>
          <ac:spMkLst>
            <pc:docMk/>
            <pc:sldMk cId="3442306237" sldId="262"/>
            <ac:spMk id="12" creationId="{CC54B5A1-751D-48FE-9ED9-5CEA1A543280}"/>
          </ac:spMkLst>
        </pc:spChg>
        <pc:picChg chg="add del mod">
          <ac:chgData name="ELIZABETH,MARY" userId="81be306d-4a84-46ae-a3d8-5e463d5adf2a" providerId="ADAL" clId="{9956F6B5-F91F-4089-A66B-B10726C38A0E}" dt="2021-03-10T14:35:46.374" v="957"/>
          <ac:picMkLst>
            <pc:docMk/>
            <pc:sldMk cId="3442306237" sldId="262"/>
            <ac:picMk id="5" creationId="{C2CBEB31-EECE-4771-B73D-A256DA19B39E}"/>
          </ac:picMkLst>
        </pc:picChg>
        <pc:picChg chg="add mod">
          <ac:chgData name="ELIZABETH,MARY" userId="81be306d-4a84-46ae-a3d8-5e463d5adf2a" providerId="ADAL" clId="{9956F6B5-F91F-4089-A66B-B10726C38A0E}" dt="2021-03-10T14:59:10.642" v="1112" actId="1076"/>
          <ac:picMkLst>
            <pc:docMk/>
            <pc:sldMk cId="3442306237" sldId="262"/>
            <ac:picMk id="7" creationId="{67E53E1D-863D-4951-A15D-64741AB244EF}"/>
          </ac:picMkLst>
        </pc:picChg>
        <pc:picChg chg="add del mod">
          <ac:chgData name="ELIZABETH,MARY" userId="81be306d-4a84-46ae-a3d8-5e463d5adf2a" providerId="ADAL" clId="{9956F6B5-F91F-4089-A66B-B10726C38A0E}" dt="2021-03-10T14:40:27.460" v="982" actId="478"/>
          <ac:picMkLst>
            <pc:docMk/>
            <pc:sldMk cId="3442306237" sldId="262"/>
            <ac:picMk id="8" creationId="{DBB84A6F-1437-4E11-AB79-99ED6CC7A7FE}"/>
          </ac:picMkLst>
        </pc:picChg>
        <pc:picChg chg="add del">
          <ac:chgData name="ELIZABETH,MARY" userId="81be306d-4a84-46ae-a3d8-5e463d5adf2a" providerId="ADAL" clId="{9956F6B5-F91F-4089-A66B-B10726C38A0E}" dt="2021-03-10T14:55:44.589" v="993"/>
          <ac:picMkLst>
            <pc:docMk/>
            <pc:sldMk cId="3442306237" sldId="262"/>
            <ac:picMk id="9" creationId="{3D605043-AAE0-4423-85AD-10A6AE00E9E3}"/>
          </ac:picMkLst>
        </pc:picChg>
        <pc:picChg chg="add del">
          <ac:chgData name="ELIZABETH,MARY" userId="81be306d-4a84-46ae-a3d8-5e463d5adf2a" providerId="ADAL" clId="{9956F6B5-F91F-4089-A66B-B10726C38A0E}" dt="2021-03-10T14:55:52.874" v="995" actId="478"/>
          <ac:picMkLst>
            <pc:docMk/>
            <pc:sldMk cId="3442306237" sldId="262"/>
            <ac:picMk id="10" creationId="{7CBC7537-5CF3-46FB-93D9-44DD78C28EEC}"/>
          </ac:picMkLst>
        </pc:picChg>
      </pc:sldChg>
      <pc:sldChg chg="modSp new del mod">
        <pc:chgData name="ELIZABETH,MARY" userId="81be306d-4a84-46ae-a3d8-5e463d5adf2a" providerId="ADAL" clId="{9956F6B5-F91F-4089-A66B-B10726C38A0E}" dt="2021-03-10T14:56:16.841" v="998" actId="2696"/>
        <pc:sldMkLst>
          <pc:docMk/>
          <pc:sldMk cId="417785530" sldId="263"/>
        </pc:sldMkLst>
        <pc:spChg chg="mod">
          <ac:chgData name="ELIZABETH,MARY" userId="81be306d-4a84-46ae-a3d8-5e463d5adf2a" providerId="ADAL" clId="{9956F6B5-F91F-4089-A66B-B10726C38A0E}" dt="2021-03-10T14:56:11.593" v="997" actId="1076"/>
          <ac:spMkLst>
            <pc:docMk/>
            <pc:sldMk cId="417785530" sldId="263"/>
            <ac:spMk id="3" creationId="{F685407D-E461-448F-956F-FA43FCA4AB3B}"/>
          </ac:spMkLst>
        </pc:spChg>
      </pc:sldChg>
      <pc:sldChg chg="addSp delSp modSp new mod">
        <pc:chgData name="ELIZABETH,MARY" userId="81be306d-4a84-46ae-a3d8-5e463d5adf2a" providerId="ADAL" clId="{9956F6B5-F91F-4089-A66B-B10726C38A0E}" dt="2021-03-10T15:11:44.965" v="1437" actId="1076"/>
        <pc:sldMkLst>
          <pc:docMk/>
          <pc:sldMk cId="1317778436" sldId="263"/>
        </pc:sldMkLst>
        <pc:spChg chg="mod">
          <ac:chgData name="ELIZABETH,MARY" userId="81be306d-4a84-46ae-a3d8-5e463d5adf2a" providerId="ADAL" clId="{9956F6B5-F91F-4089-A66B-B10726C38A0E}" dt="2021-03-10T15:09:04.729" v="1390" actId="20577"/>
          <ac:spMkLst>
            <pc:docMk/>
            <pc:sldMk cId="1317778436" sldId="263"/>
            <ac:spMk id="2" creationId="{5CAC0DDE-8FD2-4FF7-8F58-72DC2E95E41B}"/>
          </ac:spMkLst>
        </pc:spChg>
        <pc:spChg chg="del">
          <ac:chgData name="ELIZABETH,MARY" userId="81be306d-4a84-46ae-a3d8-5e463d5adf2a" providerId="ADAL" clId="{9956F6B5-F91F-4089-A66B-B10726C38A0E}" dt="2021-03-10T15:11:32.785" v="1436" actId="22"/>
          <ac:spMkLst>
            <pc:docMk/>
            <pc:sldMk cId="1317778436" sldId="263"/>
            <ac:spMk id="3" creationId="{E1DF4986-5DA9-4FBE-B02E-7584E668304B}"/>
          </ac:spMkLst>
        </pc:spChg>
        <pc:picChg chg="add mod ord">
          <ac:chgData name="ELIZABETH,MARY" userId="81be306d-4a84-46ae-a3d8-5e463d5adf2a" providerId="ADAL" clId="{9956F6B5-F91F-4089-A66B-B10726C38A0E}" dt="2021-03-10T15:11:44.965" v="1437" actId="1076"/>
          <ac:picMkLst>
            <pc:docMk/>
            <pc:sldMk cId="1317778436" sldId="263"/>
            <ac:picMk id="5" creationId="{E967CA6F-09ED-4BA0-8475-7BF58F17DD6C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15:36:23.167" v="1905" actId="1076"/>
        <pc:sldMkLst>
          <pc:docMk/>
          <pc:sldMk cId="2654192725" sldId="264"/>
        </pc:sldMkLst>
        <pc:spChg chg="mod">
          <ac:chgData name="ELIZABETH,MARY" userId="81be306d-4a84-46ae-a3d8-5e463d5adf2a" providerId="ADAL" clId="{9956F6B5-F91F-4089-A66B-B10726C38A0E}" dt="2021-03-10T15:29:55.541" v="1496" actId="20577"/>
          <ac:spMkLst>
            <pc:docMk/>
            <pc:sldMk cId="2654192725" sldId="264"/>
            <ac:spMk id="2" creationId="{36EDD59A-493B-4419-8B8E-564EF8A01D05}"/>
          </ac:spMkLst>
        </pc:spChg>
        <pc:spChg chg="del">
          <ac:chgData name="ELIZABETH,MARY" userId="81be306d-4a84-46ae-a3d8-5e463d5adf2a" providerId="ADAL" clId="{9956F6B5-F91F-4089-A66B-B10726C38A0E}" dt="2021-03-10T15:31:13.556" v="1497" actId="22"/>
          <ac:spMkLst>
            <pc:docMk/>
            <pc:sldMk cId="2654192725" sldId="264"/>
            <ac:spMk id="3" creationId="{AD8FF132-672A-450A-8013-EEFB05D6560F}"/>
          </ac:spMkLst>
        </pc:spChg>
        <pc:spChg chg="add mod">
          <ac:chgData name="ELIZABETH,MARY" userId="81be306d-4a84-46ae-a3d8-5e463d5adf2a" providerId="ADAL" clId="{9956F6B5-F91F-4089-A66B-B10726C38A0E}" dt="2021-03-10T15:36:23.167" v="1905" actId="1076"/>
          <ac:spMkLst>
            <pc:docMk/>
            <pc:sldMk cId="2654192725" sldId="264"/>
            <ac:spMk id="6" creationId="{20D55EA5-B198-49D3-9BFF-55F7CDACD5E5}"/>
          </ac:spMkLst>
        </pc:spChg>
        <pc:picChg chg="add mod ord">
          <ac:chgData name="ELIZABETH,MARY" userId="81be306d-4a84-46ae-a3d8-5e463d5adf2a" providerId="ADAL" clId="{9956F6B5-F91F-4089-A66B-B10726C38A0E}" dt="2021-03-10T15:34:13.711" v="1723" actId="1076"/>
          <ac:picMkLst>
            <pc:docMk/>
            <pc:sldMk cId="2654192725" sldId="264"/>
            <ac:picMk id="5" creationId="{56DE5E26-2887-4CAF-95DB-17E23002907E}"/>
          </ac:picMkLst>
        </pc:picChg>
        <pc:picChg chg="add mod">
          <ac:chgData name="ELIZABETH,MARY" userId="81be306d-4a84-46ae-a3d8-5e463d5adf2a" providerId="ADAL" clId="{9956F6B5-F91F-4089-A66B-B10726C38A0E}" dt="2021-03-10T15:34:12.012" v="1722" actId="1076"/>
          <ac:picMkLst>
            <pc:docMk/>
            <pc:sldMk cId="2654192725" sldId="264"/>
            <ac:picMk id="8" creationId="{4EC659FA-E397-48F7-A3A2-C4C52D839E4E}"/>
          </ac:picMkLst>
        </pc:picChg>
      </pc:sldChg>
      <pc:sldChg chg="addSp delSp modSp new mod">
        <pc:chgData name="ELIZABETH,MARY" userId="81be306d-4a84-46ae-a3d8-5e463d5adf2a" providerId="ADAL" clId="{9956F6B5-F91F-4089-A66B-B10726C38A0E}" dt="2021-03-10T22:32:24.440" v="2442" actId="1076"/>
        <pc:sldMkLst>
          <pc:docMk/>
          <pc:sldMk cId="4252434132" sldId="265"/>
        </pc:sldMkLst>
        <pc:spChg chg="mod">
          <ac:chgData name="ELIZABETH,MARY" userId="81be306d-4a84-46ae-a3d8-5e463d5adf2a" providerId="ADAL" clId="{9956F6B5-F91F-4089-A66B-B10726C38A0E}" dt="2021-03-10T15:46:44.926" v="1929" actId="20577"/>
          <ac:spMkLst>
            <pc:docMk/>
            <pc:sldMk cId="4252434132" sldId="265"/>
            <ac:spMk id="2" creationId="{D371511F-3661-4CE3-ABC4-9DEE91081B9A}"/>
          </ac:spMkLst>
        </pc:spChg>
        <pc:spChg chg="del">
          <ac:chgData name="ELIZABETH,MARY" userId="81be306d-4a84-46ae-a3d8-5e463d5adf2a" providerId="ADAL" clId="{9956F6B5-F91F-4089-A66B-B10726C38A0E}" dt="2021-03-10T18:08:15.506" v="1930" actId="22"/>
          <ac:spMkLst>
            <pc:docMk/>
            <pc:sldMk cId="4252434132" sldId="265"/>
            <ac:spMk id="3" creationId="{A4272E92-8463-427D-A0B4-DB0C37513F37}"/>
          </ac:spMkLst>
        </pc:spChg>
        <pc:spChg chg="add mod">
          <ac:chgData name="ELIZABETH,MARY" userId="81be306d-4a84-46ae-a3d8-5e463d5adf2a" providerId="ADAL" clId="{9956F6B5-F91F-4089-A66B-B10726C38A0E}" dt="2021-03-10T22:32:16.478" v="2441" actId="404"/>
          <ac:spMkLst>
            <pc:docMk/>
            <pc:sldMk cId="4252434132" sldId="265"/>
            <ac:spMk id="9" creationId="{F55AD5FB-3BE2-4CE2-BA05-F5177E0A6927}"/>
          </ac:spMkLst>
        </pc:spChg>
        <pc:picChg chg="add del mod ord">
          <ac:chgData name="ELIZABETH,MARY" userId="81be306d-4a84-46ae-a3d8-5e463d5adf2a" providerId="ADAL" clId="{9956F6B5-F91F-4089-A66B-B10726C38A0E}" dt="2021-03-10T21:52:09.493" v="1936" actId="478"/>
          <ac:picMkLst>
            <pc:docMk/>
            <pc:sldMk cId="4252434132" sldId="265"/>
            <ac:picMk id="5" creationId="{6B5461A0-80C5-4793-B2BD-4902B60E6092}"/>
          </ac:picMkLst>
        </pc:picChg>
        <pc:picChg chg="add mod">
          <ac:chgData name="ELIZABETH,MARY" userId="81be306d-4a84-46ae-a3d8-5e463d5adf2a" providerId="ADAL" clId="{9956F6B5-F91F-4089-A66B-B10726C38A0E}" dt="2021-03-10T22:32:24.440" v="2442" actId="1076"/>
          <ac:picMkLst>
            <pc:docMk/>
            <pc:sldMk cId="4252434132" sldId="265"/>
            <ac:picMk id="7" creationId="{DB0F40A6-30B2-4097-8079-FA6AB4830C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080-3854-46A5-81D7-6F212783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1B7A3-3096-4E3A-98FD-7DAFA491B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FE96-E7AD-4248-9BF8-2DD71B9B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EE61-9E8E-4A6C-A4C7-A0B3A0C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2E39-D0E5-4E6D-A38A-1A8F86E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37BF-DB48-4C5F-80DB-BD2627DD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2681-AEFA-4F07-A0DB-FC8B7E26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F40B-8F06-4D1E-84DE-4237873E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423D9-6629-4FE4-A413-AD3AFE8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122A-5435-4058-B7BE-FAC398C9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50764-58C0-48E0-B127-AE0535A0C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E837-1A74-4DFD-8304-8AC3C138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D42A-6062-41BF-AA49-D8992779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A4EB-2C90-4EA1-865D-B3BB4359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70A4-8020-4064-9743-5A28A9B7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4817-E49F-4C02-B80B-6277D37F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FCFF-E3C6-44D7-9FD5-8AA717BA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C5C0-EBA1-423A-9743-6C9736A8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C009-ADAC-40C1-832E-744A5174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6047-82D0-470F-B350-96D8523A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868-1FA3-4590-B10A-FF61DCBE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69AA-AD6D-40C6-81AD-244BE3B6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4834-47DD-4433-9AB2-145D9B64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9E7A-331A-40B5-B86F-3DA12B79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908F-E239-4770-AF45-E105801D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9C6B-9617-414B-A7E0-098E6AEA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6D89-DF1C-4DA0-9C83-6DD3223C8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6234-7E38-4F68-B6C1-A68340E4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14F2C-06BE-42E9-9D71-E8991500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14D5-8935-4289-BF95-23DC2B86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2CC6-F12B-47DC-B763-055162F3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02B1-E5F1-4DC9-B41B-CDB7580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01FA-A982-4C81-B2EB-4788C26D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4216-40E4-4C33-82FD-62E8119C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2F003-9581-49D8-BD24-D4FA9323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90D04-67CF-494A-A456-F96F100E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AC093-F902-4346-B042-FD44D7E6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53AC5-53F0-4AFC-B43E-74A9B1FE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CF243-F061-4987-B7CC-FC28E2F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6903-3DDE-4B47-BCBA-0F9BFF0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20737-7106-4F6E-9932-E9480A37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05C8C-79A1-4409-8550-F2DA202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B33B3-DB75-4BC1-B71A-E13A232D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A7B3-0FD1-4F6D-A121-45A00D4F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77C83-2BB0-401E-878B-E6C8413E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F8249-3876-4568-9EBE-E1AB26D8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06AF-94B8-4E0D-96F3-21ABB06C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5CB0-CB71-4D8F-9B0B-0EC0CD25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948-B8AD-459C-8C8E-157658C6F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1143-679A-4879-9A16-9F7F923B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17E7-04D1-4D9A-87B6-ADFF02E2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3078-E6C2-408C-B233-80EE471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51A2-32B0-4374-93CE-CA70AE1A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DA41A-CD98-4424-9D52-0A2A12F99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1E1D-CCAF-4FD3-9524-A1EC3F3E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DFE3-AEEA-4E75-BE69-1C03F4F4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48083-1EBD-4D47-A424-92166703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51580-F023-474C-A3D6-29A3FC78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481F8-2908-4545-A165-3C97C058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7B38-3345-4965-9FC7-C3CF0C2D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1311-2560-4C41-973C-95B5A4F6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707A-D1C9-446D-80EF-ACABA1735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E655-FAF7-4BF3-972A-F7F632C94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5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9-116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l.acm.org/doi/abs/10.1145/3038912.30525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group of multi coloured wooden stick figures">
            <a:extLst>
              <a:ext uri="{FF2B5EF4-FFF2-40B4-BE49-F238E27FC236}">
                <a16:creationId xmlns:a16="http://schemas.microsoft.com/office/drawing/2014/main" id="{32994242-1402-481B-BCAC-93F939413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8" b="1152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5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E803A5-CD56-409F-8429-9465C6206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rgbClr val="FFFFFF"/>
                </a:solidFill>
              </a:rPr>
              <a:t>Bias in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C0B2-FEC2-40B2-A4AA-797383571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Investigating the Impact of Annotator Gender on Bias in Toxic Language Detection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CA0BF-309D-49F4-88F3-EAB8E5201021}"/>
              </a:ext>
            </a:extLst>
          </p:cNvPr>
          <p:cNvSpPr txBox="1"/>
          <p:nvPr/>
        </p:nvSpPr>
        <p:spPr>
          <a:xfrm>
            <a:off x="10213916" y="613266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Elizabeth Excell</a:t>
            </a:r>
          </a:p>
        </p:txBody>
      </p:sp>
    </p:spTree>
    <p:extLst>
      <p:ext uri="{BB962C8B-B14F-4D97-AF65-F5344CB8AC3E}">
        <p14:creationId xmlns:p14="http://schemas.microsoft.com/office/powerpoint/2010/main" val="42682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511F-3661-4CE3-ABC4-9DEE9108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Toxicity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F40A6-30B2-4097-8079-FA6AB483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49" y="3658394"/>
            <a:ext cx="8040222" cy="23339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5AD5FB-3BE2-4CE2-BA05-F5177E0A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4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Female test data performs worse than male test data</a:t>
            </a:r>
          </a:p>
          <a:p>
            <a:r>
              <a:rPr lang="en-GB" sz="2000" dirty="0"/>
              <a:t>Female models perform better than male models</a:t>
            </a:r>
          </a:p>
          <a:p>
            <a:r>
              <a:rPr lang="en-GB" sz="2000" dirty="0"/>
              <a:t>Test data without offensive words is harder to classify as toxic</a:t>
            </a:r>
          </a:p>
          <a:p>
            <a:r>
              <a:rPr lang="en-GB" sz="2000" dirty="0"/>
              <a:t>Models trained without offensive words perform surprisingly well on all test data, always comparable to/better than their counterparts</a:t>
            </a:r>
          </a:p>
        </p:txBody>
      </p:sp>
    </p:spTree>
    <p:extLst>
      <p:ext uri="{BB962C8B-B14F-4D97-AF65-F5344CB8AC3E}">
        <p14:creationId xmlns:p14="http://schemas.microsoft.com/office/powerpoint/2010/main" val="425243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FE8D-545C-4A26-938E-6512C189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this? (Not a trick question)</a:t>
            </a:r>
          </a:p>
        </p:txBody>
      </p:sp>
      <p:pic>
        <p:nvPicPr>
          <p:cNvPr id="11" name="Picture 10" descr="A watermelon with a slice cut out&#10;&#10;Description automatically generated with medium confidence">
            <a:extLst>
              <a:ext uri="{FF2B5EF4-FFF2-40B4-BE49-F238E27FC236}">
                <a16:creationId xmlns:a16="http://schemas.microsoft.com/office/drawing/2014/main" id="{C61768F5-AF91-44F8-B3EF-6484C46B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41" y="1690688"/>
            <a:ext cx="4344318" cy="39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BFF8-3317-4267-A366-5BE32716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CAKE!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F6EF7-822C-4D32-A40F-B2A0531F2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858169"/>
            <a:ext cx="42862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05B3F-516D-40C7-AF56-52AB051DAC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54958" y="2834231"/>
            <a:ext cx="16256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38EBE-57E4-495E-B0F8-B53B68C6F73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42" y="2834231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2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988A-697B-418A-8653-E06352D8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bias…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EF73755-D9D5-41BD-B7B6-B6300BA29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88" y="1690688"/>
            <a:ext cx="3490206" cy="3736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64583-21A0-4122-8EC3-AC01706B938C}"/>
              </a:ext>
            </a:extLst>
          </p:cNvPr>
          <p:cNvSpPr txBox="1"/>
          <p:nvPr/>
        </p:nvSpPr>
        <p:spPr>
          <a:xfrm>
            <a:off x="6747859" y="2543520"/>
            <a:ext cx="4748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Sap, M., Card, D., Gabriel, S., Choi, Y. and Smith, N.A., 2019, July. The risk of racial bias in hate speech detection. In </a:t>
            </a:r>
            <a:r>
              <a:rPr lang="en-GB" b="0" i="1" dirty="0">
                <a:solidFill>
                  <a:srgbClr val="222222"/>
                </a:solidFill>
                <a:effectLst/>
                <a:latin typeface="+mj-lt"/>
              </a:rPr>
              <a:t>Proceedings of the 57th annual meeting of the association for computational linguistics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(pp. 1668-1678).</a:t>
            </a:r>
          </a:p>
          <a:p>
            <a:r>
              <a:rPr lang="en-GB" dirty="0">
                <a:latin typeface="+mj-lt"/>
                <a:hlinkClick r:id="rId3"/>
              </a:rPr>
              <a:t>https://www.aclweb.org/anthology/P19-1163.pdf</a:t>
            </a:r>
            <a:endParaRPr lang="en-GB" dirty="0">
              <a:solidFill>
                <a:srgbClr val="222222"/>
              </a:solidFill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88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DC46-771B-49FC-979F-CD26E21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FAC-C27E-4A7E-AB4C-48E31270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160k comments from English Wikipedia</a:t>
            </a:r>
          </a:p>
          <a:p>
            <a:r>
              <a:rPr lang="en-GB" sz="1800" dirty="0"/>
              <a:t>Female annotators on average classified 1.72% more comments as toxic than male annotators</a:t>
            </a:r>
          </a:p>
          <a:p>
            <a:r>
              <a:rPr lang="en-GB" sz="1800" dirty="0"/>
              <a:t>Male annotators on average gave comments 0.048 higher scores (less toxic) than female annotators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0A578-8FDA-4632-919A-0FEC4F2B3F1D}"/>
              </a:ext>
            </a:extLst>
          </p:cNvPr>
          <p:cNvSpPr txBox="1"/>
          <p:nvPr/>
        </p:nvSpPr>
        <p:spPr>
          <a:xfrm>
            <a:off x="775283" y="5345966"/>
            <a:ext cx="42867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effectLst/>
                <a:latin typeface="+mj-lt"/>
              </a:rPr>
              <a:t>Ellery </a:t>
            </a:r>
            <a:r>
              <a:rPr lang="en-GB" sz="1400" b="0" i="0" dirty="0" err="1">
                <a:effectLst/>
                <a:latin typeface="+mj-lt"/>
              </a:rPr>
              <a:t>Wulczyn</a:t>
            </a:r>
            <a:r>
              <a:rPr lang="en-GB" sz="1400" b="0" i="0" dirty="0">
                <a:effectLst/>
                <a:latin typeface="+mj-lt"/>
              </a:rPr>
              <a:t>, </a:t>
            </a:r>
            <a:r>
              <a:rPr lang="en-GB" sz="1400" b="0" i="0" dirty="0" err="1">
                <a:effectLst/>
                <a:latin typeface="+mj-lt"/>
              </a:rPr>
              <a:t>Nithum</a:t>
            </a:r>
            <a:r>
              <a:rPr lang="en-GB" sz="1400" b="0" i="0" dirty="0">
                <a:effectLst/>
                <a:latin typeface="+mj-lt"/>
              </a:rPr>
              <a:t> </a:t>
            </a:r>
            <a:r>
              <a:rPr lang="en-GB" sz="1400" b="0" i="0" dirty="0" err="1">
                <a:effectLst/>
                <a:latin typeface="+mj-lt"/>
              </a:rPr>
              <a:t>Thain</a:t>
            </a:r>
            <a:r>
              <a:rPr lang="en-GB" sz="1400" b="0" i="0" dirty="0">
                <a:effectLst/>
                <a:latin typeface="+mj-lt"/>
              </a:rPr>
              <a:t>, and Lucas Dixon. 2017.Ex </a:t>
            </a:r>
            <a:r>
              <a:rPr lang="en-GB" sz="1400" b="0" i="0" dirty="0" err="1">
                <a:effectLst/>
                <a:latin typeface="+mj-lt"/>
              </a:rPr>
              <a:t>machina</a:t>
            </a:r>
            <a:r>
              <a:rPr lang="en-GB" sz="1400" b="0" i="0" dirty="0">
                <a:effectLst/>
                <a:latin typeface="+mj-lt"/>
              </a:rPr>
              <a:t>: Personal attacks seen at scale. In Proceedings of the 26th international conference on world wide web, pages 1391–1399. </a:t>
            </a:r>
            <a:r>
              <a:rPr lang="en-GB" sz="1400" b="0" i="0" dirty="0">
                <a:effectLst/>
                <a:latin typeface="+mj-lt"/>
                <a:hlinkClick r:id="rId2"/>
              </a:rPr>
              <a:t>https://dl.acm.org/doi/abs/10.1145/3038912.3052591</a:t>
            </a:r>
            <a:endParaRPr lang="en-GB" sz="1400" b="0" i="0" dirty="0">
              <a:effectLst/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FA9D2-4C13-4909-BC5A-A6C81DF9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03" y="3114193"/>
            <a:ext cx="3342453" cy="2722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4ECD1-8489-4C4C-9617-BE6DFBE3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114193"/>
            <a:ext cx="6505460" cy="22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35D-4BA6-4801-9B64-CF9A4BD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Gender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085-138D-43EA-B776-9A6B6226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25461"/>
            <a:ext cx="500333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Data: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Input:</a:t>
            </a:r>
          </a:p>
          <a:p>
            <a:endParaRPr lang="en-GB" sz="2400" dirty="0"/>
          </a:p>
          <a:p>
            <a:r>
              <a:rPr lang="en-GB" sz="2400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C6C6E-6CE3-4EB3-ADAD-2DE7EC18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66" y="1473775"/>
            <a:ext cx="4496429" cy="4670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6316C-9DF8-445F-A62C-6B3919217B50}"/>
              </a:ext>
            </a:extLst>
          </p:cNvPr>
          <p:cNvSpPr/>
          <p:nvPr/>
        </p:nvSpPr>
        <p:spPr>
          <a:xfrm>
            <a:off x="3408027" y="1523887"/>
            <a:ext cx="2181068" cy="2147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A52AB-4BB7-4F7E-9082-3785782A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71" y="1919986"/>
            <a:ext cx="4574096" cy="1048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067E9-31C7-4302-B4BB-42E821DC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35" y="1669323"/>
            <a:ext cx="4699931" cy="2506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195B69-46EE-417A-BF8F-701F313589A4}"/>
              </a:ext>
            </a:extLst>
          </p:cNvPr>
          <p:cNvSpPr txBox="1"/>
          <p:nvPr/>
        </p:nvSpPr>
        <p:spPr>
          <a:xfrm>
            <a:off x="5060902" y="5682305"/>
            <a:ext cx="44964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22222"/>
                </a:solidFill>
                <a:effectLst/>
                <a:latin typeface="+mj-lt"/>
              </a:rPr>
              <a:t>Devlin, J., Chang, M.W., Lee, K. and Toutanova, K., 2018. Bert: Pre-training of deep bidirectional transformers for language understanding. </a:t>
            </a:r>
            <a:r>
              <a:rPr lang="en-GB" sz="1400" b="0" i="1" dirty="0" err="1">
                <a:solidFill>
                  <a:srgbClr val="222222"/>
                </a:solidFill>
                <a:effectLst/>
                <a:latin typeface="+mj-lt"/>
              </a:rPr>
              <a:t>arXiv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+mj-lt"/>
              </a:rPr>
              <a:t> preprint arXiv:1810.04805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sz="1400" dirty="0">
                <a:latin typeface="+mj-lt"/>
                <a:hlinkClick r:id="rId5"/>
              </a:rPr>
              <a:t>https://arxiv.org/pdf/1810.04805.pdf</a:t>
            </a:r>
            <a:endParaRPr lang="en-GB" sz="1400" dirty="0">
              <a:solidFill>
                <a:srgbClr val="222222"/>
              </a:solidFill>
              <a:latin typeface="+mj-lt"/>
            </a:endParaRPr>
          </a:p>
          <a:p>
            <a:endParaRPr lang="en-GB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C9C906-4366-4823-9EC0-5BBB22FD2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419" y="3532631"/>
            <a:ext cx="2821779" cy="214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F9592F-2778-4FE2-AEC7-D2F4633D5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39" b="-18886"/>
          <a:stretch/>
        </p:blipFill>
        <p:spPr>
          <a:xfrm>
            <a:off x="7298420" y="3279054"/>
            <a:ext cx="2821779" cy="299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5031BA-40F8-445A-A14B-44ABE84D9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594" y="4379528"/>
            <a:ext cx="458840" cy="1661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FBFBE-F6F9-40D9-A697-8BA81752C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79"/>
          <a:stretch/>
        </p:blipFill>
        <p:spPr>
          <a:xfrm>
            <a:off x="7736920" y="4143361"/>
            <a:ext cx="532071" cy="2506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02163E-E696-4322-961A-10AB4044C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0197" y="3342888"/>
            <a:ext cx="506905" cy="4038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992C11-4960-44CA-82D4-9ABAA4C7D700}"/>
              </a:ext>
            </a:extLst>
          </p:cNvPr>
          <p:cNvSpPr/>
          <p:nvPr/>
        </p:nvSpPr>
        <p:spPr>
          <a:xfrm>
            <a:off x="6652471" y="1669323"/>
            <a:ext cx="4699931" cy="73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2CD7-BAEE-4105-815A-A0ED2E71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Results…how does this affect toxicity classification?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7E53E1D-863D-4951-A15D-64741AB24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1" y="2660172"/>
            <a:ext cx="4649331" cy="311880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232389-B271-403A-BFD4-B0C74942318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033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Bias towards predicting men as the annotators of toxic comments 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4B5A1-751D-48FE-9ED9-5CEA1A543280}"/>
              </a:ext>
            </a:extLst>
          </p:cNvPr>
          <p:cNvSpPr txBox="1">
            <a:spLocks/>
          </p:cNvSpPr>
          <p:nvPr/>
        </p:nvSpPr>
        <p:spPr>
          <a:xfrm>
            <a:off x="6350466" y="1690688"/>
            <a:ext cx="50033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Extra Information:</a:t>
            </a:r>
          </a:p>
          <a:p>
            <a:r>
              <a:rPr lang="en-GB" sz="2400" dirty="0"/>
              <a:t>Men have a higher inter-annotator agreement than women</a:t>
            </a:r>
          </a:p>
          <a:p>
            <a:r>
              <a:rPr lang="en-GB" sz="2400" dirty="0"/>
              <a:t>Classification relies on the majority opinion of the group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…but how to explain the results?</a:t>
            </a:r>
          </a:p>
        </p:txBody>
      </p:sp>
    </p:spTree>
    <p:extLst>
      <p:ext uri="{BB962C8B-B14F-4D97-AF65-F5344CB8AC3E}">
        <p14:creationId xmlns:p14="http://schemas.microsoft.com/office/powerpoint/2010/main" val="344230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0DDE-8FD2-4FF7-8F58-72DC2E95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the practicals?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7CA6F-09ED-4BA0-8475-7BF58F17D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178" y="1991293"/>
            <a:ext cx="8011643" cy="3238952"/>
          </a:xfrm>
        </p:spPr>
      </p:pic>
    </p:spTree>
    <p:extLst>
      <p:ext uri="{BB962C8B-B14F-4D97-AF65-F5344CB8AC3E}">
        <p14:creationId xmlns:p14="http://schemas.microsoft.com/office/powerpoint/2010/main" val="131777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D59A-493B-4419-8B8E-564EF8A0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E5E26-2887-4CAF-95DB-17E23002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153988"/>
            <a:ext cx="6334693" cy="241074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55EA5-B198-49D3-9BFF-55F7CDACD5E5}"/>
              </a:ext>
            </a:extLst>
          </p:cNvPr>
          <p:cNvSpPr txBox="1">
            <a:spLocks/>
          </p:cNvSpPr>
          <p:nvPr/>
        </p:nvSpPr>
        <p:spPr>
          <a:xfrm>
            <a:off x="723900" y="1499821"/>
            <a:ext cx="4162425" cy="385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All comments annotated by women containing high numbers of offensive words are predicted as having been annotated by men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Gender predictions are more scattered once offensive words and the most toxic comments have been removed from the training data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659FA-E397-48F7-A3A2-C4C52D83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3765611"/>
            <a:ext cx="6334693" cy="24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9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8FC269-555F-41E7-8D79-05C0749F39B5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386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Bias in NLP</vt:lpstr>
      <vt:lpstr>What is this? (Not a trick question)</vt:lpstr>
      <vt:lpstr>CAKE! </vt:lpstr>
      <vt:lpstr>Other types of bias…</vt:lpstr>
      <vt:lpstr>Dataset</vt:lpstr>
      <vt:lpstr>Gender Classification</vt:lpstr>
      <vt:lpstr>Results…how does this affect toxicity classification?</vt:lpstr>
      <vt:lpstr>Remember the practicals?</vt:lpstr>
      <vt:lpstr>Validation</vt:lpstr>
      <vt:lpstr>Toxicity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NLP</dc:title>
  <dc:creator>Elizabeth Excell</dc:creator>
  <cp:lastModifiedBy>Elizabeth Excell</cp:lastModifiedBy>
  <cp:revision>1</cp:revision>
  <dcterms:created xsi:type="dcterms:W3CDTF">2021-03-10T11:01:05Z</dcterms:created>
  <dcterms:modified xsi:type="dcterms:W3CDTF">2021-03-10T22:32:28Z</dcterms:modified>
</cp:coreProperties>
</file>