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0" r:id="rId2"/>
  </p:sldIdLst>
  <p:sldSz cx="128016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75EB"/>
    <a:srgbClr val="9900FF"/>
    <a:srgbClr val="FF3300"/>
    <a:srgbClr val="FF6600"/>
    <a:srgbClr val="FF5050"/>
    <a:srgbClr val="F6AE90"/>
    <a:srgbClr val="0078D4"/>
    <a:srgbClr val="4472C4"/>
    <a:srgbClr val="ED7D31"/>
    <a:srgbClr val="F5B3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6A299B-0FB3-4707-9053-2738BBBF4904}" v="305" dt="2023-06-20T22:32:01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43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on Chahal" userId="5b8dec6b-3bad-4eae-8725-a083e9b1e4c5" providerId="ADAL" clId="{2A6A299B-0FB3-4707-9053-2738BBBF4904}"/>
    <pc:docChg chg="undo custSel delSld modSld">
      <pc:chgData name="Sharon Chahal" userId="5b8dec6b-3bad-4eae-8725-a083e9b1e4c5" providerId="ADAL" clId="{2A6A299B-0FB3-4707-9053-2738BBBF4904}" dt="2023-06-20T22:32:20.754" v="586" actId="14100"/>
      <pc:docMkLst>
        <pc:docMk/>
      </pc:docMkLst>
      <pc:sldChg chg="del">
        <pc:chgData name="Sharon Chahal" userId="5b8dec6b-3bad-4eae-8725-a083e9b1e4c5" providerId="ADAL" clId="{2A6A299B-0FB3-4707-9053-2738BBBF4904}" dt="2023-06-20T22:31:24.445" v="565" actId="47"/>
        <pc:sldMkLst>
          <pc:docMk/>
          <pc:sldMk cId="3549277672" sldId="259"/>
        </pc:sldMkLst>
      </pc:sldChg>
      <pc:sldChg chg="addSp delSp modSp mod addAnim delAnim modAnim">
        <pc:chgData name="Sharon Chahal" userId="5b8dec6b-3bad-4eae-8725-a083e9b1e4c5" providerId="ADAL" clId="{2A6A299B-0FB3-4707-9053-2738BBBF4904}" dt="2023-06-20T22:32:20.754" v="586" actId="14100"/>
        <pc:sldMkLst>
          <pc:docMk/>
          <pc:sldMk cId="2821107718" sldId="260"/>
        </pc:sldMkLst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33" creationId="{1795CBA1-3749-4C45-1896-419324D7DB50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34" creationId="{CB4615A6-E9DE-BB41-E7E9-5D604D368801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35" creationId="{C84B9BE3-2FE2-4B01-C6D7-BDFF9A6EAE69}"/>
          </ac:spMkLst>
        </pc:spChg>
        <pc:spChg chg="add del 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36" creationId="{C87B7695-D482-D1CB-7363-893E737566CA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37" creationId="{CD25A8A1-7E26-4F7D-472E-4B8484C4B8DD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38" creationId="{5257E323-FDDA-58C7-25E3-285AF565D9B3}"/>
          </ac:spMkLst>
        </pc:spChg>
        <pc:spChg chg="del mod">
          <ac:chgData name="Sharon Chahal" userId="5b8dec6b-3bad-4eae-8725-a083e9b1e4c5" providerId="ADAL" clId="{2A6A299B-0FB3-4707-9053-2738BBBF4904}" dt="2023-06-20T21:18:00.036" v="101" actId="478"/>
          <ac:spMkLst>
            <pc:docMk/>
            <pc:sldMk cId="2821107718" sldId="260"/>
            <ac:spMk id="142" creationId="{61A13075-DBEE-A3B3-D4D3-C279ECF84939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43" creationId="{256F9011-9566-91CB-C014-8069E91745A0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44" creationId="{2F12825D-D0EA-A65D-E7DA-B3604CA7D5E9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45" creationId="{B6479ADF-D802-B589-124C-2E5CF0038A90}"/>
          </ac:spMkLst>
        </pc:spChg>
        <pc:spChg chg="mod">
          <ac:chgData name="Sharon Chahal" userId="5b8dec6b-3bad-4eae-8725-a083e9b1e4c5" providerId="ADAL" clId="{2A6A299B-0FB3-4707-9053-2738BBBF4904}" dt="2023-06-20T21:35:03.689" v="414" actId="6549"/>
          <ac:spMkLst>
            <pc:docMk/>
            <pc:sldMk cId="2821107718" sldId="260"/>
            <ac:spMk id="147" creationId="{7322A7D2-88BD-2478-AF79-CDE5E2C7F58D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48" creationId="{4AD51D20-0AF2-DD5F-59F2-522C5196E4D3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49" creationId="{3060AD57-D404-4A65-64F4-95A9A8468CE6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50" creationId="{BE72C15C-3D7B-3734-476F-9BCEBD9C5ADA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52" creationId="{FF0CEF59-42E1-FBD5-1EEA-EC3798373BD3}"/>
          </ac:spMkLst>
        </pc:spChg>
        <pc:spChg chg="mod">
          <ac:chgData name="Sharon Chahal" userId="5b8dec6b-3bad-4eae-8725-a083e9b1e4c5" providerId="ADAL" clId="{2A6A299B-0FB3-4707-9053-2738BBBF4904}" dt="2023-06-20T21:35:12.211" v="428" actId="20577"/>
          <ac:spMkLst>
            <pc:docMk/>
            <pc:sldMk cId="2821107718" sldId="260"/>
            <ac:spMk id="153" creationId="{D4DFE34F-CFFF-1932-BDFC-271557CFEF60}"/>
          </ac:spMkLst>
        </pc:spChg>
        <pc:spChg chg="add del 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54" creationId="{3C682BE9-42B3-01D7-3F68-F8CDE4F19D09}"/>
          </ac:spMkLst>
        </pc:spChg>
        <pc:spChg chg="add del 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55" creationId="{A95FAB53-548B-1737-84A1-55C2E2E83686}"/>
          </ac:spMkLst>
        </pc:spChg>
        <pc:spChg chg="add del 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56" creationId="{F17389AE-956E-46BB-7B49-51B99CAE17CC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57" creationId="{5B0CD87E-7436-E0D5-E6C2-669D584BB761}"/>
          </ac:spMkLst>
        </pc:spChg>
        <pc:spChg chg="add del 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59" creationId="{D68E5678-0573-6DA3-44E6-927B4F59B32F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60" creationId="{1A1E690E-568B-A5AF-E3A0-2C47E018F2FF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62" creationId="{1C2709F9-5055-DFF3-0B1E-54CAED8852D4}"/>
          </ac:spMkLst>
        </pc:spChg>
        <pc:spChg chg="mod">
          <ac:chgData name="Sharon Chahal" userId="5b8dec6b-3bad-4eae-8725-a083e9b1e4c5" providerId="ADAL" clId="{2A6A299B-0FB3-4707-9053-2738BBBF4904}" dt="2023-06-20T21:21:45.337" v="167" actId="1076"/>
          <ac:spMkLst>
            <pc:docMk/>
            <pc:sldMk cId="2821107718" sldId="260"/>
            <ac:spMk id="165" creationId="{188A7056-AE81-BF7B-5908-FD68D8D2D5A2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66" creationId="{B37E2F75-0038-D402-6C8C-8AF4BD148D2E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67" creationId="{9DA5947C-FE79-CD90-C6D6-8BA15F6DAE04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68" creationId="{A07EF62B-1A25-C236-1616-39974436E2E6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69" creationId="{9A787E92-9A45-49D8-91ED-76F783D7552A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70" creationId="{7DD72813-8E13-B12F-EEB2-5AE932AB524E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72" creationId="{46A7343D-053E-55F5-8DBE-74E7EB5ABB3E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73" creationId="{4C034349-1162-CDDA-1C0E-31B86FB08347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74" creationId="{9BFFAC88-D33B-1614-57F8-6A65F295856F}"/>
          </ac:spMkLst>
        </pc:spChg>
        <pc:spChg chg="mod">
          <ac:chgData name="Sharon Chahal" userId="5b8dec6b-3bad-4eae-8725-a083e9b1e4c5" providerId="ADAL" clId="{2A6A299B-0FB3-4707-9053-2738BBBF4904}" dt="2023-06-20T21:23:44.676" v="254" actId="14100"/>
          <ac:spMkLst>
            <pc:docMk/>
            <pc:sldMk cId="2821107718" sldId="260"/>
            <ac:spMk id="176" creationId="{CDE90D24-0EF7-4E1B-8D51-2465AA9E5E56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77" creationId="{3711D3DC-C4B5-4D75-590D-8AD8D43037FF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83" creationId="{E78D7C57-FC57-E179-8E31-EA7DDA583E28}"/>
          </ac:spMkLst>
        </pc:spChg>
        <pc:spChg chg="del">
          <ac:chgData name="Sharon Chahal" userId="5b8dec6b-3bad-4eae-8725-a083e9b1e4c5" providerId="ADAL" clId="{2A6A299B-0FB3-4707-9053-2738BBBF4904}" dt="2023-06-20T21:15:01.517" v="17" actId="478"/>
          <ac:spMkLst>
            <pc:docMk/>
            <pc:sldMk cId="2821107718" sldId="260"/>
            <ac:spMk id="184" creationId="{83CAA8F0-471C-DB6E-8FA9-16478024E3ED}"/>
          </ac:spMkLst>
        </pc:spChg>
        <pc:spChg chg="del">
          <ac:chgData name="Sharon Chahal" userId="5b8dec6b-3bad-4eae-8725-a083e9b1e4c5" providerId="ADAL" clId="{2A6A299B-0FB3-4707-9053-2738BBBF4904}" dt="2023-06-20T21:14:59.280" v="16" actId="478"/>
          <ac:spMkLst>
            <pc:docMk/>
            <pc:sldMk cId="2821107718" sldId="260"/>
            <ac:spMk id="185" creationId="{861A95D2-7352-8FCA-7B65-C4ADB7588705}"/>
          </ac:spMkLst>
        </pc:spChg>
        <pc:spChg chg="mod">
          <ac:chgData name="Sharon Chahal" userId="5b8dec6b-3bad-4eae-8725-a083e9b1e4c5" providerId="ADAL" clId="{2A6A299B-0FB3-4707-9053-2738BBBF4904}" dt="2023-06-20T21:19:34.245" v="153" actId="1076"/>
          <ac:spMkLst>
            <pc:docMk/>
            <pc:sldMk cId="2821107718" sldId="260"/>
            <ac:spMk id="186" creationId="{0C60AC72-A0FE-B8C5-EE03-7D4902E0B68B}"/>
          </ac:spMkLst>
        </pc:spChg>
        <pc:spChg chg="del">
          <ac:chgData name="Sharon Chahal" userId="5b8dec6b-3bad-4eae-8725-a083e9b1e4c5" providerId="ADAL" clId="{2A6A299B-0FB3-4707-9053-2738BBBF4904}" dt="2023-06-20T21:19:06.591" v="147" actId="478"/>
          <ac:spMkLst>
            <pc:docMk/>
            <pc:sldMk cId="2821107718" sldId="260"/>
            <ac:spMk id="188" creationId="{4AAAD028-EDD1-A165-0E2A-AE567D1EDDA3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89" creationId="{7381ADBF-BAEB-EACA-DAAD-4DAC5ACBE256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90" creationId="{F2C9A96C-DF67-4E24-6519-DB42CE542E07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92" creationId="{5082F885-9D09-E976-169A-675861ADCE44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93" creationId="{E2F36812-7F0F-D1CB-6D79-683DC8DC5FDC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94" creationId="{089C8E66-E4AB-B882-0463-EB168818C3E3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95" creationId="{3607EE17-5434-B8AA-8092-3F490A6C8BBE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96" creationId="{055152C1-A362-9BA1-6CB5-0CCC3A1D13DF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97" creationId="{853D086C-0567-1386-FA9E-2B47FDFA92C3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98" creationId="{AEC9013B-50FE-AE8C-4743-42F6B1AFC0B4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199" creationId="{E97D3785-BDA2-EC55-5F28-D8F17BF86003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200" creationId="{3F0B376B-7BAC-19E5-ED52-71021517C534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201" creationId="{CA617A56-4996-51C7-70D4-2FB1B370EE57}"/>
          </ac:spMkLst>
        </pc:spChg>
        <pc:spChg chg="mod">
          <ac:chgData name="Sharon Chahal" userId="5b8dec6b-3bad-4eae-8725-a083e9b1e4c5" providerId="ADAL" clId="{2A6A299B-0FB3-4707-9053-2738BBBF4904}" dt="2023-06-20T21:20:21.401" v="159" actId="1076"/>
          <ac:spMkLst>
            <pc:docMk/>
            <pc:sldMk cId="2821107718" sldId="260"/>
            <ac:spMk id="202" creationId="{DC415927-9DB2-2EC4-E94B-A81D28331360}"/>
          </ac:spMkLst>
        </pc:spChg>
        <pc:spChg chg="add del 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204" creationId="{045E6A20-2CBE-4CF9-589D-DB257B30BDC1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205" creationId="{B2DECAFC-F959-9D59-52BF-3EA2687B1A59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206" creationId="{63A122A5-EC30-925B-3D21-023752471A11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207" creationId="{D91B975D-362B-FFD7-75F0-00C0D66A3448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208" creationId="{C25244ED-5FD8-181E-C987-DB06DDABD25F}"/>
          </ac:spMkLst>
        </pc:spChg>
        <pc:spChg chg="add del 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213" creationId="{B1C6014B-FA62-124B-EF1C-9A50B9925051}"/>
          </ac:spMkLst>
        </pc:spChg>
        <pc:spChg chg="del">
          <ac:chgData name="Sharon Chahal" userId="5b8dec6b-3bad-4eae-8725-a083e9b1e4c5" providerId="ADAL" clId="{2A6A299B-0FB3-4707-9053-2738BBBF4904}" dt="2023-06-20T21:19:10.302" v="149" actId="478"/>
          <ac:spMkLst>
            <pc:docMk/>
            <pc:sldMk cId="2821107718" sldId="260"/>
            <ac:spMk id="215" creationId="{DE3B06B7-F449-48B6-D898-3F72EA251BB9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216" creationId="{AF7387A4-7E9C-7678-5FEB-4DC797F0B915}"/>
          </ac:spMkLst>
        </pc:spChg>
        <pc:spChg chg="add del 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217" creationId="{EBD4D1C0-CE56-0062-3A8B-437FA203A271}"/>
          </ac:spMkLst>
        </pc:spChg>
        <pc:spChg chg="mod">
          <ac:chgData name="Sharon Chahal" userId="5b8dec6b-3bad-4eae-8725-a083e9b1e4c5" providerId="ADAL" clId="{2A6A299B-0FB3-4707-9053-2738BBBF4904}" dt="2023-06-20T21:48:52.524" v="564" actId="20577"/>
          <ac:spMkLst>
            <pc:docMk/>
            <pc:sldMk cId="2821107718" sldId="260"/>
            <ac:spMk id="224" creationId="{8762C6E2-83D1-BEE8-81BF-515A194381E2}"/>
          </ac:spMkLst>
        </pc:spChg>
        <pc:spChg chg="del mod">
          <ac:chgData name="Sharon Chahal" userId="5b8dec6b-3bad-4eae-8725-a083e9b1e4c5" providerId="ADAL" clId="{2A6A299B-0FB3-4707-9053-2738BBBF4904}" dt="2023-06-20T21:48:21.680" v="560" actId="478"/>
          <ac:spMkLst>
            <pc:docMk/>
            <pc:sldMk cId="2821107718" sldId="260"/>
            <ac:spMk id="225" creationId="{DC40E7FC-0BEF-FAAC-BAE3-EFA547F6C251}"/>
          </ac:spMkLst>
        </pc:spChg>
        <pc:spChg chg="del mod">
          <ac:chgData name="Sharon Chahal" userId="5b8dec6b-3bad-4eae-8725-a083e9b1e4c5" providerId="ADAL" clId="{2A6A299B-0FB3-4707-9053-2738BBBF4904}" dt="2023-06-20T21:47:05.091" v="538" actId="478"/>
          <ac:spMkLst>
            <pc:docMk/>
            <pc:sldMk cId="2821107718" sldId="260"/>
            <ac:spMk id="226" creationId="{86CFBFC6-39C3-A551-CEDA-F8C0A1B79059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227" creationId="{F426E885-FE10-BEA7-876F-5A6D85779669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228" creationId="{5861A03F-7C29-9AA5-5573-4102860DEA3F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229" creationId="{5D4A730B-569F-8722-393C-3E19649F7317}"/>
          </ac:spMkLst>
        </pc:spChg>
        <pc:spChg chg="mod">
          <ac:chgData name="Sharon Chahal" userId="5b8dec6b-3bad-4eae-8725-a083e9b1e4c5" providerId="ADAL" clId="{2A6A299B-0FB3-4707-9053-2738BBBF4904}" dt="2023-06-20T21:26:21.136" v="311"/>
          <ac:spMkLst>
            <pc:docMk/>
            <pc:sldMk cId="2821107718" sldId="260"/>
            <ac:spMk id="230" creationId="{83F7E6C7-95D0-1BB2-A988-ABEBBCCB1666}"/>
          </ac:spMkLst>
        </pc:spChg>
        <pc:spChg chg="mod">
          <ac:chgData name="Sharon Chahal" userId="5b8dec6b-3bad-4eae-8725-a083e9b1e4c5" providerId="ADAL" clId="{2A6A299B-0FB3-4707-9053-2738BBBF4904}" dt="2023-06-20T21:26:32.062" v="313"/>
          <ac:spMkLst>
            <pc:docMk/>
            <pc:sldMk cId="2821107718" sldId="260"/>
            <ac:spMk id="231" creationId="{6FE67B7B-3365-3C32-EF64-E92E0B3451C5}"/>
          </ac:spMkLst>
        </pc:spChg>
        <pc:spChg chg="mod">
          <ac:chgData name="Sharon Chahal" userId="5b8dec6b-3bad-4eae-8725-a083e9b1e4c5" providerId="ADAL" clId="{2A6A299B-0FB3-4707-9053-2738BBBF4904}" dt="2023-06-20T21:19:28.757" v="152" actId="1076"/>
          <ac:spMkLst>
            <pc:docMk/>
            <pc:sldMk cId="2821107718" sldId="260"/>
            <ac:spMk id="232" creationId="{FCE247BC-DDB3-0A08-7320-ACF7DE08AE8D}"/>
          </ac:spMkLst>
        </pc:spChg>
        <pc:spChg chg="mod">
          <ac:chgData name="Sharon Chahal" userId="5b8dec6b-3bad-4eae-8725-a083e9b1e4c5" providerId="ADAL" clId="{2A6A299B-0FB3-4707-9053-2738BBBF4904}" dt="2023-06-20T21:21:45.337" v="167" actId="1076"/>
          <ac:spMkLst>
            <pc:docMk/>
            <pc:sldMk cId="2821107718" sldId="260"/>
            <ac:spMk id="233" creationId="{CEA09AC3-3193-7405-2F94-41B06D81D523}"/>
          </ac:spMkLst>
        </pc:spChg>
        <pc:spChg chg="mod">
          <ac:chgData name="Sharon Chahal" userId="5b8dec6b-3bad-4eae-8725-a083e9b1e4c5" providerId="ADAL" clId="{2A6A299B-0FB3-4707-9053-2738BBBF4904}" dt="2023-06-20T21:21:45.337" v="167" actId="1076"/>
          <ac:spMkLst>
            <pc:docMk/>
            <pc:sldMk cId="2821107718" sldId="260"/>
            <ac:spMk id="234" creationId="{93037E0E-E2C3-39D4-8903-122266CD6A0C}"/>
          </ac:spMkLst>
        </pc:spChg>
        <pc:spChg chg="mod">
          <ac:chgData name="Sharon Chahal" userId="5b8dec6b-3bad-4eae-8725-a083e9b1e4c5" providerId="ADAL" clId="{2A6A299B-0FB3-4707-9053-2738BBBF4904}" dt="2023-06-20T21:21:45.337" v="167" actId="1076"/>
          <ac:spMkLst>
            <pc:docMk/>
            <pc:sldMk cId="2821107718" sldId="260"/>
            <ac:spMk id="235" creationId="{C8243421-A827-CF0C-4523-EA17CC8D5465}"/>
          </ac:spMkLst>
        </pc:spChg>
        <pc:spChg chg="mod">
          <ac:chgData name="Sharon Chahal" userId="5b8dec6b-3bad-4eae-8725-a083e9b1e4c5" providerId="ADAL" clId="{2A6A299B-0FB3-4707-9053-2738BBBF4904}" dt="2023-06-20T21:21:45.337" v="167" actId="1076"/>
          <ac:spMkLst>
            <pc:docMk/>
            <pc:sldMk cId="2821107718" sldId="260"/>
            <ac:spMk id="236" creationId="{6E06C2B1-1A17-585C-E942-CFED7959201C}"/>
          </ac:spMkLst>
        </pc:spChg>
        <pc:spChg chg="mod">
          <ac:chgData name="Sharon Chahal" userId="5b8dec6b-3bad-4eae-8725-a083e9b1e4c5" providerId="ADAL" clId="{2A6A299B-0FB3-4707-9053-2738BBBF4904}" dt="2023-06-20T21:21:45.337" v="167" actId="1076"/>
          <ac:spMkLst>
            <pc:docMk/>
            <pc:sldMk cId="2821107718" sldId="260"/>
            <ac:spMk id="237" creationId="{2C4C5EA3-341D-A93B-B785-934B66D3CB47}"/>
          </ac:spMkLst>
        </pc:spChg>
        <pc:spChg chg="mod">
          <ac:chgData name="Sharon Chahal" userId="5b8dec6b-3bad-4eae-8725-a083e9b1e4c5" providerId="ADAL" clId="{2A6A299B-0FB3-4707-9053-2738BBBF4904}" dt="2023-06-20T21:21:45.337" v="167" actId="1076"/>
          <ac:spMkLst>
            <pc:docMk/>
            <pc:sldMk cId="2821107718" sldId="260"/>
            <ac:spMk id="238" creationId="{1FFD24F9-CDC0-612A-D1B7-D2B57D025F7F}"/>
          </ac:spMkLst>
        </pc:spChg>
        <pc:spChg chg="mod">
          <ac:chgData name="Sharon Chahal" userId="5b8dec6b-3bad-4eae-8725-a083e9b1e4c5" providerId="ADAL" clId="{2A6A299B-0FB3-4707-9053-2738BBBF4904}" dt="2023-06-20T21:20:21.401" v="159" actId="1076"/>
          <ac:spMkLst>
            <pc:docMk/>
            <pc:sldMk cId="2821107718" sldId="260"/>
            <ac:spMk id="241" creationId="{50B8BDB7-1139-E9B5-10DD-E389115707BF}"/>
          </ac:spMkLst>
        </pc:spChg>
        <pc:spChg chg="mod">
          <ac:chgData name="Sharon Chahal" userId="5b8dec6b-3bad-4eae-8725-a083e9b1e4c5" providerId="ADAL" clId="{2A6A299B-0FB3-4707-9053-2738BBBF4904}" dt="2023-06-20T21:22:03.271" v="168" actId="1076"/>
          <ac:spMkLst>
            <pc:docMk/>
            <pc:sldMk cId="2821107718" sldId="260"/>
            <ac:spMk id="242" creationId="{FFC7B5F0-F55B-450E-3019-EAEC824977FD}"/>
          </ac:spMkLst>
        </pc:spChg>
        <pc:spChg chg="mod">
          <ac:chgData name="Sharon Chahal" userId="5b8dec6b-3bad-4eae-8725-a083e9b1e4c5" providerId="ADAL" clId="{2A6A299B-0FB3-4707-9053-2738BBBF4904}" dt="2023-06-20T21:20:21.401" v="159" actId="1076"/>
          <ac:spMkLst>
            <pc:docMk/>
            <pc:sldMk cId="2821107718" sldId="260"/>
            <ac:spMk id="243" creationId="{A1F90965-C6E0-7D4E-245E-ABD3874B3FED}"/>
          </ac:spMkLst>
        </pc:spChg>
        <pc:spChg chg="mod">
          <ac:chgData name="Sharon Chahal" userId="5b8dec6b-3bad-4eae-8725-a083e9b1e4c5" providerId="ADAL" clId="{2A6A299B-0FB3-4707-9053-2738BBBF4904}" dt="2023-06-20T21:22:03.271" v="168" actId="1076"/>
          <ac:spMkLst>
            <pc:docMk/>
            <pc:sldMk cId="2821107718" sldId="260"/>
            <ac:spMk id="244" creationId="{9DAA2F1F-6270-5B86-9047-EFA2270B19CF}"/>
          </ac:spMkLst>
        </pc:spChg>
        <pc:spChg chg="mod">
          <ac:chgData name="Sharon Chahal" userId="5b8dec6b-3bad-4eae-8725-a083e9b1e4c5" providerId="ADAL" clId="{2A6A299B-0FB3-4707-9053-2738BBBF4904}" dt="2023-06-20T21:20:21.401" v="159" actId="1076"/>
          <ac:spMkLst>
            <pc:docMk/>
            <pc:sldMk cId="2821107718" sldId="260"/>
            <ac:spMk id="245" creationId="{D3AB9F04-A9F1-CF7A-CC67-DDE5F4613F61}"/>
          </ac:spMkLst>
        </pc:spChg>
        <pc:spChg chg="mod">
          <ac:chgData name="Sharon Chahal" userId="5b8dec6b-3bad-4eae-8725-a083e9b1e4c5" providerId="ADAL" clId="{2A6A299B-0FB3-4707-9053-2738BBBF4904}" dt="2023-06-20T21:26:49.964" v="315"/>
          <ac:spMkLst>
            <pc:docMk/>
            <pc:sldMk cId="2821107718" sldId="260"/>
            <ac:spMk id="246" creationId="{84D40F2A-F7CD-0805-A12C-4A4449EC5598}"/>
          </ac:spMkLst>
        </pc:spChg>
        <pc:spChg chg="add mod">
          <ac:chgData name="Sharon Chahal" userId="5b8dec6b-3bad-4eae-8725-a083e9b1e4c5" providerId="ADAL" clId="{2A6A299B-0FB3-4707-9053-2738BBBF4904}" dt="2023-06-20T21:33:40.012" v="409" actId="1076"/>
          <ac:spMkLst>
            <pc:docMk/>
            <pc:sldMk cId="2821107718" sldId="260"/>
            <ac:spMk id="256" creationId="{836DD297-B1E1-38AB-5CC6-E1CEF1528CC2}"/>
          </ac:spMkLst>
        </pc:spChg>
        <pc:spChg chg="add mod">
          <ac:chgData name="Sharon Chahal" userId="5b8dec6b-3bad-4eae-8725-a083e9b1e4c5" providerId="ADAL" clId="{2A6A299B-0FB3-4707-9053-2738BBBF4904}" dt="2023-06-20T21:43:30.859" v="534" actId="1076"/>
          <ac:spMkLst>
            <pc:docMk/>
            <pc:sldMk cId="2821107718" sldId="260"/>
            <ac:spMk id="257" creationId="{F52F3CFF-8014-4AD9-41EC-1DC899B2B6A4}"/>
          </ac:spMkLst>
        </pc:spChg>
        <pc:spChg chg="add mod">
          <ac:chgData name="Sharon Chahal" userId="5b8dec6b-3bad-4eae-8725-a083e9b1e4c5" providerId="ADAL" clId="{2A6A299B-0FB3-4707-9053-2738BBBF4904}" dt="2023-06-20T21:43:30.859" v="534" actId="1076"/>
          <ac:spMkLst>
            <pc:docMk/>
            <pc:sldMk cId="2821107718" sldId="260"/>
            <ac:spMk id="258" creationId="{F1B0790E-EA76-F856-A490-E39B05F6E1CD}"/>
          </ac:spMkLst>
        </pc:spChg>
        <pc:spChg chg="add mod">
          <ac:chgData name="Sharon Chahal" userId="5b8dec6b-3bad-4eae-8725-a083e9b1e4c5" providerId="ADAL" clId="{2A6A299B-0FB3-4707-9053-2738BBBF4904}" dt="2023-06-20T21:43:30.859" v="534" actId="1076"/>
          <ac:spMkLst>
            <pc:docMk/>
            <pc:sldMk cId="2821107718" sldId="260"/>
            <ac:spMk id="259" creationId="{605FBEBE-AED4-16D3-E934-33C49E3251EA}"/>
          </ac:spMkLst>
        </pc:spChg>
        <pc:spChg chg="add mod">
          <ac:chgData name="Sharon Chahal" userId="5b8dec6b-3bad-4eae-8725-a083e9b1e4c5" providerId="ADAL" clId="{2A6A299B-0FB3-4707-9053-2738BBBF4904}" dt="2023-06-20T21:43:30.859" v="534" actId="1076"/>
          <ac:spMkLst>
            <pc:docMk/>
            <pc:sldMk cId="2821107718" sldId="260"/>
            <ac:spMk id="260" creationId="{4114BC8F-A9CA-B623-EF47-C38E76EDC55F}"/>
          </ac:spMkLst>
        </pc:spChg>
        <pc:spChg chg="add mod">
          <ac:chgData name="Sharon Chahal" userId="5b8dec6b-3bad-4eae-8725-a083e9b1e4c5" providerId="ADAL" clId="{2A6A299B-0FB3-4707-9053-2738BBBF4904}" dt="2023-06-20T21:43:30.859" v="534" actId="1076"/>
          <ac:spMkLst>
            <pc:docMk/>
            <pc:sldMk cId="2821107718" sldId="260"/>
            <ac:spMk id="261" creationId="{DE41BBB6-A2BC-DCF4-F07C-A321EE7BA590}"/>
          </ac:spMkLst>
        </pc:spChg>
        <pc:spChg chg="add mod">
          <ac:chgData name="Sharon Chahal" userId="5b8dec6b-3bad-4eae-8725-a083e9b1e4c5" providerId="ADAL" clId="{2A6A299B-0FB3-4707-9053-2738BBBF4904}" dt="2023-06-20T21:43:30.859" v="534" actId="1076"/>
          <ac:spMkLst>
            <pc:docMk/>
            <pc:sldMk cId="2821107718" sldId="260"/>
            <ac:spMk id="262" creationId="{259BD58C-0509-E4DF-FA6B-843C6DF59C2C}"/>
          </ac:spMkLst>
        </pc:spChg>
        <pc:spChg chg="add mod">
          <ac:chgData name="Sharon Chahal" userId="5b8dec6b-3bad-4eae-8725-a083e9b1e4c5" providerId="ADAL" clId="{2A6A299B-0FB3-4707-9053-2738BBBF4904}" dt="2023-06-20T21:43:30.859" v="534" actId="1076"/>
          <ac:spMkLst>
            <pc:docMk/>
            <pc:sldMk cId="2821107718" sldId="260"/>
            <ac:spMk id="263" creationId="{18E54D7A-8D65-5DAD-32B1-723F1EC1283F}"/>
          </ac:spMkLst>
        </pc:spChg>
        <pc:spChg chg="add mod">
          <ac:chgData name="Sharon Chahal" userId="5b8dec6b-3bad-4eae-8725-a083e9b1e4c5" providerId="ADAL" clId="{2A6A299B-0FB3-4707-9053-2738BBBF4904}" dt="2023-06-20T21:43:36.001" v="535" actId="14100"/>
          <ac:spMkLst>
            <pc:docMk/>
            <pc:sldMk cId="2821107718" sldId="260"/>
            <ac:spMk id="264" creationId="{6A60F1BC-7E99-6F0A-2953-290E344A61CA}"/>
          </ac:spMkLst>
        </pc:spChg>
        <pc:spChg chg="add mod">
          <ac:chgData name="Sharon Chahal" userId="5b8dec6b-3bad-4eae-8725-a083e9b1e4c5" providerId="ADAL" clId="{2A6A299B-0FB3-4707-9053-2738BBBF4904}" dt="2023-06-20T21:41:39.827" v="511" actId="14100"/>
          <ac:spMkLst>
            <pc:docMk/>
            <pc:sldMk cId="2821107718" sldId="260"/>
            <ac:spMk id="265" creationId="{3E1B28F5-3837-396D-C7E2-0E8E74290320}"/>
          </ac:spMkLst>
        </pc:spChg>
        <pc:spChg chg="add mod">
          <ac:chgData name="Sharon Chahal" userId="5b8dec6b-3bad-4eae-8725-a083e9b1e4c5" providerId="ADAL" clId="{2A6A299B-0FB3-4707-9053-2738BBBF4904}" dt="2023-06-20T21:36:34.466" v="438" actId="1076"/>
          <ac:spMkLst>
            <pc:docMk/>
            <pc:sldMk cId="2821107718" sldId="260"/>
            <ac:spMk id="266" creationId="{C09831F1-0FD3-8E88-5BEC-26ACC0BD2EEE}"/>
          </ac:spMkLst>
        </pc:spChg>
        <pc:spChg chg="add mod">
          <ac:chgData name="Sharon Chahal" userId="5b8dec6b-3bad-4eae-8725-a083e9b1e4c5" providerId="ADAL" clId="{2A6A299B-0FB3-4707-9053-2738BBBF4904}" dt="2023-06-20T21:41:53.400" v="513" actId="1076"/>
          <ac:spMkLst>
            <pc:docMk/>
            <pc:sldMk cId="2821107718" sldId="260"/>
            <ac:spMk id="273" creationId="{83581B60-9F3E-67D5-958F-B0351C4CD723}"/>
          </ac:spMkLst>
        </pc:spChg>
        <pc:spChg chg="add mod">
          <ac:chgData name="Sharon Chahal" userId="5b8dec6b-3bad-4eae-8725-a083e9b1e4c5" providerId="ADAL" clId="{2A6A299B-0FB3-4707-9053-2738BBBF4904}" dt="2023-06-20T21:41:53.400" v="513" actId="1076"/>
          <ac:spMkLst>
            <pc:docMk/>
            <pc:sldMk cId="2821107718" sldId="260"/>
            <ac:spMk id="274" creationId="{DFA50CF6-69BA-015A-EA5F-9D5A2197AEAE}"/>
          </ac:spMkLst>
        </pc:spChg>
        <pc:spChg chg="add del mod">
          <ac:chgData name="Sharon Chahal" userId="5b8dec6b-3bad-4eae-8725-a083e9b1e4c5" providerId="ADAL" clId="{2A6A299B-0FB3-4707-9053-2738BBBF4904}" dt="2023-06-20T21:40:11.312" v="483"/>
          <ac:spMkLst>
            <pc:docMk/>
            <pc:sldMk cId="2821107718" sldId="260"/>
            <ac:spMk id="275" creationId="{FDFA3C2D-FB8E-6205-FEB8-307665C6786B}"/>
          </ac:spMkLst>
        </pc:spChg>
        <pc:spChg chg="add mod">
          <ac:chgData name="Sharon Chahal" userId="5b8dec6b-3bad-4eae-8725-a083e9b1e4c5" providerId="ADAL" clId="{2A6A299B-0FB3-4707-9053-2738BBBF4904}" dt="2023-06-20T21:42:10.927" v="515" actId="1076"/>
          <ac:spMkLst>
            <pc:docMk/>
            <pc:sldMk cId="2821107718" sldId="260"/>
            <ac:spMk id="276" creationId="{01497F8B-5EB2-D7B5-0F1F-B07FBE982E03}"/>
          </ac:spMkLst>
        </pc:spChg>
        <pc:spChg chg="add mod">
          <ac:chgData name="Sharon Chahal" userId="5b8dec6b-3bad-4eae-8725-a083e9b1e4c5" providerId="ADAL" clId="{2A6A299B-0FB3-4707-9053-2738BBBF4904}" dt="2023-06-20T21:42:10.927" v="515" actId="1076"/>
          <ac:spMkLst>
            <pc:docMk/>
            <pc:sldMk cId="2821107718" sldId="260"/>
            <ac:spMk id="277" creationId="{A90D0EBF-DCC5-FD19-25F2-59D2A48E2A0A}"/>
          </ac:spMkLst>
        </pc:spChg>
        <pc:spChg chg="add mod">
          <ac:chgData name="Sharon Chahal" userId="5b8dec6b-3bad-4eae-8725-a083e9b1e4c5" providerId="ADAL" clId="{2A6A299B-0FB3-4707-9053-2738BBBF4904}" dt="2023-06-20T21:48:48.894" v="563" actId="1076"/>
          <ac:spMkLst>
            <pc:docMk/>
            <pc:sldMk cId="2821107718" sldId="260"/>
            <ac:spMk id="290" creationId="{E0FD2E34-4773-E7A6-FD8C-F20525AFC7D5}"/>
          </ac:spMkLst>
        </pc:spChg>
        <pc:grpChg chg="add del mod">
          <ac:chgData name="Sharon Chahal" userId="5b8dec6b-3bad-4eae-8725-a083e9b1e4c5" providerId="ADAL" clId="{2A6A299B-0FB3-4707-9053-2738BBBF4904}" dt="2023-06-20T21:19:28.757" v="152" actId="1076"/>
          <ac:grpSpMkLst>
            <pc:docMk/>
            <pc:sldMk cId="2821107718" sldId="260"/>
            <ac:grpSpMk id="179" creationId="{E0909331-3A2F-30CE-2DDA-F10E81C91FB3}"/>
          </ac:grpSpMkLst>
        </pc:grpChg>
        <pc:picChg chg="mod">
          <ac:chgData name="Sharon Chahal" userId="5b8dec6b-3bad-4eae-8725-a083e9b1e4c5" providerId="ADAL" clId="{2A6A299B-0FB3-4707-9053-2738BBBF4904}" dt="2023-06-20T21:19:28.757" v="152" actId="1076"/>
          <ac:picMkLst>
            <pc:docMk/>
            <pc:sldMk cId="2821107718" sldId="260"/>
            <ac:picMk id="129" creationId="{436BC4D8-268E-31F9-6E0B-76D282340DAC}"/>
          </ac:picMkLst>
        </pc:picChg>
        <pc:picChg chg="mod">
          <ac:chgData name="Sharon Chahal" userId="5b8dec6b-3bad-4eae-8725-a083e9b1e4c5" providerId="ADAL" clId="{2A6A299B-0FB3-4707-9053-2738BBBF4904}" dt="2023-06-20T21:19:28.757" v="152" actId="1076"/>
          <ac:picMkLst>
            <pc:docMk/>
            <pc:sldMk cId="2821107718" sldId="260"/>
            <ac:picMk id="130" creationId="{E0CF81BB-0320-15DF-25B8-DA3A69204E9C}"/>
          </ac:picMkLst>
        </pc:picChg>
        <pc:picChg chg="mod">
          <ac:chgData name="Sharon Chahal" userId="5b8dec6b-3bad-4eae-8725-a083e9b1e4c5" providerId="ADAL" clId="{2A6A299B-0FB3-4707-9053-2738BBBF4904}" dt="2023-06-20T21:19:28.757" v="152" actId="1076"/>
          <ac:picMkLst>
            <pc:docMk/>
            <pc:sldMk cId="2821107718" sldId="260"/>
            <ac:picMk id="131" creationId="{96ADEADC-05F4-91CE-8D04-893657A5B3CD}"/>
          </ac:picMkLst>
        </pc:picChg>
        <pc:picChg chg="del">
          <ac:chgData name="Sharon Chahal" userId="5b8dec6b-3bad-4eae-8725-a083e9b1e4c5" providerId="ADAL" clId="{2A6A299B-0FB3-4707-9053-2738BBBF4904}" dt="2023-06-20T21:19:07.791" v="148" actId="478"/>
          <ac:picMkLst>
            <pc:docMk/>
            <pc:sldMk cId="2821107718" sldId="260"/>
            <ac:picMk id="187" creationId="{C896537A-E96B-53F9-83CC-42FF6E736171}"/>
          </ac:picMkLst>
        </pc:picChg>
        <pc:picChg chg="mod">
          <ac:chgData name="Sharon Chahal" userId="5b8dec6b-3bad-4eae-8725-a083e9b1e4c5" providerId="ADAL" clId="{2A6A299B-0FB3-4707-9053-2738BBBF4904}" dt="2023-06-20T21:19:14.947" v="150" actId="1076"/>
          <ac:picMkLst>
            <pc:docMk/>
            <pc:sldMk cId="2821107718" sldId="260"/>
            <ac:picMk id="214" creationId="{2FE5187F-3B6D-84D4-6BFC-4A3A4D3D7019}"/>
          </ac:picMkLst>
        </pc:picChg>
        <pc:cxnChg chg="mod">
          <ac:chgData name="Sharon Chahal" userId="5b8dec6b-3bad-4eae-8725-a083e9b1e4c5" providerId="ADAL" clId="{2A6A299B-0FB3-4707-9053-2738BBBF4904}" dt="2023-06-20T21:19:28.757" v="152" actId="1076"/>
          <ac:cxnSpMkLst>
            <pc:docMk/>
            <pc:sldMk cId="2821107718" sldId="260"/>
            <ac:cxnSpMk id="128" creationId="{A2B5583F-A98A-4551-3141-8BA59FDE944D}"/>
          </ac:cxnSpMkLst>
        </pc:cxnChg>
        <pc:cxnChg chg="mod">
          <ac:chgData name="Sharon Chahal" userId="5b8dec6b-3bad-4eae-8725-a083e9b1e4c5" providerId="ADAL" clId="{2A6A299B-0FB3-4707-9053-2738BBBF4904}" dt="2023-06-20T21:19:28.757" v="152" actId="1076"/>
          <ac:cxnSpMkLst>
            <pc:docMk/>
            <pc:sldMk cId="2821107718" sldId="260"/>
            <ac:cxnSpMk id="132" creationId="{C7FE6A37-9124-CCB7-B777-87A55BABB8DA}"/>
          </ac:cxnSpMkLst>
        </pc:cxnChg>
        <pc:cxnChg chg="del mod">
          <ac:chgData name="Sharon Chahal" userId="5b8dec6b-3bad-4eae-8725-a083e9b1e4c5" providerId="ADAL" clId="{2A6A299B-0FB3-4707-9053-2738BBBF4904}" dt="2023-06-20T21:48:44.544" v="562" actId="478"/>
          <ac:cxnSpMkLst>
            <pc:docMk/>
            <pc:sldMk cId="2821107718" sldId="260"/>
            <ac:cxnSpMk id="139" creationId="{D9CA9D87-9A44-C9AD-1ECC-F22988294433}"/>
          </ac:cxnSpMkLst>
        </pc:cxnChg>
        <pc:cxnChg chg="mod">
          <ac:chgData name="Sharon Chahal" userId="5b8dec6b-3bad-4eae-8725-a083e9b1e4c5" providerId="ADAL" clId="{2A6A299B-0FB3-4707-9053-2738BBBF4904}" dt="2023-06-20T21:19:28.757" v="152" actId="1076"/>
          <ac:cxnSpMkLst>
            <pc:docMk/>
            <pc:sldMk cId="2821107718" sldId="260"/>
            <ac:cxnSpMk id="140" creationId="{349A84F6-8044-EE71-1F3D-312BA8CD10AF}"/>
          </ac:cxnSpMkLst>
        </pc:cxnChg>
        <pc:cxnChg chg="del mod">
          <ac:chgData name="Sharon Chahal" userId="5b8dec6b-3bad-4eae-8725-a083e9b1e4c5" providerId="ADAL" clId="{2A6A299B-0FB3-4707-9053-2738BBBF4904}" dt="2023-06-20T21:17:43.999" v="96" actId="478"/>
          <ac:cxnSpMkLst>
            <pc:docMk/>
            <pc:sldMk cId="2821107718" sldId="260"/>
            <ac:cxnSpMk id="141" creationId="{A8FBA897-1BDC-D9FB-FAA9-3B4BAFD9DF83}"/>
          </ac:cxnSpMkLst>
        </pc:cxnChg>
        <pc:cxnChg chg="mod">
          <ac:chgData name="Sharon Chahal" userId="5b8dec6b-3bad-4eae-8725-a083e9b1e4c5" providerId="ADAL" clId="{2A6A299B-0FB3-4707-9053-2738BBBF4904}" dt="2023-06-20T21:19:28.757" v="152" actId="1076"/>
          <ac:cxnSpMkLst>
            <pc:docMk/>
            <pc:sldMk cId="2821107718" sldId="260"/>
            <ac:cxnSpMk id="146" creationId="{7BB3BE01-DEA5-E6D0-5130-C522EC32F421}"/>
          </ac:cxnSpMkLst>
        </pc:cxnChg>
        <pc:cxnChg chg="mod">
          <ac:chgData name="Sharon Chahal" userId="5b8dec6b-3bad-4eae-8725-a083e9b1e4c5" providerId="ADAL" clId="{2A6A299B-0FB3-4707-9053-2738BBBF4904}" dt="2023-06-20T21:19:28.757" v="152" actId="1076"/>
          <ac:cxnSpMkLst>
            <pc:docMk/>
            <pc:sldMk cId="2821107718" sldId="260"/>
            <ac:cxnSpMk id="151" creationId="{1375C7DB-1FE6-3B70-C2C5-D98E7C19415A}"/>
          </ac:cxnSpMkLst>
        </pc:cxnChg>
        <pc:cxnChg chg="mod">
          <ac:chgData name="Sharon Chahal" userId="5b8dec6b-3bad-4eae-8725-a083e9b1e4c5" providerId="ADAL" clId="{2A6A299B-0FB3-4707-9053-2738BBBF4904}" dt="2023-06-20T21:19:28.757" v="152" actId="1076"/>
          <ac:cxnSpMkLst>
            <pc:docMk/>
            <pc:sldMk cId="2821107718" sldId="260"/>
            <ac:cxnSpMk id="158" creationId="{D7F73E69-8A62-CCC8-ECB1-275FD74D1626}"/>
          </ac:cxnSpMkLst>
        </pc:cxnChg>
        <pc:cxnChg chg="mod">
          <ac:chgData name="Sharon Chahal" userId="5b8dec6b-3bad-4eae-8725-a083e9b1e4c5" providerId="ADAL" clId="{2A6A299B-0FB3-4707-9053-2738BBBF4904}" dt="2023-06-20T21:19:28.757" v="152" actId="1076"/>
          <ac:cxnSpMkLst>
            <pc:docMk/>
            <pc:sldMk cId="2821107718" sldId="260"/>
            <ac:cxnSpMk id="161" creationId="{697E0E64-C5D9-2164-6B8B-4BDFD37A68A7}"/>
          </ac:cxnSpMkLst>
        </pc:cxnChg>
        <pc:cxnChg chg="mod">
          <ac:chgData name="Sharon Chahal" userId="5b8dec6b-3bad-4eae-8725-a083e9b1e4c5" providerId="ADAL" clId="{2A6A299B-0FB3-4707-9053-2738BBBF4904}" dt="2023-06-20T21:19:41.351" v="155" actId="14100"/>
          <ac:cxnSpMkLst>
            <pc:docMk/>
            <pc:sldMk cId="2821107718" sldId="260"/>
            <ac:cxnSpMk id="163" creationId="{4B36AA38-D02A-FB0A-DC03-A01E09795225}"/>
          </ac:cxnSpMkLst>
        </pc:cxnChg>
        <pc:cxnChg chg="mod">
          <ac:chgData name="Sharon Chahal" userId="5b8dec6b-3bad-4eae-8725-a083e9b1e4c5" providerId="ADAL" clId="{2A6A299B-0FB3-4707-9053-2738BBBF4904}" dt="2023-06-20T21:19:45.803" v="156" actId="14100"/>
          <ac:cxnSpMkLst>
            <pc:docMk/>
            <pc:sldMk cId="2821107718" sldId="260"/>
            <ac:cxnSpMk id="164" creationId="{171231CD-263F-3652-0FCD-3BA523655D56}"/>
          </ac:cxnSpMkLst>
        </pc:cxnChg>
        <pc:cxnChg chg="add del mod">
          <ac:chgData name="Sharon Chahal" userId="5b8dec6b-3bad-4eae-8725-a083e9b1e4c5" providerId="ADAL" clId="{2A6A299B-0FB3-4707-9053-2738BBBF4904}" dt="2023-06-20T21:20:55.464" v="163" actId="14100"/>
          <ac:cxnSpMkLst>
            <pc:docMk/>
            <pc:sldMk cId="2821107718" sldId="260"/>
            <ac:cxnSpMk id="171" creationId="{54A6047A-5863-16A6-9BE4-FD428E4D2FD0}"/>
          </ac:cxnSpMkLst>
        </pc:cxnChg>
        <pc:cxnChg chg="mod">
          <ac:chgData name="Sharon Chahal" userId="5b8dec6b-3bad-4eae-8725-a083e9b1e4c5" providerId="ADAL" clId="{2A6A299B-0FB3-4707-9053-2738BBBF4904}" dt="2023-06-20T21:19:28.757" v="152" actId="1076"/>
          <ac:cxnSpMkLst>
            <pc:docMk/>
            <pc:sldMk cId="2821107718" sldId="260"/>
            <ac:cxnSpMk id="175" creationId="{DA1D3BCC-4264-6B1D-DC4F-07CE25F73172}"/>
          </ac:cxnSpMkLst>
        </pc:cxnChg>
        <pc:cxnChg chg="mod">
          <ac:chgData name="Sharon Chahal" userId="5b8dec6b-3bad-4eae-8725-a083e9b1e4c5" providerId="ADAL" clId="{2A6A299B-0FB3-4707-9053-2738BBBF4904}" dt="2023-06-20T21:19:28.757" v="152" actId="1076"/>
          <ac:cxnSpMkLst>
            <pc:docMk/>
            <pc:sldMk cId="2821107718" sldId="260"/>
            <ac:cxnSpMk id="178" creationId="{EF551E89-C9EB-A1B9-730D-7E200B180872}"/>
          </ac:cxnSpMkLst>
        </pc:cxnChg>
        <pc:cxnChg chg="mod">
          <ac:chgData name="Sharon Chahal" userId="5b8dec6b-3bad-4eae-8725-a083e9b1e4c5" providerId="ADAL" clId="{2A6A299B-0FB3-4707-9053-2738BBBF4904}" dt="2023-06-20T21:19:28.757" v="152" actId="1076"/>
          <ac:cxnSpMkLst>
            <pc:docMk/>
            <pc:sldMk cId="2821107718" sldId="260"/>
            <ac:cxnSpMk id="191" creationId="{6BED1AA4-8022-2B58-CDF3-D884F096EF07}"/>
          </ac:cxnSpMkLst>
        </pc:cxnChg>
        <pc:cxnChg chg="mod">
          <ac:chgData name="Sharon Chahal" userId="5b8dec6b-3bad-4eae-8725-a083e9b1e4c5" providerId="ADAL" clId="{2A6A299B-0FB3-4707-9053-2738BBBF4904}" dt="2023-06-20T21:19:28.757" v="152" actId="1076"/>
          <ac:cxnSpMkLst>
            <pc:docMk/>
            <pc:sldMk cId="2821107718" sldId="260"/>
            <ac:cxnSpMk id="203" creationId="{258D4AD3-DD35-CCEC-07B1-C3E3E6EFF1E5}"/>
          </ac:cxnSpMkLst>
        </pc:cxnChg>
        <pc:cxnChg chg="mod">
          <ac:chgData name="Sharon Chahal" userId="5b8dec6b-3bad-4eae-8725-a083e9b1e4c5" providerId="ADAL" clId="{2A6A299B-0FB3-4707-9053-2738BBBF4904}" dt="2023-06-20T21:19:28.757" v="152" actId="1076"/>
          <ac:cxnSpMkLst>
            <pc:docMk/>
            <pc:sldMk cId="2821107718" sldId="260"/>
            <ac:cxnSpMk id="209" creationId="{5EAFECC0-6CC4-47C8-643E-6766B6F8BF5D}"/>
          </ac:cxnSpMkLst>
        </pc:cxnChg>
        <pc:cxnChg chg="mod">
          <ac:chgData name="Sharon Chahal" userId="5b8dec6b-3bad-4eae-8725-a083e9b1e4c5" providerId="ADAL" clId="{2A6A299B-0FB3-4707-9053-2738BBBF4904}" dt="2023-06-20T21:19:28.757" v="152" actId="1076"/>
          <ac:cxnSpMkLst>
            <pc:docMk/>
            <pc:sldMk cId="2821107718" sldId="260"/>
            <ac:cxnSpMk id="210" creationId="{10069288-7B71-C91C-65A3-F2ADD4C99390}"/>
          </ac:cxnSpMkLst>
        </pc:cxnChg>
        <pc:cxnChg chg="mod">
          <ac:chgData name="Sharon Chahal" userId="5b8dec6b-3bad-4eae-8725-a083e9b1e4c5" providerId="ADAL" clId="{2A6A299B-0FB3-4707-9053-2738BBBF4904}" dt="2023-06-20T21:19:28.757" v="152" actId="1076"/>
          <ac:cxnSpMkLst>
            <pc:docMk/>
            <pc:sldMk cId="2821107718" sldId="260"/>
            <ac:cxnSpMk id="211" creationId="{9F7E3587-1EFF-6D89-E127-B3EA83F46FE7}"/>
          </ac:cxnSpMkLst>
        </pc:cxnChg>
        <pc:cxnChg chg="mod">
          <ac:chgData name="Sharon Chahal" userId="5b8dec6b-3bad-4eae-8725-a083e9b1e4c5" providerId="ADAL" clId="{2A6A299B-0FB3-4707-9053-2738BBBF4904}" dt="2023-06-20T21:19:28.757" v="152" actId="1076"/>
          <ac:cxnSpMkLst>
            <pc:docMk/>
            <pc:sldMk cId="2821107718" sldId="260"/>
            <ac:cxnSpMk id="212" creationId="{C61FCFD2-EC6A-6D27-A9E9-001DB35D2E10}"/>
          </ac:cxnSpMkLst>
        </pc:cxnChg>
        <pc:cxnChg chg="mod">
          <ac:chgData name="Sharon Chahal" userId="5b8dec6b-3bad-4eae-8725-a083e9b1e4c5" providerId="ADAL" clId="{2A6A299B-0FB3-4707-9053-2738BBBF4904}" dt="2023-06-20T21:19:28.757" v="152" actId="1076"/>
          <ac:cxnSpMkLst>
            <pc:docMk/>
            <pc:sldMk cId="2821107718" sldId="260"/>
            <ac:cxnSpMk id="218" creationId="{B71C2610-5002-4659-A1EC-87A308B49A52}"/>
          </ac:cxnSpMkLst>
        </pc:cxnChg>
        <pc:cxnChg chg="mod">
          <ac:chgData name="Sharon Chahal" userId="5b8dec6b-3bad-4eae-8725-a083e9b1e4c5" providerId="ADAL" clId="{2A6A299B-0FB3-4707-9053-2738BBBF4904}" dt="2023-06-20T21:19:28.757" v="152" actId="1076"/>
          <ac:cxnSpMkLst>
            <pc:docMk/>
            <pc:sldMk cId="2821107718" sldId="260"/>
            <ac:cxnSpMk id="219" creationId="{9C1E1048-93E5-4751-1393-C273CF02C45A}"/>
          </ac:cxnSpMkLst>
        </pc:cxnChg>
        <pc:cxnChg chg="mod">
          <ac:chgData name="Sharon Chahal" userId="5b8dec6b-3bad-4eae-8725-a083e9b1e4c5" providerId="ADAL" clId="{2A6A299B-0FB3-4707-9053-2738BBBF4904}" dt="2023-06-20T21:19:28.757" v="152" actId="1076"/>
          <ac:cxnSpMkLst>
            <pc:docMk/>
            <pc:sldMk cId="2821107718" sldId="260"/>
            <ac:cxnSpMk id="220" creationId="{958B5E31-7429-67ED-C8D1-634A42102DFB}"/>
          </ac:cxnSpMkLst>
        </pc:cxnChg>
        <pc:cxnChg chg="del">
          <ac:chgData name="Sharon Chahal" userId="5b8dec6b-3bad-4eae-8725-a083e9b1e4c5" providerId="ADAL" clId="{2A6A299B-0FB3-4707-9053-2738BBBF4904}" dt="2023-06-20T21:17:48.366" v="97" actId="478"/>
          <ac:cxnSpMkLst>
            <pc:docMk/>
            <pc:sldMk cId="2821107718" sldId="260"/>
            <ac:cxnSpMk id="221" creationId="{FB99C41F-BB57-6F73-8C96-3DC6ED426165}"/>
          </ac:cxnSpMkLst>
        </pc:cxnChg>
        <pc:cxnChg chg="mod">
          <ac:chgData name="Sharon Chahal" userId="5b8dec6b-3bad-4eae-8725-a083e9b1e4c5" providerId="ADAL" clId="{2A6A299B-0FB3-4707-9053-2738BBBF4904}" dt="2023-06-20T21:36:13.558" v="433" actId="1076"/>
          <ac:cxnSpMkLst>
            <pc:docMk/>
            <pc:sldMk cId="2821107718" sldId="260"/>
            <ac:cxnSpMk id="222" creationId="{555C51EC-82C8-97EC-DF46-9A92290112FC}"/>
          </ac:cxnSpMkLst>
        </pc:cxnChg>
        <pc:cxnChg chg="mod">
          <ac:chgData name="Sharon Chahal" userId="5b8dec6b-3bad-4eae-8725-a083e9b1e4c5" providerId="ADAL" clId="{2A6A299B-0FB3-4707-9053-2738BBBF4904}" dt="2023-06-20T21:21:00.198" v="164" actId="1076"/>
          <ac:cxnSpMkLst>
            <pc:docMk/>
            <pc:sldMk cId="2821107718" sldId="260"/>
            <ac:cxnSpMk id="223" creationId="{068B27E9-9689-F361-3A51-AC33DC6B4BC1}"/>
          </ac:cxnSpMkLst>
        </pc:cxnChg>
        <pc:cxnChg chg="mod">
          <ac:chgData name="Sharon Chahal" userId="5b8dec6b-3bad-4eae-8725-a083e9b1e4c5" providerId="ADAL" clId="{2A6A299B-0FB3-4707-9053-2738BBBF4904}" dt="2023-06-20T21:21:45.337" v="167" actId="1076"/>
          <ac:cxnSpMkLst>
            <pc:docMk/>
            <pc:sldMk cId="2821107718" sldId="260"/>
            <ac:cxnSpMk id="239" creationId="{8CBE099A-D2AA-52BC-C5DF-62A164F76485}"/>
          </ac:cxnSpMkLst>
        </pc:cxnChg>
        <pc:cxnChg chg="mod">
          <ac:chgData name="Sharon Chahal" userId="5b8dec6b-3bad-4eae-8725-a083e9b1e4c5" providerId="ADAL" clId="{2A6A299B-0FB3-4707-9053-2738BBBF4904}" dt="2023-06-20T21:21:45.337" v="167" actId="1076"/>
          <ac:cxnSpMkLst>
            <pc:docMk/>
            <pc:sldMk cId="2821107718" sldId="260"/>
            <ac:cxnSpMk id="240" creationId="{502C8015-AAD9-0AF6-19C3-FC93ABAF4525}"/>
          </ac:cxnSpMkLst>
        </pc:cxnChg>
        <pc:cxnChg chg="mod">
          <ac:chgData name="Sharon Chahal" userId="5b8dec6b-3bad-4eae-8725-a083e9b1e4c5" providerId="ADAL" clId="{2A6A299B-0FB3-4707-9053-2738BBBF4904}" dt="2023-06-20T21:20:48.142" v="162" actId="1076"/>
          <ac:cxnSpMkLst>
            <pc:docMk/>
            <pc:sldMk cId="2821107718" sldId="260"/>
            <ac:cxnSpMk id="247" creationId="{6AAFB565-4FE4-5C6D-0DAF-A69094F531D5}"/>
          </ac:cxnSpMkLst>
        </pc:cxnChg>
        <pc:cxnChg chg="mod">
          <ac:chgData name="Sharon Chahal" userId="5b8dec6b-3bad-4eae-8725-a083e9b1e4c5" providerId="ADAL" clId="{2A6A299B-0FB3-4707-9053-2738BBBF4904}" dt="2023-06-20T21:20:21.401" v="159" actId="1076"/>
          <ac:cxnSpMkLst>
            <pc:docMk/>
            <pc:sldMk cId="2821107718" sldId="260"/>
            <ac:cxnSpMk id="248" creationId="{6F315A3F-EEB3-53DB-E048-2C96F467DC46}"/>
          </ac:cxnSpMkLst>
        </pc:cxnChg>
        <pc:cxnChg chg="mod">
          <ac:chgData name="Sharon Chahal" userId="5b8dec6b-3bad-4eae-8725-a083e9b1e4c5" providerId="ADAL" clId="{2A6A299B-0FB3-4707-9053-2738BBBF4904}" dt="2023-06-20T21:19:28.757" v="152" actId="1076"/>
          <ac:cxnSpMkLst>
            <pc:docMk/>
            <pc:sldMk cId="2821107718" sldId="260"/>
            <ac:cxnSpMk id="249" creationId="{89F9D05E-4BDF-A149-8A26-1E2BF6CFB9EF}"/>
          </ac:cxnSpMkLst>
        </pc:cxnChg>
        <pc:cxnChg chg="mod">
          <ac:chgData name="Sharon Chahal" userId="5b8dec6b-3bad-4eae-8725-a083e9b1e4c5" providerId="ADAL" clId="{2A6A299B-0FB3-4707-9053-2738BBBF4904}" dt="2023-06-20T21:19:28.757" v="152" actId="1076"/>
          <ac:cxnSpMkLst>
            <pc:docMk/>
            <pc:sldMk cId="2821107718" sldId="260"/>
            <ac:cxnSpMk id="250" creationId="{B746A7D8-2E15-76B3-D245-F45BDF7DC417}"/>
          </ac:cxnSpMkLst>
        </pc:cxnChg>
        <pc:cxnChg chg="add mod">
          <ac:chgData name="Sharon Chahal" userId="5b8dec6b-3bad-4eae-8725-a083e9b1e4c5" providerId="ADAL" clId="{2A6A299B-0FB3-4707-9053-2738BBBF4904}" dt="2023-06-20T21:19:37.093" v="154" actId="1076"/>
          <ac:cxnSpMkLst>
            <pc:docMk/>
            <pc:sldMk cId="2821107718" sldId="260"/>
            <ac:cxnSpMk id="252" creationId="{10DF2C29-FE63-85E2-CEB0-A374A8AE7CBC}"/>
          </ac:cxnSpMkLst>
        </pc:cxnChg>
        <pc:cxnChg chg="add del mod">
          <ac:chgData name="Sharon Chahal" userId="5b8dec6b-3bad-4eae-8725-a083e9b1e4c5" providerId="ADAL" clId="{2A6A299B-0FB3-4707-9053-2738BBBF4904}" dt="2023-06-20T21:37:53.164" v="460"/>
          <ac:cxnSpMkLst>
            <pc:docMk/>
            <pc:sldMk cId="2821107718" sldId="260"/>
            <ac:cxnSpMk id="267" creationId="{38C32F4C-C158-BEF5-3D28-CF2ED31EDE75}"/>
          </ac:cxnSpMkLst>
        </pc:cxnChg>
        <pc:cxnChg chg="add del mod">
          <ac:chgData name="Sharon Chahal" userId="5b8dec6b-3bad-4eae-8725-a083e9b1e4c5" providerId="ADAL" clId="{2A6A299B-0FB3-4707-9053-2738BBBF4904}" dt="2023-06-20T21:38:09.304" v="468"/>
          <ac:cxnSpMkLst>
            <pc:docMk/>
            <pc:sldMk cId="2821107718" sldId="260"/>
            <ac:cxnSpMk id="268" creationId="{E703DA09-62C4-15F2-E31D-382A8E9FFCDC}"/>
          </ac:cxnSpMkLst>
        </pc:cxnChg>
        <pc:cxnChg chg="add del mod">
          <ac:chgData name="Sharon Chahal" userId="5b8dec6b-3bad-4eae-8725-a083e9b1e4c5" providerId="ADAL" clId="{2A6A299B-0FB3-4707-9053-2738BBBF4904}" dt="2023-06-20T21:38:28.621" v="472"/>
          <ac:cxnSpMkLst>
            <pc:docMk/>
            <pc:sldMk cId="2821107718" sldId="260"/>
            <ac:cxnSpMk id="271" creationId="{8A17B01E-4686-A62C-A3AB-6B7D4C9D5A22}"/>
          </ac:cxnSpMkLst>
        </pc:cxnChg>
        <pc:cxnChg chg="add mod">
          <ac:chgData name="Sharon Chahal" userId="5b8dec6b-3bad-4eae-8725-a083e9b1e4c5" providerId="ADAL" clId="{2A6A299B-0FB3-4707-9053-2738BBBF4904}" dt="2023-06-20T21:43:13.046" v="533" actId="1076"/>
          <ac:cxnSpMkLst>
            <pc:docMk/>
            <pc:sldMk cId="2821107718" sldId="260"/>
            <ac:cxnSpMk id="278" creationId="{4FCDBB38-C69A-F27E-1355-6336D9842B41}"/>
          </ac:cxnSpMkLst>
        </pc:cxnChg>
        <pc:cxnChg chg="add del mod ord">
          <ac:chgData name="Sharon Chahal" userId="5b8dec6b-3bad-4eae-8725-a083e9b1e4c5" providerId="ADAL" clId="{2A6A299B-0FB3-4707-9053-2738BBBF4904}" dt="2023-06-20T21:42:53.123" v="527" actId="21"/>
          <ac:cxnSpMkLst>
            <pc:docMk/>
            <pc:sldMk cId="2821107718" sldId="260"/>
            <ac:cxnSpMk id="283" creationId="{3F961EEC-09A5-C262-BB75-2B2C2659A215}"/>
          </ac:cxnSpMkLst>
        </pc:cxnChg>
        <pc:cxnChg chg="add mod">
          <ac:chgData name="Sharon Chahal" userId="5b8dec6b-3bad-4eae-8725-a083e9b1e4c5" providerId="ADAL" clId="{2A6A299B-0FB3-4707-9053-2738BBBF4904}" dt="2023-06-20T21:43:01.229" v="530" actId="14100"/>
          <ac:cxnSpMkLst>
            <pc:docMk/>
            <pc:sldMk cId="2821107718" sldId="260"/>
            <ac:cxnSpMk id="284" creationId="{43C49D00-3742-CA15-CA46-95311883F666}"/>
          </ac:cxnSpMkLst>
        </pc:cxnChg>
        <pc:cxnChg chg="add del mod">
          <ac:chgData name="Sharon Chahal" userId="5b8dec6b-3bad-4eae-8725-a083e9b1e4c5" providerId="ADAL" clId="{2A6A299B-0FB3-4707-9053-2738BBBF4904}" dt="2023-06-20T21:47:10.724" v="540"/>
          <ac:cxnSpMkLst>
            <pc:docMk/>
            <pc:sldMk cId="2821107718" sldId="260"/>
            <ac:cxnSpMk id="289" creationId="{AA645127-3526-23D8-97EE-2BC17C2B9B9D}"/>
          </ac:cxnSpMkLst>
        </pc:cxnChg>
        <pc:cxnChg chg="add del mod">
          <ac:chgData name="Sharon Chahal" userId="5b8dec6b-3bad-4eae-8725-a083e9b1e4c5" providerId="ADAL" clId="{2A6A299B-0FB3-4707-9053-2738BBBF4904}" dt="2023-06-20T22:31:43.539" v="571"/>
          <ac:cxnSpMkLst>
            <pc:docMk/>
            <pc:sldMk cId="2821107718" sldId="260"/>
            <ac:cxnSpMk id="291" creationId="{6CB14C44-1526-D22F-14C1-BBEF0A781062}"/>
          </ac:cxnSpMkLst>
        </pc:cxnChg>
        <pc:cxnChg chg="add mod">
          <ac:chgData name="Sharon Chahal" userId="5b8dec6b-3bad-4eae-8725-a083e9b1e4c5" providerId="ADAL" clId="{2A6A299B-0FB3-4707-9053-2738BBBF4904}" dt="2023-06-20T22:32:00.306" v="576" actId="14100"/>
          <ac:cxnSpMkLst>
            <pc:docMk/>
            <pc:sldMk cId="2821107718" sldId="260"/>
            <ac:cxnSpMk id="294" creationId="{1CCD8959-F509-7EEB-CEEE-E3D4657A7E6A}"/>
          </ac:cxnSpMkLst>
        </pc:cxnChg>
        <pc:cxnChg chg="add mod">
          <ac:chgData name="Sharon Chahal" userId="5b8dec6b-3bad-4eae-8725-a083e9b1e4c5" providerId="ADAL" clId="{2A6A299B-0FB3-4707-9053-2738BBBF4904}" dt="2023-06-20T22:32:20.754" v="586" actId="14100"/>
          <ac:cxnSpMkLst>
            <pc:docMk/>
            <pc:sldMk cId="2821107718" sldId="260"/>
            <ac:cxnSpMk id="298" creationId="{813915B1-9600-A135-0C68-E4AABAA935B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767462"/>
            <a:ext cx="10881360" cy="3759917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672376"/>
            <a:ext cx="9601200" cy="2607442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889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08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74987"/>
            <a:ext cx="2760345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74987"/>
            <a:ext cx="8121015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935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889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692444"/>
            <a:ext cx="11041380" cy="4492401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7227345"/>
            <a:ext cx="11041380" cy="2362447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8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874937"/>
            <a:ext cx="544068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874937"/>
            <a:ext cx="544068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470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74990"/>
            <a:ext cx="1104138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647443"/>
            <a:ext cx="5415676" cy="1297471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944914"/>
            <a:ext cx="541567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647443"/>
            <a:ext cx="5442347" cy="1297471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944914"/>
            <a:ext cx="5442347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192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68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47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719984"/>
            <a:ext cx="4128849" cy="2519945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554968"/>
            <a:ext cx="6480810" cy="7674832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239929"/>
            <a:ext cx="4128849" cy="6002369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731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719984"/>
            <a:ext cx="4128849" cy="2519945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554968"/>
            <a:ext cx="6480810" cy="7674832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239929"/>
            <a:ext cx="4128849" cy="6002369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78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74990"/>
            <a:ext cx="1104138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874937"/>
            <a:ext cx="1104138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0009783"/>
            <a:ext cx="288036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9AF22-69F2-4D4E-9512-28BDB7F9036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0009783"/>
            <a:ext cx="43205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0009783"/>
            <a:ext cx="288036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04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ztlabguide.com/appproxy" TargetMode="External"/><Relationship Id="rId18" Type="http://schemas.openxmlformats.org/officeDocument/2006/relationships/hyperlink" Target="https://ztlabguide.com/pswdlesscba" TargetMode="External"/><Relationship Id="rId26" Type="http://schemas.openxmlformats.org/officeDocument/2006/relationships/hyperlink" Target="https://ztlabguide.com/intappprot" TargetMode="External"/><Relationship Id="rId39" Type="http://schemas.openxmlformats.org/officeDocument/2006/relationships/hyperlink" Target="https://learn.microsoft.com/en-us/azure/active-directory/reports-monitoring/tutorial-log-analytics-wizard#run-queries" TargetMode="External"/><Relationship Id="rId21" Type="http://schemas.openxmlformats.org/officeDocument/2006/relationships/hyperlink" Target="https://ztlabguide.com/goventmgmt" TargetMode="External"/><Relationship Id="rId34" Type="http://schemas.openxmlformats.org/officeDocument/2006/relationships/hyperlink" Target="https://learn.microsoft.com/en-us/microsoft-365/compliance/get-started-with-sensitivity-labels?view=o365-worldwide" TargetMode="External"/><Relationship Id="rId42" Type="http://schemas.openxmlformats.org/officeDocument/2006/relationships/hyperlink" Target="https://learn.microsoft.com/en-us/azure/sentinel/tutorial-respond-threats-playbook?tabs=LAC%2Cincidents" TargetMode="External"/><Relationship Id="rId47" Type="http://schemas.openxmlformats.org/officeDocument/2006/relationships/hyperlink" Target="https://learn.microsoft.com/en-us/azure/purview/create-service-principal-azure" TargetMode="External"/><Relationship Id="rId7" Type="http://schemas.openxmlformats.org/officeDocument/2006/relationships/hyperlink" Target="https://ztlabguide.com/clouddeploy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ztlabguide.com/cloudsync" TargetMode="External"/><Relationship Id="rId29" Type="http://schemas.openxmlformats.org/officeDocument/2006/relationships/hyperlink" Target="https://ztlabguide.com/defendpoi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tlabguide.com/setupm365" TargetMode="External"/><Relationship Id="rId11" Type="http://schemas.openxmlformats.org/officeDocument/2006/relationships/hyperlink" Target="https://ztlabguide.com/pswdprotect#step-1-enable-self-service-password-reset" TargetMode="External"/><Relationship Id="rId24" Type="http://schemas.openxmlformats.org/officeDocument/2006/relationships/hyperlink" Target="https://ztlabguide.com/" TargetMode="External"/><Relationship Id="rId32" Type="http://schemas.openxmlformats.org/officeDocument/2006/relationships/hyperlink" Target="https://ztlabguide.com/hybriddeploy" TargetMode="External"/><Relationship Id="rId37" Type="http://schemas.openxmlformats.org/officeDocument/2006/relationships/hyperlink" Target="https://learn.microsoft.com/en-us/azure/active-directory/reports-monitoring/tutorial-log-analytics-wizard#configure-a-workspace" TargetMode="External"/><Relationship Id="rId40" Type="http://schemas.openxmlformats.org/officeDocument/2006/relationships/hyperlink" Target="https://learn.microsoft.com/en-us/azure/sentinel/quickstart-onboard#enable-microsoft-sentinel-" TargetMode="External"/><Relationship Id="rId45" Type="http://schemas.openxmlformats.org/officeDocument/2006/relationships/hyperlink" Target="https://learn.microsoft.com/en-us/security/zero-trust/azure-infrastructure-overview" TargetMode="External"/><Relationship Id="rId5" Type="http://schemas.openxmlformats.org/officeDocument/2006/relationships/hyperlink" Target="https://ztlabguide.com/linkazuresub" TargetMode="External"/><Relationship Id="rId15" Type="http://schemas.openxmlformats.org/officeDocument/2006/relationships/hyperlink" Target="https://ztlabguide.com/defidentity" TargetMode="External"/><Relationship Id="rId23" Type="http://schemas.openxmlformats.org/officeDocument/2006/relationships/hyperlink" Target="https://ztlabguide.com/govlcw" TargetMode="External"/><Relationship Id="rId28" Type="http://schemas.openxmlformats.org/officeDocument/2006/relationships/hyperlink" Target="https://ztlabguide.com/defo365" TargetMode="External"/><Relationship Id="rId36" Type="http://schemas.openxmlformats.org/officeDocument/2006/relationships/hyperlink" Target="https://learn.microsoft.com/en-us/microsoft-365/compliance/create-retention-policies?view=o365-worldwide&amp;tabs=other-retention" TargetMode="External"/><Relationship Id="rId10" Type="http://schemas.openxmlformats.org/officeDocument/2006/relationships/hyperlink" Target="https://ztlabguide.com/license" TargetMode="External"/><Relationship Id="rId19" Type="http://schemas.openxmlformats.org/officeDocument/2006/relationships/hyperlink" Target="https://ztlabguide.com/pswdlesswhfb" TargetMode="External"/><Relationship Id="rId31" Type="http://schemas.openxmlformats.org/officeDocument/2006/relationships/hyperlink" Target="https://learn.microsoft.com/en-us/azure/defender-for-cloud/defender-for-cloud-introduction" TargetMode="External"/><Relationship Id="rId44" Type="http://schemas.openxmlformats.org/officeDocument/2006/relationships/hyperlink" Target="https://learn.microsoft.com/en-us/azure/governance/policy/overview" TargetMode="External"/><Relationship Id="rId4" Type="http://schemas.openxmlformats.org/officeDocument/2006/relationships/hyperlink" Target="https://ztlabguide.com/vssub" TargetMode="External"/><Relationship Id="rId9" Type="http://schemas.openxmlformats.org/officeDocument/2006/relationships/hyperlink" Target="https://ztlabguide.com/securetenant" TargetMode="External"/><Relationship Id="rId14" Type="http://schemas.openxmlformats.org/officeDocument/2006/relationships/hyperlink" Target="https://ztlabguide.com/pswdprotect" TargetMode="External"/><Relationship Id="rId22" Type="http://schemas.openxmlformats.org/officeDocument/2006/relationships/hyperlink" Target="https://ztlabguide.com/govaccrev" TargetMode="External"/><Relationship Id="rId27" Type="http://schemas.openxmlformats.org/officeDocument/2006/relationships/hyperlink" Target="https://ztlabguide.com/intmdm" TargetMode="External"/><Relationship Id="rId30" Type="http://schemas.openxmlformats.org/officeDocument/2006/relationships/hyperlink" Target="https://ztlabguide.com/defcloudapp" TargetMode="External"/><Relationship Id="rId35" Type="http://schemas.openxmlformats.org/officeDocument/2006/relationships/hyperlink" Target="https://learn.microsoft.com/en-us/microsoft-365/compliance/dlp-create-deploy-policy?view=o365-worldwide" TargetMode="External"/><Relationship Id="rId43" Type="http://schemas.openxmlformats.org/officeDocument/2006/relationships/hyperlink" Target="https://learn.microsoft.com/en-us/security/benchmark/azure/" TargetMode="External"/><Relationship Id="rId48" Type="http://schemas.openxmlformats.org/officeDocument/2006/relationships/hyperlink" Target="https://learn.microsoft.com/en-us/azure/purview/how-to-schedule-data-estate-insights" TargetMode="External"/><Relationship Id="rId8" Type="http://schemas.openxmlformats.org/officeDocument/2006/relationships/hyperlink" Target="https://ztlabguide.com/pim" TargetMode="External"/><Relationship Id="rId3" Type="http://schemas.openxmlformats.org/officeDocument/2006/relationships/image" Target="../media/image2.svg"/><Relationship Id="rId12" Type="http://schemas.openxmlformats.org/officeDocument/2006/relationships/hyperlink" Target="https://ztlabguide.com/saasapp" TargetMode="External"/><Relationship Id="rId17" Type="http://schemas.openxmlformats.org/officeDocument/2006/relationships/hyperlink" Target="https://ztlabguide.com/pswdlesspsi" TargetMode="External"/><Relationship Id="rId25" Type="http://schemas.openxmlformats.org/officeDocument/2006/relationships/hyperlink" Target="https://microsoftapc-my.sharepoint.com/:w:/r/personal/benwolfe_microsoft_com/_layouts/15/Doc.aspx?sourcedoc=%7BF3BEEE2E-FD76-4336-9CE1-67D0F2894A58%7D&amp;file=5%20-%20Hybrid%20Deployment.docx&amp;action=default&amp;mobileredirect=true&amp;share=IQEu7r7zdv02Q5zhZ9DyiUpYAa9pH4Hx7yVn_Z2nE724ReM" TargetMode="External"/><Relationship Id="rId33" Type="http://schemas.openxmlformats.org/officeDocument/2006/relationships/image" Target="../media/image3.png"/><Relationship Id="rId38" Type="http://schemas.openxmlformats.org/officeDocument/2006/relationships/hyperlink" Target="https://learn.microsoft.com/en-us/azure/active-directory/reports-monitoring/howto-use-azure-monitor-workbooks" TargetMode="External"/><Relationship Id="rId46" Type="http://schemas.openxmlformats.org/officeDocument/2006/relationships/hyperlink" Target="https://learn.microsoft.com/en-us/azure/purview/use-microsoft-purview-governance-portal" TargetMode="External"/><Relationship Id="rId20" Type="http://schemas.openxmlformats.org/officeDocument/2006/relationships/hyperlink" Target="https://ztlabguide.com/pswdlessfido2" TargetMode="External"/><Relationship Id="rId41" Type="http://schemas.openxmlformats.org/officeDocument/2006/relationships/hyperlink" Target="https://learn.microsoft.com/en-us/azure/sentinel/investigate-with-ueb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2B5583F-A98A-4551-3141-8BA59FDE944D}"/>
              </a:ext>
            </a:extLst>
          </p:cNvPr>
          <p:cNvCxnSpPr>
            <a:cxnSpLocks/>
          </p:cNvCxnSpPr>
          <p:nvPr/>
        </p:nvCxnSpPr>
        <p:spPr>
          <a:xfrm>
            <a:off x="9326192" y="2716600"/>
            <a:ext cx="0" cy="1142575"/>
          </a:xfrm>
          <a:prstGeom prst="straightConnector1">
            <a:avLst/>
          </a:prstGeom>
          <a:ln w="25400">
            <a:solidFill>
              <a:srgbClr val="44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Graphic 128" descr="Cloud outline">
            <a:extLst>
              <a:ext uri="{FF2B5EF4-FFF2-40B4-BE49-F238E27FC236}">
                <a16:creationId xmlns:a16="http://schemas.microsoft.com/office/drawing/2014/main" id="{436BC4D8-268E-31F9-6E0B-76D282340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7325" y="2451443"/>
            <a:ext cx="1531930" cy="1531930"/>
          </a:xfrm>
          <a:prstGeom prst="rect">
            <a:avLst/>
          </a:prstGeom>
        </p:spPr>
      </p:pic>
      <p:pic>
        <p:nvPicPr>
          <p:cNvPr id="130" name="Graphic 129" descr="Cloud outline">
            <a:extLst>
              <a:ext uri="{FF2B5EF4-FFF2-40B4-BE49-F238E27FC236}">
                <a16:creationId xmlns:a16="http://schemas.microsoft.com/office/drawing/2014/main" id="{E0CF81BB-0320-15DF-25B8-DA3A69204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0946" y="6093806"/>
            <a:ext cx="561440" cy="561440"/>
          </a:xfrm>
          <a:prstGeom prst="rect">
            <a:avLst/>
          </a:prstGeom>
        </p:spPr>
      </p:pic>
      <p:pic>
        <p:nvPicPr>
          <p:cNvPr id="131" name="Graphic 130" descr="Cloud outline">
            <a:extLst>
              <a:ext uri="{FF2B5EF4-FFF2-40B4-BE49-F238E27FC236}">
                <a16:creationId xmlns:a16="http://schemas.microsoft.com/office/drawing/2014/main" id="{96ADEADC-05F4-91CE-8D04-893657A5B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5944" y="4717865"/>
            <a:ext cx="561440" cy="561440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7FE6A37-9124-CCB7-B777-87A55BABB8DA}"/>
              </a:ext>
            </a:extLst>
          </p:cNvPr>
          <p:cNvCxnSpPr>
            <a:cxnSpLocks/>
          </p:cNvCxnSpPr>
          <p:nvPr/>
        </p:nvCxnSpPr>
        <p:spPr>
          <a:xfrm>
            <a:off x="6946574" y="2255731"/>
            <a:ext cx="0" cy="4690197"/>
          </a:xfrm>
          <a:prstGeom prst="line">
            <a:avLst/>
          </a:prstGeom>
          <a:ln w="1460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: Rounded Corners 132">
            <a:hlinkClick r:id="rId4"/>
            <a:extLst>
              <a:ext uri="{FF2B5EF4-FFF2-40B4-BE49-F238E27FC236}">
                <a16:creationId xmlns:a16="http://schemas.microsoft.com/office/drawing/2014/main" id="{1795CBA1-3749-4C45-1896-419324D7DB50}"/>
              </a:ext>
            </a:extLst>
          </p:cNvPr>
          <p:cNvSpPr/>
          <p:nvPr/>
        </p:nvSpPr>
        <p:spPr>
          <a:xfrm>
            <a:off x="2179191" y="1191489"/>
            <a:ext cx="9540000" cy="267345"/>
          </a:xfrm>
          <a:prstGeom prst="round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up for my.visualstudio.com</a:t>
            </a:r>
          </a:p>
        </p:txBody>
      </p:sp>
      <p:sp>
        <p:nvSpPr>
          <p:cNvPr id="134" name="Rectangle: Rounded Corners 133">
            <a:hlinkClick r:id="rId5"/>
            <a:extLst>
              <a:ext uri="{FF2B5EF4-FFF2-40B4-BE49-F238E27FC236}">
                <a16:creationId xmlns:a16="http://schemas.microsoft.com/office/drawing/2014/main" id="{CB4615A6-E9DE-BB41-E7E9-5D604D368801}"/>
              </a:ext>
            </a:extLst>
          </p:cNvPr>
          <p:cNvSpPr/>
          <p:nvPr/>
        </p:nvSpPr>
        <p:spPr>
          <a:xfrm>
            <a:off x="2176548" y="1901481"/>
            <a:ext cx="9540000" cy="26733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Configure your Azure Subscription</a:t>
            </a:r>
          </a:p>
        </p:txBody>
      </p:sp>
      <p:sp>
        <p:nvSpPr>
          <p:cNvPr id="135" name="Rectangle: Rounded Corners 134">
            <a:hlinkClick r:id="rId6"/>
            <a:extLst>
              <a:ext uri="{FF2B5EF4-FFF2-40B4-BE49-F238E27FC236}">
                <a16:creationId xmlns:a16="http://schemas.microsoft.com/office/drawing/2014/main" id="{C84B9BE3-2FE2-4B01-C6D7-BDFF9A6EAE69}"/>
              </a:ext>
            </a:extLst>
          </p:cNvPr>
          <p:cNvSpPr/>
          <p:nvPr/>
        </p:nvSpPr>
        <p:spPr>
          <a:xfrm>
            <a:off x="2177560" y="1549667"/>
            <a:ext cx="9540000" cy="26733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Create your M365 E5 Developer Tenant</a:t>
            </a:r>
          </a:p>
        </p:txBody>
      </p:sp>
      <p:sp>
        <p:nvSpPr>
          <p:cNvPr id="136" name="Rectangle: Rounded Corners 135">
            <a:hlinkClick r:id="rId7"/>
            <a:extLst>
              <a:ext uri="{FF2B5EF4-FFF2-40B4-BE49-F238E27FC236}">
                <a16:creationId xmlns:a16="http://schemas.microsoft.com/office/drawing/2014/main" id="{C87B7695-D482-D1CB-7363-893E737566CA}"/>
              </a:ext>
            </a:extLst>
          </p:cNvPr>
          <p:cNvSpPr/>
          <p:nvPr/>
        </p:nvSpPr>
        <p:spPr>
          <a:xfrm>
            <a:off x="7037825" y="2359373"/>
            <a:ext cx="4680000" cy="2664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Cloud Only</a:t>
            </a:r>
          </a:p>
        </p:txBody>
      </p:sp>
      <p:sp>
        <p:nvSpPr>
          <p:cNvPr id="137" name="Flowchart: Alternate Process 136">
            <a:hlinkClick r:id="rId8"/>
            <a:extLst>
              <a:ext uri="{FF2B5EF4-FFF2-40B4-BE49-F238E27FC236}">
                <a16:creationId xmlns:a16="http://schemas.microsoft.com/office/drawing/2014/main" id="{CD25A8A1-7E26-4F7D-472E-4B8484C4B8DD}"/>
              </a:ext>
            </a:extLst>
          </p:cNvPr>
          <p:cNvSpPr/>
          <p:nvPr/>
        </p:nvSpPr>
        <p:spPr>
          <a:xfrm>
            <a:off x="2191949" y="3881829"/>
            <a:ext cx="9540000" cy="252000"/>
          </a:xfrm>
          <a:prstGeom prst="flowChartAlternateProcess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Protect Your Global Admins &amp; Enforce Least Privileged With PIM</a:t>
            </a:r>
          </a:p>
        </p:txBody>
      </p:sp>
      <p:sp>
        <p:nvSpPr>
          <p:cNvPr id="138" name="Flowchart: Alternate Process 137">
            <a:hlinkClick r:id="rId9"/>
            <a:extLst>
              <a:ext uri="{FF2B5EF4-FFF2-40B4-BE49-F238E27FC236}">
                <a16:creationId xmlns:a16="http://schemas.microsoft.com/office/drawing/2014/main" id="{5257E323-FDDA-58C7-25E3-285AF565D9B3}"/>
              </a:ext>
            </a:extLst>
          </p:cNvPr>
          <p:cNvSpPr/>
          <p:nvPr/>
        </p:nvSpPr>
        <p:spPr>
          <a:xfrm>
            <a:off x="2191949" y="4212050"/>
            <a:ext cx="9540000" cy="252000"/>
          </a:xfrm>
          <a:prstGeom prst="flowChartAlternateProcess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Secure Your Tenant With Conditional Access &amp; Identity Protection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49A84F6-8044-EE71-1F3D-312BA8CD10AF}"/>
              </a:ext>
            </a:extLst>
          </p:cNvPr>
          <p:cNvCxnSpPr>
            <a:cxnSpLocks/>
          </p:cNvCxnSpPr>
          <p:nvPr/>
        </p:nvCxnSpPr>
        <p:spPr>
          <a:xfrm flipV="1">
            <a:off x="400346" y="7954286"/>
            <a:ext cx="11438501" cy="1906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lowchart: Alternate Process 142">
            <a:hlinkClick r:id="rId10"/>
            <a:extLst>
              <a:ext uri="{FF2B5EF4-FFF2-40B4-BE49-F238E27FC236}">
                <a16:creationId xmlns:a16="http://schemas.microsoft.com/office/drawing/2014/main" id="{256F9011-9566-91CB-C014-8069E91745A0}"/>
              </a:ext>
            </a:extLst>
          </p:cNvPr>
          <p:cNvSpPr/>
          <p:nvPr/>
        </p:nvSpPr>
        <p:spPr>
          <a:xfrm>
            <a:off x="2190014" y="4551880"/>
            <a:ext cx="9540000" cy="252000"/>
          </a:xfrm>
          <a:prstGeom prst="flowChartAlternateProcess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Automating Group Membership &amp; License Assignment</a:t>
            </a:r>
          </a:p>
        </p:txBody>
      </p:sp>
      <p:sp>
        <p:nvSpPr>
          <p:cNvPr id="144" name="Flowchart: Alternate Process 143">
            <a:hlinkClick r:id="rId11"/>
            <a:extLst>
              <a:ext uri="{FF2B5EF4-FFF2-40B4-BE49-F238E27FC236}">
                <a16:creationId xmlns:a16="http://schemas.microsoft.com/office/drawing/2014/main" id="{2F12825D-D0EA-A65D-E7DA-B3604CA7D5E9}"/>
              </a:ext>
            </a:extLst>
          </p:cNvPr>
          <p:cNvSpPr/>
          <p:nvPr/>
        </p:nvSpPr>
        <p:spPr>
          <a:xfrm>
            <a:off x="2190733" y="5184785"/>
            <a:ext cx="9540000" cy="252000"/>
          </a:xfrm>
          <a:prstGeom prst="flowChartAlternateProcess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Password Reset</a:t>
            </a:r>
          </a:p>
        </p:txBody>
      </p:sp>
      <p:sp>
        <p:nvSpPr>
          <p:cNvPr id="145" name="Flowchart: Alternate Process 144">
            <a:extLst>
              <a:ext uri="{FF2B5EF4-FFF2-40B4-BE49-F238E27FC236}">
                <a16:creationId xmlns:a16="http://schemas.microsoft.com/office/drawing/2014/main" id="{B6479ADF-D802-B589-124C-2E5CF0038A90}"/>
              </a:ext>
            </a:extLst>
          </p:cNvPr>
          <p:cNvSpPr/>
          <p:nvPr/>
        </p:nvSpPr>
        <p:spPr>
          <a:xfrm>
            <a:off x="2183405" y="5518597"/>
            <a:ext cx="9540000" cy="360000"/>
          </a:xfrm>
          <a:prstGeom prst="flowChartAlternateProcess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Passwordless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BB3BE01-DEA5-E6D0-5130-C522EC32F421}"/>
              </a:ext>
            </a:extLst>
          </p:cNvPr>
          <p:cNvCxnSpPr>
            <a:cxnSpLocks/>
          </p:cNvCxnSpPr>
          <p:nvPr/>
        </p:nvCxnSpPr>
        <p:spPr>
          <a:xfrm>
            <a:off x="413483" y="3457477"/>
            <a:ext cx="653309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7322A7D2-88BD-2478-AF79-CDE5E2C7F58D}"/>
              </a:ext>
            </a:extLst>
          </p:cNvPr>
          <p:cNvSpPr txBox="1"/>
          <p:nvPr/>
        </p:nvSpPr>
        <p:spPr>
          <a:xfrm>
            <a:off x="444401" y="4585215"/>
            <a:ext cx="1293575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Zero Trust Pillar |  Identity</a:t>
            </a:r>
          </a:p>
        </p:txBody>
      </p:sp>
      <p:sp>
        <p:nvSpPr>
          <p:cNvPr id="148" name="Flowchart: Alternate Process 147">
            <a:hlinkClick r:id="rId12"/>
            <a:extLst>
              <a:ext uri="{FF2B5EF4-FFF2-40B4-BE49-F238E27FC236}">
                <a16:creationId xmlns:a16="http://schemas.microsoft.com/office/drawing/2014/main" id="{4AD51D20-0AF2-DD5F-59F2-522C5196E4D3}"/>
              </a:ext>
            </a:extLst>
          </p:cNvPr>
          <p:cNvSpPr/>
          <p:nvPr/>
        </p:nvSpPr>
        <p:spPr>
          <a:xfrm>
            <a:off x="2183405" y="5936795"/>
            <a:ext cx="9540000" cy="252000"/>
          </a:xfrm>
          <a:prstGeom prst="flowChartAlternateProcess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SaaS App Integration</a:t>
            </a:r>
          </a:p>
        </p:txBody>
      </p:sp>
      <p:sp>
        <p:nvSpPr>
          <p:cNvPr id="149" name="Flowchart: Alternate Process 148">
            <a:hlinkClick r:id="rId13"/>
            <a:extLst>
              <a:ext uri="{FF2B5EF4-FFF2-40B4-BE49-F238E27FC236}">
                <a16:creationId xmlns:a16="http://schemas.microsoft.com/office/drawing/2014/main" id="{3060AD57-D404-4A65-64F4-95A9A8468CE6}"/>
              </a:ext>
            </a:extLst>
          </p:cNvPr>
          <p:cNvSpPr/>
          <p:nvPr/>
        </p:nvSpPr>
        <p:spPr>
          <a:xfrm>
            <a:off x="2183455" y="6252692"/>
            <a:ext cx="4680000" cy="252000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Application Proxy</a:t>
            </a:r>
          </a:p>
        </p:txBody>
      </p:sp>
      <p:sp>
        <p:nvSpPr>
          <p:cNvPr id="150" name="Flowchart: Alternate Process 149">
            <a:extLst>
              <a:ext uri="{FF2B5EF4-FFF2-40B4-BE49-F238E27FC236}">
                <a16:creationId xmlns:a16="http://schemas.microsoft.com/office/drawing/2014/main" id="{BE72C15C-3D7B-3734-476F-9BCEBD9C5ADA}"/>
              </a:ext>
            </a:extLst>
          </p:cNvPr>
          <p:cNvSpPr/>
          <p:nvPr/>
        </p:nvSpPr>
        <p:spPr>
          <a:xfrm>
            <a:off x="2183909" y="6563332"/>
            <a:ext cx="9540000" cy="360000"/>
          </a:xfrm>
          <a:prstGeom prst="flowChartAlternateProcess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Governance</a:t>
            </a:r>
            <a:r>
              <a:rPr lang="en-AU" sz="1050" b="1" dirty="0"/>
              <a:t> 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1375C7DB-1FE6-3B70-C2C5-D98E7C19415A}"/>
              </a:ext>
            </a:extLst>
          </p:cNvPr>
          <p:cNvCxnSpPr>
            <a:cxnSpLocks/>
          </p:cNvCxnSpPr>
          <p:nvPr/>
        </p:nvCxnSpPr>
        <p:spPr>
          <a:xfrm>
            <a:off x="400347" y="6996844"/>
            <a:ext cx="114385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lowchart: Alternate Process 151">
            <a:hlinkClick r:id="rId14"/>
            <a:extLst>
              <a:ext uri="{FF2B5EF4-FFF2-40B4-BE49-F238E27FC236}">
                <a16:creationId xmlns:a16="http://schemas.microsoft.com/office/drawing/2014/main" id="{FF0CEF59-42E1-FBD5-1EEA-EC3798373BD3}"/>
              </a:ext>
            </a:extLst>
          </p:cNvPr>
          <p:cNvSpPr/>
          <p:nvPr/>
        </p:nvSpPr>
        <p:spPr>
          <a:xfrm>
            <a:off x="2191529" y="4868170"/>
            <a:ext cx="4680000" cy="252000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Password Protection + Password Writeback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4DFE34F-CFFF-1932-BDFC-271557CFEF60}"/>
              </a:ext>
            </a:extLst>
          </p:cNvPr>
          <p:cNvSpPr txBox="1"/>
          <p:nvPr/>
        </p:nvSpPr>
        <p:spPr>
          <a:xfrm>
            <a:off x="461780" y="7083875"/>
            <a:ext cx="1538110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Zero Trust Pillar |  Devices</a:t>
            </a:r>
          </a:p>
        </p:txBody>
      </p:sp>
      <p:sp>
        <p:nvSpPr>
          <p:cNvPr id="154" name="Flowchart: Alternate Process 153">
            <a:extLst>
              <a:ext uri="{FF2B5EF4-FFF2-40B4-BE49-F238E27FC236}">
                <a16:creationId xmlns:a16="http://schemas.microsoft.com/office/drawing/2014/main" id="{3C682BE9-42B3-01D7-3F68-F8CDE4F19D09}"/>
              </a:ext>
            </a:extLst>
          </p:cNvPr>
          <p:cNvSpPr>
            <a:spLocks/>
          </p:cNvSpPr>
          <p:nvPr/>
        </p:nvSpPr>
        <p:spPr>
          <a:xfrm>
            <a:off x="2173001" y="2821753"/>
            <a:ext cx="4664583" cy="541659"/>
          </a:xfrm>
          <a:prstGeom prst="flowChartAlternateProcess">
            <a:avLst/>
          </a:prstGeom>
          <a:ln w="1905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2222"/>
          </a:p>
        </p:txBody>
      </p:sp>
      <p:sp>
        <p:nvSpPr>
          <p:cNvPr id="155" name="Flowchart: Alternate Process 154">
            <a:extLst>
              <a:ext uri="{FF2B5EF4-FFF2-40B4-BE49-F238E27FC236}">
                <a16:creationId xmlns:a16="http://schemas.microsoft.com/office/drawing/2014/main" id="{A95FAB53-548B-1737-84A1-55C2E2E83686}"/>
              </a:ext>
            </a:extLst>
          </p:cNvPr>
          <p:cNvSpPr>
            <a:spLocks/>
          </p:cNvSpPr>
          <p:nvPr/>
        </p:nvSpPr>
        <p:spPr>
          <a:xfrm>
            <a:off x="2209327" y="2881337"/>
            <a:ext cx="2293809" cy="412013"/>
          </a:xfrm>
          <a:prstGeom prst="flowChartAlternateProcess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50" b="1" dirty="0">
              <a:solidFill>
                <a:schemeClr val="tx1"/>
              </a:solidFill>
            </a:endParaRPr>
          </a:p>
        </p:txBody>
      </p:sp>
      <p:sp>
        <p:nvSpPr>
          <p:cNvPr id="156" name="Flowchart: Alternate Process 155">
            <a:extLst>
              <a:ext uri="{FF2B5EF4-FFF2-40B4-BE49-F238E27FC236}">
                <a16:creationId xmlns:a16="http://schemas.microsoft.com/office/drawing/2014/main" id="{F17389AE-956E-46BB-7B49-51B99CAE17CC}"/>
              </a:ext>
            </a:extLst>
          </p:cNvPr>
          <p:cNvSpPr>
            <a:spLocks/>
          </p:cNvSpPr>
          <p:nvPr/>
        </p:nvSpPr>
        <p:spPr>
          <a:xfrm>
            <a:off x="4620992" y="2883343"/>
            <a:ext cx="2179421" cy="408947"/>
          </a:xfrm>
          <a:prstGeom prst="flowChartAlternateProcess">
            <a:avLst/>
          </a:prstGeom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50" b="1" dirty="0">
              <a:solidFill>
                <a:schemeClr val="tx1"/>
              </a:solidFill>
            </a:endParaRPr>
          </a:p>
        </p:txBody>
      </p:sp>
      <p:sp>
        <p:nvSpPr>
          <p:cNvPr id="157" name="Flowchart: Alternate Process 156">
            <a:extLst>
              <a:ext uri="{FF2B5EF4-FFF2-40B4-BE49-F238E27FC236}">
                <a16:creationId xmlns:a16="http://schemas.microsoft.com/office/drawing/2014/main" id="{5B0CD87E-7436-E0D5-E6C2-669D584BB761}"/>
              </a:ext>
            </a:extLst>
          </p:cNvPr>
          <p:cNvSpPr/>
          <p:nvPr/>
        </p:nvSpPr>
        <p:spPr>
          <a:xfrm>
            <a:off x="2178156" y="7053306"/>
            <a:ext cx="9540000" cy="360000"/>
          </a:xfrm>
          <a:prstGeom prst="flowChartAlternateProcess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Devices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7F73E69-8A62-CCC8-ECB1-275FD74D1626}"/>
              </a:ext>
            </a:extLst>
          </p:cNvPr>
          <p:cNvCxnSpPr>
            <a:cxnSpLocks/>
          </p:cNvCxnSpPr>
          <p:nvPr/>
        </p:nvCxnSpPr>
        <p:spPr>
          <a:xfrm>
            <a:off x="400345" y="2716600"/>
            <a:ext cx="1144616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D68E5678-0573-6DA3-44E6-927B4F59B32F}"/>
              </a:ext>
            </a:extLst>
          </p:cNvPr>
          <p:cNvSpPr txBox="1"/>
          <p:nvPr/>
        </p:nvSpPr>
        <p:spPr>
          <a:xfrm>
            <a:off x="455691" y="2827440"/>
            <a:ext cx="1646964" cy="27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</a:p>
        </p:txBody>
      </p:sp>
      <p:sp>
        <p:nvSpPr>
          <p:cNvPr id="160" name="Flowchart: Alternate Process 159">
            <a:hlinkClick r:id="rId15"/>
            <a:extLst>
              <a:ext uri="{FF2B5EF4-FFF2-40B4-BE49-F238E27FC236}">
                <a16:creationId xmlns:a16="http://schemas.microsoft.com/office/drawing/2014/main" id="{1A1E690E-568B-A5AF-E3A0-2C47E018F2FF}"/>
              </a:ext>
            </a:extLst>
          </p:cNvPr>
          <p:cNvSpPr/>
          <p:nvPr/>
        </p:nvSpPr>
        <p:spPr>
          <a:xfrm>
            <a:off x="2183785" y="7536497"/>
            <a:ext cx="1692000" cy="359849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Defender for Identity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97E0E64-C5D9-2164-6B8B-4BDFD37A68A7}"/>
              </a:ext>
            </a:extLst>
          </p:cNvPr>
          <p:cNvCxnSpPr>
            <a:cxnSpLocks/>
          </p:cNvCxnSpPr>
          <p:nvPr/>
        </p:nvCxnSpPr>
        <p:spPr>
          <a:xfrm>
            <a:off x="400345" y="2240185"/>
            <a:ext cx="1144616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1C2709F9-5055-DFF3-0B1E-54CAED8852D4}"/>
              </a:ext>
            </a:extLst>
          </p:cNvPr>
          <p:cNvSpPr txBox="1"/>
          <p:nvPr/>
        </p:nvSpPr>
        <p:spPr>
          <a:xfrm>
            <a:off x="445246" y="2329781"/>
            <a:ext cx="1667553" cy="27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Choose your lab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B36AA38-D02A-FB0A-DC03-A01E09795225}"/>
              </a:ext>
            </a:extLst>
          </p:cNvPr>
          <p:cNvCxnSpPr>
            <a:cxnSpLocks/>
          </p:cNvCxnSpPr>
          <p:nvPr/>
        </p:nvCxnSpPr>
        <p:spPr>
          <a:xfrm>
            <a:off x="400339" y="783457"/>
            <a:ext cx="0" cy="971782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71231CD-263F-3652-0FCD-3BA523655D56}"/>
              </a:ext>
            </a:extLst>
          </p:cNvPr>
          <p:cNvCxnSpPr>
            <a:cxnSpLocks/>
          </p:cNvCxnSpPr>
          <p:nvPr/>
        </p:nvCxnSpPr>
        <p:spPr>
          <a:xfrm>
            <a:off x="11838847" y="783459"/>
            <a:ext cx="9467" cy="97178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Flowchart: Alternate Process 164">
            <a:extLst>
              <a:ext uri="{FF2B5EF4-FFF2-40B4-BE49-F238E27FC236}">
                <a16:creationId xmlns:a16="http://schemas.microsoft.com/office/drawing/2014/main" id="{188A7056-AE81-BF7B-5908-FD68D8D2D5A2}"/>
              </a:ext>
            </a:extLst>
          </p:cNvPr>
          <p:cNvSpPr/>
          <p:nvPr/>
        </p:nvSpPr>
        <p:spPr>
          <a:xfrm>
            <a:off x="2159311" y="9649570"/>
            <a:ext cx="9540000" cy="360000"/>
          </a:xfrm>
          <a:prstGeom prst="flowChartAlternateProcess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Rectangle: Rounded Corners 165">
            <a:hlinkClick r:id="rId16"/>
            <a:extLst>
              <a:ext uri="{FF2B5EF4-FFF2-40B4-BE49-F238E27FC236}">
                <a16:creationId xmlns:a16="http://schemas.microsoft.com/office/drawing/2014/main" id="{B37E2F75-0038-D402-6C8C-8AF4BD148D2E}"/>
              </a:ext>
            </a:extLst>
          </p:cNvPr>
          <p:cNvSpPr/>
          <p:nvPr/>
        </p:nvSpPr>
        <p:spPr>
          <a:xfrm>
            <a:off x="2195953" y="3551303"/>
            <a:ext cx="4680000" cy="252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Cloud Sync</a:t>
            </a:r>
          </a:p>
        </p:txBody>
      </p:sp>
      <p:sp>
        <p:nvSpPr>
          <p:cNvPr id="167" name="Flowchart: Alternate Process 166">
            <a:hlinkClick r:id="rId17"/>
            <a:extLst>
              <a:ext uri="{FF2B5EF4-FFF2-40B4-BE49-F238E27FC236}">
                <a16:creationId xmlns:a16="http://schemas.microsoft.com/office/drawing/2014/main" id="{9DA5947C-FE79-CD90-C6D6-8BA15F6DAE04}"/>
              </a:ext>
            </a:extLst>
          </p:cNvPr>
          <p:cNvSpPr>
            <a:spLocks/>
          </p:cNvSpPr>
          <p:nvPr/>
        </p:nvSpPr>
        <p:spPr>
          <a:xfrm>
            <a:off x="3521772" y="5563647"/>
            <a:ext cx="1800000" cy="270000"/>
          </a:xfrm>
          <a:prstGeom prst="flowChartAlternateProcess">
            <a:avLst/>
          </a:prstGeom>
          <a:ln w="127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Phone Sign-in </a:t>
            </a:r>
          </a:p>
        </p:txBody>
      </p:sp>
      <p:sp>
        <p:nvSpPr>
          <p:cNvPr id="168" name="Flowchart: Alternate Process 167">
            <a:hlinkClick r:id="rId18"/>
            <a:extLst>
              <a:ext uri="{FF2B5EF4-FFF2-40B4-BE49-F238E27FC236}">
                <a16:creationId xmlns:a16="http://schemas.microsoft.com/office/drawing/2014/main" id="{A07EF62B-1A25-C236-1616-39974436E2E6}"/>
              </a:ext>
            </a:extLst>
          </p:cNvPr>
          <p:cNvSpPr>
            <a:spLocks/>
          </p:cNvSpPr>
          <p:nvPr/>
        </p:nvSpPr>
        <p:spPr>
          <a:xfrm>
            <a:off x="5508339" y="5565247"/>
            <a:ext cx="1800000" cy="270000"/>
          </a:xfrm>
          <a:prstGeom prst="flowChartAlternateProcess">
            <a:avLst/>
          </a:prstGeom>
          <a:ln w="127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</a:t>
            </a:r>
            <a:r>
              <a:rPr lang="en-AU" sz="10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Based</a:t>
            </a:r>
            <a:r>
              <a:rPr lang="en-AU" sz="10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</a:t>
            </a:r>
            <a:r>
              <a:rPr lang="en-AU" sz="10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69" name="Flowchart: Alternate Process 168">
            <a:hlinkClick r:id="rId19"/>
            <a:extLst>
              <a:ext uri="{FF2B5EF4-FFF2-40B4-BE49-F238E27FC236}">
                <a16:creationId xmlns:a16="http://schemas.microsoft.com/office/drawing/2014/main" id="{9A787E92-9A45-49D8-91ED-76F783D7552A}"/>
              </a:ext>
            </a:extLst>
          </p:cNvPr>
          <p:cNvSpPr>
            <a:spLocks/>
          </p:cNvSpPr>
          <p:nvPr/>
        </p:nvSpPr>
        <p:spPr>
          <a:xfrm>
            <a:off x="7513762" y="5565076"/>
            <a:ext cx="1800000" cy="270000"/>
          </a:xfrm>
          <a:prstGeom prst="flowChartAlternateProcess">
            <a:avLst/>
          </a:prstGeom>
          <a:ln w="127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WH4B</a:t>
            </a:r>
            <a:r>
              <a:rPr lang="en-AU" sz="10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en-AU" sz="10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TAP</a:t>
            </a:r>
            <a:r>
              <a:rPr lang="en-AU" sz="10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70" name="Flowchart: Alternate Process 169">
            <a:hlinkClick r:id="rId20"/>
            <a:extLst>
              <a:ext uri="{FF2B5EF4-FFF2-40B4-BE49-F238E27FC236}">
                <a16:creationId xmlns:a16="http://schemas.microsoft.com/office/drawing/2014/main" id="{7DD72813-8E13-B12F-EEB2-5AE932AB524E}"/>
              </a:ext>
            </a:extLst>
          </p:cNvPr>
          <p:cNvSpPr>
            <a:spLocks/>
          </p:cNvSpPr>
          <p:nvPr/>
        </p:nvSpPr>
        <p:spPr>
          <a:xfrm>
            <a:off x="9526941" y="5567008"/>
            <a:ext cx="1800000" cy="270000"/>
          </a:xfrm>
          <a:prstGeom prst="flowChartAlternateProcess">
            <a:avLst/>
          </a:prstGeom>
          <a:ln w="127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FIDO2</a:t>
            </a:r>
            <a:r>
              <a:rPr lang="en-AU" sz="1050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54A6047A-5863-16A6-9BE4-FD428E4D2FD0}"/>
              </a:ext>
            </a:extLst>
          </p:cNvPr>
          <p:cNvCxnSpPr>
            <a:cxnSpLocks/>
          </p:cNvCxnSpPr>
          <p:nvPr/>
        </p:nvCxnSpPr>
        <p:spPr>
          <a:xfrm>
            <a:off x="2057622" y="783457"/>
            <a:ext cx="0" cy="971782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lowchart: Alternate Process 171">
            <a:hlinkClick r:id="rId21"/>
            <a:extLst>
              <a:ext uri="{FF2B5EF4-FFF2-40B4-BE49-F238E27FC236}">
                <a16:creationId xmlns:a16="http://schemas.microsoft.com/office/drawing/2014/main" id="{46A7343D-053E-55F5-8DBE-74E7EB5ABB3E}"/>
              </a:ext>
            </a:extLst>
          </p:cNvPr>
          <p:cNvSpPr>
            <a:spLocks/>
          </p:cNvSpPr>
          <p:nvPr/>
        </p:nvSpPr>
        <p:spPr>
          <a:xfrm>
            <a:off x="3524084" y="6608878"/>
            <a:ext cx="2232000" cy="2700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Entitlement Management</a:t>
            </a:r>
          </a:p>
        </p:txBody>
      </p:sp>
      <p:sp>
        <p:nvSpPr>
          <p:cNvPr id="173" name="Flowchart: Alternate Process 172">
            <a:hlinkClick r:id="rId22"/>
            <a:extLst>
              <a:ext uri="{FF2B5EF4-FFF2-40B4-BE49-F238E27FC236}">
                <a16:creationId xmlns:a16="http://schemas.microsoft.com/office/drawing/2014/main" id="{4C034349-1162-CDDA-1C0E-31B86FB08347}"/>
              </a:ext>
            </a:extLst>
          </p:cNvPr>
          <p:cNvSpPr>
            <a:spLocks/>
          </p:cNvSpPr>
          <p:nvPr/>
        </p:nvSpPr>
        <p:spPr>
          <a:xfrm>
            <a:off x="6307407" y="6603330"/>
            <a:ext cx="2232000" cy="2700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Access Reviews</a:t>
            </a:r>
          </a:p>
        </p:txBody>
      </p:sp>
      <p:sp>
        <p:nvSpPr>
          <p:cNvPr id="174" name="Flowchart: Alternate Process 173">
            <a:hlinkClick r:id="rId23"/>
            <a:extLst>
              <a:ext uri="{FF2B5EF4-FFF2-40B4-BE49-F238E27FC236}">
                <a16:creationId xmlns:a16="http://schemas.microsoft.com/office/drawing/2014/main" id="{9BFFAC88-D33B-1614-57F8-6A65F295856F}"/>
              </a:ext>
            </a:extLst>
          </p:cNvPr>
          <p:cNvSpPr>
            <a:spLocks/>
          </p:cNvSpPr>
          <p:nvPr/>
        </p:nvSpPr>
        <p:spPr>
          <a:xfrm>
            <a:off x="9090838" y="6609113"/>
            <a:ext cx="2232000" cy="2700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Lifecycle Workflows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DA1D3BCC-4264-6B1D-DC4F-07CE25F73172}"/>
              </a:ext>
            </a:extLst>
          </p:cNvPr>
          <p:cNvCxnSpPr>
            <a:cxnSpLocks/>
          </p:cNvCxnSpPr>
          <p:nvPr/>
        </p:nvCxnSpPr>
        <p:spPr>
          <a:xfrm>
            <a:off x="4553968" y="2520333"/>
            <a:ext cx="0" cy="954415"/>
          </a:xfrm>
          <a:prstGeom prst="straightConnector1">
            <a:avLst/>
          </a:prstGeom>
          <a:ln w="25400">
            <a:solidFill>
              <a:srgbClr val="ED7D3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Arrow: Left-Up 175">
            <a:extLst>
              <a:ext uri="{FF2B5EF4-FFF2-40B4-BE49-F238E27FC236}">
                <a16:creationId xmlns:a16="http://schemas.microsoft.com/office/drawing/2014/main" id="{CDE90D24-0EF7-4E1B-8D51-2465AA9E5E56}"/>
              </a:ext>
            </a:extLst>
          </p:cNvPr>
          <p:cNvSpPr/>
          <p:nvPr/>
        </p:nvSpPr>
        <p:spPr>
          <a:xfrm flipV="1">
            <a:off x="11894189" y="812061"/>
            <a:ext cx="907411" cy="9644199"/>
          </a:xfrm>
          <a:prstGeom prst="leftUpArrow">
            <a:avLst>
              <a:gd name="adj1" fmla="val 25000"/>
              <a:gd name="adj2" fmla="val 23360"/>
              <a:gd name="adj3" fmla="val 25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" cmpd="sng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40" dirty="0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711D3DC-C4B5-4D75-590D-8AD8D43037FF}"/>
              </a:ext>
            </a:extLst>
          </p:cNvPr>
          <p:cNvSpPr txBox="1"/>
          <p:nvPr/>
        </p:nvSpPr>
        <p:spPr>
          <a:xfrm>
            <a:off x="12008490" y="889258"/>
            <a:ext cx="782930" cy="253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Start here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551E89-C9EB-A1B9-730D-7E200B180872}"/>
              </a:ext>
            </a:extLst>
          </p:cNvPr>
          <p:cNvCxnSpPr>
            <a:cxnSpLocks/>
          </p:cNvCxnSpPr>
          <p:nvPr/>
        </p:nvCxnSpPr>
        <p:spPr>
          <a:xfrm>
            <a:off x="5340628" y="5693511"/>
            <a:ext cx="14400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0909331-3A2F-30CE-2DDA-F10E81C91FB3}"/>
              </a:ext>
            </a:extLst>
          </p:cNvPr>
          <p:cNvGrpSpPr/>
          <p:nvPr/>
        </p:nvGrpSpPr>
        <p:grpSpPr>
          <a:xfrm>
            <a:off x="2194105" y="2859212"/>
            <a:ext cx="2293809" cy="434045"/>
            <a:chOff x="2049172" y="3178207"/>
            <a:chExt cx="2293809" cy="434045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6AC181C3-C9C7-F1A5-C8BC-8C4FB01E6B75}"/>
                </a:ext>
              </a:extLst>
            </p:cNvPr>
            <p:cNvSpPr txBox="1"/>
            <p:nvPr/>
          </p:nvSpPr>
          <p:spPr>
            <a:xfrm>
              <a:off x="2160562" y="3178207"/>
              <a:ext cx="2079244" cy="261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Active Directory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F6B32D2-2531-48DC-AB37-7B463EF33625}"/>
                </a:ext>
              </a:extLst>
            </p:cNvPr>
            <p:cNvSpPr txBox="1"/>
            <p:nvPr/>
          </p:nvSpPr>
          <p:spPr>
            <a:xfrm>
              <a:off x="2049172" y="3350860"/>
              <a:ext cx="2293809" cy="261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1 Windows Domain Controller</a:t>
              </a:r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BE87C96D-C497-D847-BC5F-01B7C589513C}"/>
              </a:ext>
            </a:extLst>
          </p:cNvPr>
          <p:cNvSpPr txBox="1"/>
          <p:nvPr/>
        </p:nvSpPr>
        <p:spPr>
          <a:xfrm>
            <a:off x="778217" y="25616"/>
            <a:ext cx="11042582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599" b="1" dirty="0">
                <a:latin typeface="Segoe UI" panose="020B0502040204020203" pitchFamily="34" charset="0"/>
                <a:cs typeface="Segoe UI" panose="020B0502040204020203" pitchFamily="34" charset="0"/>
              </a:rPr>
              <a:t>Zero Trust Lab Guide Map</a:t>
            </a:r>
          </a:p>
        </p:txBody>
      </p:sp>
      <p:sp>
        <p:nvSpPr>
          <p:cNvPr id="183" name="Rectangle: Rounded Corners 182">
            <a:hlinkClick r:id="rId24"/>
            <a:extLst>
              <a:ext uri="{FF2B5EF4-FFF2-40B4-BE49-F238E27FC236}">
                <a16:creationId xmlns:a16="http://schemas.microsoft.com/office/drawing/2014/main" id="{E78D7C57-FC57-E179-8E31-EA7DDA583E28}"/>
              </a:ext>
            </a:extLst>
          </p:cNvPr>
          <p:cNvSpPr/>
          <p:nvPr/>
        </p:nvSpPr>
        <p:spPr>
          <a:xfrm>
            <a:off x="2177825" y="843138"/>
            <a:ext cx="9540000" cy="26734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&amp; lab guide use</a:t>
            </a:r>
          </a:p>
        </p:txBody>
      </p:sp>
      <p:sp>
        <p:nvSpPr>
          <p:cNvPr id="186" name="Rectangle: Rounded Corners 185">
            <a:hlinkClick r:id="rId25"/>
            <a:extLst>
              <a:ext uri="{FF2B5EF4-FFF2-40B4-BE49-F238E27FC236}">
                <a16:creationId xmlns:a16="http://schemas.microsoft.com/office/drawing/2014/main" id="{0C60AC72-A0FE-B8C5-EE03-7D4902E0B68B}"/>
              </a:ext>
            </a:extLst>
          </p:cNvPr>
          <p:cNvSpPr/>
          <p:nvPr/>
        </p:nvSpPr>
        <p:spPr>
          <a:xfrm>
            <a:off x="9893040" y="142705"/>
            <a:ext cx="2470490" cy="21881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Scenario only applicable to the Hybrid Identity lab</a:t>
            </a:r>
          </a:p>
        </p:txBody>
      </p:sp>
      <p:sp>
        <p:nvSpPr>
          <p:cNvPr id="189" name="Flowchart: Alternate Process 188">
            <a:hlinkClick r:id="rId26"/>
            <a:extLst>
              <a:ext uri="{FF2B5EF4-FFF2-40B4-BE49-F238E27FC236}">
                <a16:creationId xmlns:a16="http://schemas.microsoft.com/office/drawing/2014/main" id="{7381ADBF-BAEB-EACA-DAAD-4DAC5ACBE256}"/>
              </a:ext>
            </a:extLst>
          </p:cNvPr>
          <p:cNvSpPr>
            <a:spLocks/>
          </p:cNvSpPr>
          <p:nvPr/>
        </p:nvSpPr>
        <p:spPr>
          <a:xfrm>
            <a:off x="3501913" y="7088354"/>
            <a:ext cx="2880000" cy="2700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App Protection Policies (BYOD)</a:t>
            </a:r>
          </a:p>
        </p:txBody>
      </p:sp>
      <p:sp>
        <p:nvSpPr>
          <p:cNvPr id="190" name="Flowchart: Alternate Process 189">
            <a:hlinkClick r:id="rId27"/>
            <a:extLst>
              <a:ext uri="{FF2B5EF4-FFF2-40B4-BE49-F238E27FC236}">
                <a16:creationId xmlns:a16="http://schemas.microsoft.com/office/drawing/2014/main" id="{F2C9A96C-DF67-4E24-6519-DB42CE542E07}"/>
              </a:ext>
            </a:extLst>
          </p:cNvPr>
          <p:cNvSpPr>
            <a:spLocks/>
          </p:cNvSpPr>
          <p:nvPr/>
        </p:nvSpPr>
        <p:spPr>
          <a:xfrm>
            <a:off x="6961987" y="7088555"/>
            <a:ext cx="2880000" cy="268895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Device Enrollment (MDM)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BED1AA4-8022-2B58-CDF3-D884F096EF07}"/>
              </a:ext>
            </a:extLst>
          </p:cNvPr>
          <p:cNvCxnSpPr>
            <a:cxnSpLocks/>
          </p:cNvCxnSpPr>
          <p:nvPr/>
        </p:nvCxnSpPr>
        <p:spPr>
          <a:xfrm>
            <a:off x="6429432" y="7222694"/>
            <a:ext cx="48425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5082F885-9D09-E976-169A-675861ADCE44}"/>
              </a:ext>
            </a:extLst>
          </p:cNvPr>
          <p:cNvSpPr/>
          <p:nvPr/>
        </p:nvSpPr>
        <p:spPr>
          <a:xfrm>
            <a:off x="3543331" y="7127379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1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E2F36812-7F0F-D1CB-6D79-683DC8DC5FDC}"/>
              </a:ext>
            </a:extLst>
          </p:cNvPr>
          <p:cNvSpPr/>
          <p:nvPr/>
        </p:nvSpPr>
        <p:spPr>
          <a:xfrm>
            <a:off x="7021895" y="7127577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2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089C8E66-E4AB-B882-0463-EB168818C3E3}"/>
              </a:ext>
            </a:extLst>
          </p:cNvPr>
          <p:cNvSpPr/>
          <p:nvPr/>
        </p:nvSpPr>
        <p:spPr>
          <a:xfrm>
            <a:off x="3567195" y="6650981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1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3607EE17-5434-B8AA-8092-3F490A6C8BBE}"/>
              </a:ext>
            </a:extLst>
          </p:cNvPr>
          <p:cNvSpPr/>
          <p:nvPr/>
        </p:nvSpPr>
        <p:spPr>
          <a:xfrm>
            <a:off x="6353473" y="6642248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2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055152C1-A362-9BA1-6CB5-0CCC3A1D13DF}"/>
              </a:ext>
            </a:extLst>
          </p:cNvPr>
          <p:cNvSpPr/>
          <p:nvPr/>
        </p:nvSpPr>
        <p:spPr>
          <a:xfrm>
            <a:off x="9133974" y="6642159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3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853D086C-0567-1386-FA9E-2B47FDFA92C3}"/>
              </a:ext>
            </a:extLst>
          </p:cNvPr>
          <p:cNvSpPr/>
          <p:nvPr/>
        </p:nvSpPr>
        <p:spPr>
          <a:xfrm>
            <a:off x="3571021" y="5604612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1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EC9013B-50FE-AE8C-4743-42F6B1AFC0B4}"/>
              </a:ext>
            </a:extLst>
          </p:cNvPr>
          <p:cNvSpPr/>
          <p:nvPr/>
        </p:nvSpPr>
        <p:spPr>
          <a:xfrm>
            <a:off x="5564126" y="5611872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2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97D3785-BDA2-EC55-5F28-D8F17BF86003}"/>
              </a:ext>
            </a:extLst>
          </p:cNvPr>
          <p:cNvSpPr/>
          <p:nvPr/>
        </p:nvSpPr>
        <p:spPr>
          <a:xfrm>
            <a:off x="7581929" y="5596671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3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3F0B376B-7BAC-19E5-ED52-71021517C534}"/>
              </a:ext>
            </a:extLst>
          </p:cNvPr>
          <p:cNvSpPr/>
          <p:nvPr/>
        </p:nvSpPr>
        <p:spPr>
          <a:xfrm>
            <a:off x="9582789" y="5604263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4</a:t>
            </a:r>
          </a:p>
        </p:txBody>
      </p:sp>
      <p:sp>
        <p:nvSpPr>
          <p:cNvPr id="201" name="Flowchart: Alternate Process 200">
            <a:extLst>
              <a:ext uri="{FF2B5EF4-FFF2-40B4-BE49-F238E27FC236}">
                <a16:creationId xmlns:a16="http://schemas.microsoft.com/office/drawing/2014/main" id="{CA617A56-4996-51C7-70D4-2FB1B370EE57}"/>
              </a:ext>
            </a:extLst>
          </p:cNvPr>
          <p:cNvSpPr/>
          <p:nvPr/>
        </p:nvSpPr>
        <p:spPr>
          <a:xfrm>
            <a:off x="2172909" y="8011546"/>
            <a:ext cx="9540000" cy="360000"/>
          </a:xfrm>
          <a:prstGeom prst="flowChartAlternateProcess">
            <a:avLst/>
          </a:prstGeom>
          <a:solidFill>
            <a:schemeClr val="bg2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Information Protection</a:t>
            </a:r>
          </a:p>
        </p:txBody>
      </p:sp>
      <p:sp>
        <p:nvSpPr>
          <p:cNvPr id="202" name="Flowchart: Alternate Process 201">
            <a:extLst>
              <a:ext uri="{FF2B5EF4-FFF2-40B4-BE49-F238E27FC236}">
                <a16:creationId xmlns:a16="http://schemas.microsoft.com/office/drawing/2014/main" id="{DC415927-9DB2-2EC4-E94B-A81D28331360}"/>
              </a:ext>
            </a:extLst>
          </p:cNvPr>
          <p:cNvSpPr/>
          <p:nvPr/>
        </p:nvSpPr>
        <p:spPr>
          <a:xfrm>
            <a:off x="2141328" y="10096264"/>
            <a:ext cx="9540000" cy="36000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58D4AD3-DD35-CCEC-07B1-C3E3E6EFF1E5}"/>
              </a:ext>
            </a:extLst>
          </p:cNvPr>
          <p:cNvCxnSpPr>
            <a:cxnSpLocks/>
          </p:cNvCxnSpPr>
          <p:nvPr/>
        </p:nvCxnSpPr>
        <p:spPr>
          <a:xfrm>
            <a:off x="400346" y="783457"/>
            <a:ext cx="1143850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045E6A20-2CBE-4CF9-589D-DB257B30BDC1}"/>
              </a:ext>
            </a:extLst>
          </p:cNvPr>
          <p:cNvSpPr txBox="1"/>
          <p:nvPr/>
        </p:nvSpPr>
        <p:spPr>
          <a:xfrm>
            <a:off x="458072" y="1454245"/>
            <a:ext cx="1610890" cy="27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Base Requirements</a:t>
            </a:r>
            <a:r>
              <a:rPr lang="en-AU" sz="1155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05" name="Flowchart: Alternate Process 204">
            <a:hlinkClick r:id="rId28"/>
            <a:extLst>
              <a:ext uri="{FF2B5EF4-FFF2-40B4-BE49-F238E27FC236}">
                <a16:creationId xmlns:a16="http://schemas.microsoft.com/office/drawing/2014/main" id="{B2DECAFC-F959-9D59-52BF-3EA2687B1A59}"/>
              </a:ext>
            </a:extLst>
          </p:cNvPr>
          <p:cNvSpPr/>
          <p:nvPr/>
        </p:nvSpPr>
        <p:spPr>
          <a:xfrm>
            <a:off x="4142769" y="7536497"/>
            <a:ext cx="1692000" cy="359849"/>
          </a:xfrm>
          <a:prstGeom prst="flowChartAlternateProcess">
            <a:avLst/>
          </a:prstGeom>
          <a:solidFill>
            <a:srgbClr val="0078D4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Defender for Office 365</a:t>
            </a:r>
          </a:p>
        </p:txBody>
      </p:sp>
      <p:sp>
        <p:nvSpPr>
          <p:cNvPr id="206" name="Flowchart: Alternate Process 205">
            <a:hlinkClick r:id="rId29"/>
            <a:extLst>
              <a:ext uri="{FF2B5EF4-FFF2-40B4-BE49-F238E27FC236}">
                <a16:creationId xmlns:a16="http://schemas.microsoft.com/office/drawing/2014/main" id="{63A122A5-EC30-925B-3D21-023752471A11}"/>
              </a:ext>
            </a:extLst>
          </p:cNvPr>
          <p:cNvSpPr/>
          <p:nvPr/>
        </p:nvSpPr>
        <p:spPr>
          <a:xfrm>
            <a:off x="6079390" y="7538559"/>
            <a:ext cx="1692000" cy="359849"/>
          </a:xfrm>
          <a:prstGeom prst="flowChartAlternateProcess">
            <a:avLst/>
          </a:prstGeom>
          <a:solidFill>
            <a:srgbClr val="0078D4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Defender for Endpoint</a:t>
            </a:r>
          </a:p>
        </p:txBody>
      </p:sp>
      <p:sp>
        <p:nvSpPr>
          <p:cNvPr id="207" name="Flowchart: Alternate Process 206">
            <a:hlinkClick r:id="rId30"/>
            <a:extLst>
              <a:ext uri="{FF2B5EF4-FFF2-40B4-BE49-F238E27FC236}">
                <a16:creationId xmlns:a16="http://schemas.microsoft.com/office/drawing/2014/main" id="{D91B975D-362B-FFD7-75F0-00C0D66A3448}"/>
              </a:ext>
            </a:extLst>
          </p:cNvPr>
          <p:cNvSpPr/>
          <p:nvPr/>
        </p:nvSpPr>
        <p:spPr>
          <a:xfrm>
            <a:off x="8049486" y="7539483"/>
            <a:ext cx="1692000" cy="359849"/>
          </a:xfrm>
          <a:prstGeom prst="flowChartAlternateProcess">
            <a:avLst/>
          </a:prstGeom>
          <a:solidFill>
            <a:srgbClr val="0078D4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Defender for Cloud Apps</a:t>
            </a:r>
          </a:p>
        </p:txBody>
      </p:sp>
      <p:sp>
        <p:nvSpPr>
          <p:cNvPr id="208" name="Flowchart: Alternate Process 207">
            <a:hlinkClick r:id="rId31"/>
            <a:extLst>
              <a:ext uri="{FF2B5EF4-FFF2-40B4-BE49-F238E27FC236}">
                <a16:creationId xmlns:a16="http://schemas.microsoft.com/office/drawing/2014/main" id="{C25244ED-5FD8-181E-C987-DB06DDABD25F}"/>
              </a:ext>
            </a:extLst>
          </p:cNvPr>
          <p:cNvSpPr/>
          <p:nvPr/>
        </p:nvSpPr>
        <p:spPr>
          <a:xfrm>
            <a:off x="10005169" y="7543227"/>
            <a:ext cx="1692000" cy="359849"/>
          </a:xfrm>
          <a:prstGeom prst="flowChartAlternateProcess">
            <a:avLst/>
          </a:prstGeom>
          <a:solidFill>
            <a:srgbClr val="0078D4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Defender for Cloud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5EAFECC0-6CC4-47C8-643E-6766B6F8BF5D}"/>
              </a:ext>
            </a:extLst>
          </p:cNvPr>
          <p:cNvCxnSpPr>
            <a:cxnSpLocks/>
          </p:cNvCxnSpPr>
          <p:nvPr/>
        </p:nvCxnSpPr>
        <p:spPr>
          <a:xfrm>
            <a:off x="5786489" y="6733832"/>
            <a:ext cx="48425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10069288-7B71-C91C-65A3-F2ADD4C99390}"/>
              </a:ext>
            </a:extLst>
          </p:cNvPr>
          <p:cNvCxnSpPr>
            <a:cxnSpLocks/>
          </p:cNvCxnSpPr>
          <p:nvPr/>
        </p:nvCxnSpPr>
        <p:spPr>
          <a:xfrm>
            <a:off x="8565942" y="6733832"/>
            <a:ext cx="48425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9F7E3587-1EFF-6D89-E127-B3EA83F46FE7}"/>
              </a:ext>
            </a:extLst>
          </p:cNvPr>
          <p:cNvCxnSpPr>
            <a:cxnSpLocks/>
          </p:cNvCxnSpPr>
          <p:nvPr/>
        </p:nvCxnSpPr>
        <p:spPr>
          <a:xfrm>
            <a:off x="7333587" y="5703036"/>
            <a:ext cx="14400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1FCFD2-EC6A-6D27-A9E9-001DB35D2E10}"/>
              </a:ext>
            </a:extLst>
          </p:cNvPr>
          <p:cNvCxnSpPr>
            <a:cxnSpLocks/>
          </p:cNvCxnSpPr>
          <p:nvPr/>
        </p:nvCxnSpPr>
        <p:spPr>
          <a:xfrm>
            <a:off x="9346766" y="5703036"/>
            <a:ext cx="14400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: Rounded Corners 212">
            <a:hlinkClick r:id="rId32"/>
            <a:extLst>
              <a:ext uri="{FF2B5EF4-FFF2-40B4-BE49-F238E27FC236}">
                <a16:creationId xmlns:a16="http://schemas.microsoft.com/office/drawing/2014/main" id="{B1C6014B-FA62-124B-EF1C-9A50B9925051}"/>
              </a:ext>
            </a:extLst>
          </p:cNvPr>
          <p:cNvSpPr/>
          <p:nvPr/>
        </p:nvSpPr>
        <p:spPr>
          <a:xfrm>
            <a:off x="2182305" y="2351075"/>
            <a:ext cx="4680000" cy="2664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Hybrid Identity With Password Hash Sync</a:t>
            </a:r>
          </a:p>
        </p:txBody>
      </p:sp>
      <p:pic>
        <p:nvPicPr>
          <p:cNvPr id="214" name="Picture 213" descr="Graphical user interface&#10;&#10;Description automatically generated">
            <a:extLst>
              <a:ext uri="{FF2B5EF4-FFF2-40B4-BE49-F238E27FC236}">
                <a16:creationId xmlns:a16="http://schemas.microsoft.com/office/drawing/2014/main" id="{2FE5187F-3B6D-84D4-6BFC-4A3A4D3D7019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30" y="-145703"/>
            <a:ext cx="2677066" cy="806120"/>
          </a:xfrm>
          <a:prstGeom prst="rect">
            <a:avLst/>
          </a:prstGeom>
        </p:spPr>
      </p:pic>
      <p:sp>
        <p:nvSpPr>
          <p:cNvPr id="216" name="TextBox 215">
            <a:extLst>
              <a:ext uri="{FF2B5EF4-FFF2-40B4-BE49-F238E27FC236}">
                <a16:creationId xmlns:a16="http://schemas.microsoft.com/office/drawing/2014/main" id="{AF7387A4-7E9C-7678-5FEB-4DC797F0B915}"/>
              </a:ext>
            </a:extLst>
          </p:cNvPr>
          <p:cNvSpPr txBox="1"/>
          <p:nvPr/>
        </p:nvSpPr>
        <p:spPr>
          <a:xfrm>
            <a:off x="5200386" y="2859961"/>
            <a:ext cx="1568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Azure Bastion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BD4D1C0-CE56-0062-3A8B-437FA203A271}"/>
              </a:ext>
            </a:extLst>
          </p:cNvPr>
          <p:cNvSpPr txBox="1"/>
          <p:nvPr/>
        </p:nvSpPr>
        <p:spPr>
          <a:xfrm>
            <a:off x="4999421" y="3031237"/>
            <a:ext cx="1568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Secure RDP Access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B71C2610-5002-4659-A1EC-87A308B49A52}"/>
              </a:ext>
            </a:extLst>
          </p:cNvPr>
          <p:cNvCxnSpPr>
            <a:cxnSpLocks/>
          </p:cNvCxnSpPr>
          <p:nvPr/>
        </p:nvCxnSpPr>
        <p:spPr>
          <a:xfrm>
            <a:off x="5880457" y="7715710"/>
            <a:ext cx="180079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9C1E1048-93E5-4751-1393-C273CF02C45A}"/>
              </a:ext>
            </a:extLst>
          </p:cNvPr>
          <p:cNvCxnSpPr>
            <a:cxnSpLocks/>
          </p:cNvCxnSpPr>
          <p:nvPr/>
        </p:nvCxnSpPr>
        <p:spPr>
          <a:xfrm>
            <a:off x="7828906" y="7715710"/>
            <a:ext cx="180079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958B5E31-7429-67ED-C8D1-634A42102DFB}"/>
              </a:ext>
            </a:extLst>
          </p:cNvPr>
          <p:cNvCxnSpPr>
            <a:cxnSpLocks/>
          </p:cNvCxnSpPr>
          <p:nvPr/>
        </p:nvCxnSpPr>
        <p:spPr>
          <a:xfrm>
            <a:off x="9777879" y="7715710"/>
            <a:ext cx="180079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55C51EC-82C8-97EC-DF46-9A92290112FC}"/>
              </a:ext>
            </a:extLst>
          </p:cNvPr>
          <p:cNvCxnSpPr>
            <a:cxnSpLocks/>
          </p:cNvCxnSpPr>
          <p:nvPr/>
        </p:nvCxnSpPr>
        <p:spPr>
          <a:xfrm flipV="1">
            <a:off x="403704" y="8764725"/>
            <a:ext cx="11438501" cy="1906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068B27E9-9689-F361-3A51-AC33DC6B4BC1}"/>
              </a:ext>
            </a:extLst>
          </p:cNvPr>
          <p:cNvCxnSpPr>
            <a:cxnSpLocks/>
          </p:cNvCxnSpPr>
          <p:nvPr/>
        </p:nvCxnSpPr>
        <p:spPr>
          <a:xfrm flipV="1">
            <a:off x="407533" y="9616623"/>
            <a:ext cx="11438501" cy="1906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8762C6E2-83D1-BEE8-81BF-515A194381E2}"/>
              </a:ext>
            </a:extLst>
          </p:cNvPr>
          <p:cNvSpPr txBox="1"/>
          <p:nvPr/>
        </p:nvSpPr>
        <p:spPr>
          <a:xfrm>
            <a:off x="426958" y="8004104"/>
            <a:ext cx="1667553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Zero Trust Pillar | Data</a:t>
            </a:r>
          </a:p>
        </p:txBody>
      </p:sp>
      <p:sp>
        <p:nvSpPr>
          <p:cNvPr id="227" name="Flowchart: Alternate Process 226">
            <a:hlinkClick r:id="rId34"/>
            <a:extLst>
              <a:ext uri="{FF2B5EF4-FFF2-40B4-BE49-F238E27FC236}">
                <a16:creationId xmlns:a16="http://schemas.microsoft.com/office/drawing/2014/main" id="{F426E885-FE10-BEA7-876F-5A6D85779669}"/>
              </a:ext>
            </a:extLst>
          </p:cNvPr>
          <p:cNvSpPr>
            <a:spLocks/>
          </p:cNvSpPr>
          <p:nvPr/>
        </p:nvSpPr>
        <p:spPr>
          <a:xfrm>
            <a:off x="3693222" y="8058250"/>
            <a:ext cx="2160000" cy="270000"/>
          </a:xfrm>
          <a:prstGeom prst="flowChartAlternateProcess">
            <a:avLst/>
          </a:prstGeom>
          <a:ln w="127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Classify &amp; Label Data</a:t>
            </a:r>
          </a:p>
        </p:txBody>
      </p:sp>
      <p:sp>
        <p:nvSpPr>
          <p:cNvPr id="228" name="Flowchart: Alternate Process 227">
            <a:hlinkClick r:id="rId35"/>
            <a:extLst>
              <a:ext uri="{FF2B5EF4-FFF2-40B4-BE49-F238E27FC236}">
                <a16:creationId xmlns:a16="http://schemas.microsoft.com/office/drawing/2014/main" id="{5861A03F-7C29-9AA5-5573-4102860DEA3F}"/>
              </a:ext>
            </a:extLst>
          </p:cNvPr>
          <p:cNvSpPr>
            <a:spLocks/>
          </p:cNvSpPr>
          <p:nvPr/>
        </p:nvSpPr>
        <p:spPr>
          <a:xfrm>
            <a:off x="6096265" y="8058250"/>
            <a:ext cx="2160000" cy="270000"/>
          </a:xfrm>
          <a:prstGeom prst="flowChartAlternateProcess">
            <a:avLst/>
          </a:prstGeom>
          <a:ln w="127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Data Loss Prevention </a:t>
            </a:r>
          </a:p>
        </p:txBody>
      </p:sp>
      <p:sp>
        <p:nvSpPr>
          <p:cNvPr id="229" name="Flowchart: Alternate Process 228">
            <a:hlinkClick r:id="rId36"/>
            <a:extLst>
              <a:ext uri="{FF2B5EF4-FFF2-40B4-BE49-F238E27FC236}">
                <a16:creationId xmlns:a16="http://schemas.microsoft.com/office/drawing/2014/main" id="{5D4A730B-569F-8722-393C-3E19649F7317}"/>
              </a:ext>
            </a:extLst>
          </p:cNvPr>
          <p:cNvSpPr>
            <a:spLocks/>
          </p:cNvSpPr>
          <p:nvPr/>
        </p:nvSpPr>
        <p:spPr>
          <a:xfrm>
            <a:off x="8486492" y="8059679"/>
            <a:ext cx="2160000" cy="270000"/>
          </a:xfrm>
          <a:prstGeom prst="flowChartAlternateProcess">
            <a:avLst/>
          </a:prstGeom>
          <a:ln w="127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Retention </a:t>
            </a:r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Policies 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3F7E6C7-95D0-1BB2-A988-ABEBBCCB1666}"/>
              </a:ext>
            </a:extLst>
          </p:cNvPr>
          <p:cNvSpPr/>
          <p:nvPr/>
        </p:nvSpPr>
        <p:spPr>
          <a:xfrm>
            <a:off x="3742471" y="8099215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1</a:t>
            </a: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6FE67B7B-3365-3C32-EF64-E92E0B3451C5}"/>
              </a:ext>
            </a:extLst>
          </p:cNvPr>
          <p:cNvSpPr/>
          <p:nvPr/>
        </p:nvSpPr>
        <p:spPr>
          <a:xfrm>
            <a:off x="6152052" y="8104875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2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FCE247BC-DDB3-0A08-7320-ACF7DE08AE8D}"/>
              </a:ext>
            </a:extLst>
          </p:cNvPr>
          <p:cNvSpPr/>
          <p:nvPr/>
        </p:nvSpPr>
        <p:spPr>
          <a:xfrm>
            <a:off x="8554659" y="8091274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3</a:t>
            </a:r>
          </a:p>
        </p:txBody>
      </p:sp>
      <p:sp>
        <p:nvSpPr>
          <p:cNvPr id="233" name="Flowchart: Alternate Process 232">
            <a:hlinkClick r:id="rId37"/>
            <a:extLst>
              <a:ext uri="{FF2B5EF4-FFF2-40B4-BE49-F238E27FC236}">
                <a16:creationId xmlns:a16="http://schemas.microsoft.com/office/drawing/2014/main" id="{CEA09AC3-3193-7405-2F94-41B06D81D523}"/>
              </a:ext>
            </a:extLst>
          </p:cNvPr>
          <p:cNvSpPr>
            <a:spLocks/>
          </p:cNvSpPr>
          <p:nvPr/>
        </p:nvSpPr>
        <p:spPr>
          <a:xfrm>
            <a:off x="3669329" y="9693229"/>
            <a:ext cx="2160000" cy="270000"/>
          </a:xfrm>
          <a:prstGeom prst="flowChartAlternateProcess">
            <a:avLst/>
          </a:prstGeom>
          <a:ln w="127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 Analytics</a:t>
            </a: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93037E0E-E2C3-39D4-8903-122266CD6A0C}"/>
              </a:ext>
            </a:extLst>
          </p:cNvPr>
          <p:cNvSpPr/>
          <p:nvPr/>
        </p:nvSpPr>
        <p:spPr>
          <a:xfrm>
            <a:off x="3711541" y="9725437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1</a:t>
            </a:r>
          </a:p>
        </p:txBody>
      </p:sp>
      <p:sp>
        <p:nvSpPr>
          <p:cNvPr id="235" name="Flowchart: Alternate Process 234">
            <a:hlinkClick r:id="rId38"/>
            <a:extLst>
              <a:ext uri="{FF2B5EF4-FFF2-40B4-BE49-F238E27FC236}">
                <a16:creationId xmlns:a16="http://schemas.microsoft.com/office/drawing/2014/main" id="{C8243421-A827-CF0C-4523-EA17CC8D5465}"/>
              </a:ext>
            </a:extLst>
          </p:cNvPr>
          <p:cNvSpPr>
            <a:spLocks/>
          </p:cNvSpPr>
          <p:nvPr/>
        </p:nvSpPr>
        <p:spPr>
          <a:xfrm>
            <a:off x="6074335" y="9694908"/>
            <a:ext cx="2160000" cy="270000"/>
          </a:xfrm>
          <a:prstGeom prst="flowChartAlternateProcess">
            <a:avLst/>
          </a:prstGeom>
          <a:ln w="127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Azure AD Workbooks</a:t>
            </a: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6E06C2B1-1A17-585C-E942-CFED7959201C}"/>
              </a:ext>
            </a:extLst>
          </p:cNvPr>
          <p:cNvSpPr/>
          <p:nvPr/>
        </p:nvSpPr>
        <p:spPr>
          <a:xfrm>
            <a:off x="6116547" y="9727116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2</a:t>
            </a:r>
          </a:p>
        </p:txBody>
      </p:sp>
      <p:sp>
        <p:nvSpPr>
          <p:cNvPr id="237" name="Flowchart: Alternate Process 236">
            <a:hlinkClick r:id="rId39"/>
            <a:extLst>
              <a:ext uri="{FF2B5EF4-FFF2-40B4-BE49-F238E27FC236}">
                <a16:creationId xmlns:a16="http://schemas.microsoft.com/office/drawing/2014/main" id="{2C4C5EA3-341D-A93B-B785-934B66D3CB47}"/>
              </a:ext>
            </a:extLst>
          </p:cNvPr>
          <p:cNvSpPr>
            <a:spLocks/>
          </p:cNvSpPr>
          <p:nvPr/>
        </p:nvSpPr>
        <p:spPr>
          <a:xfrm>
            <a:off x="8479341" y="9694908"/>
            <a:ext cx="2160000" cy="270000"/>
          </a:xfrm>
          <a:prstGeom prst="flowChartAlternateProcess">
            <a:avLst/>
          </a:prstGeom>
          <a:ln w="127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Query AAD Audit/Sign-in logs</a:t>
            </a: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1FFD24F9-CDC0-612A-D1B7-D2B57D025F7F}"/>
              </a:ext>
            </a:extLst>
          </p:cNvPr>
          <p:cNvSpPr/>
          <p:nvPr/>
        </p:nvSpPr>
        <p:spPr>
          <a:xfrm>
            <a:off x="8521555" y="9727116"/>
            <a:ext cx="178065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3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8CBE099A-D2AA-52BC-C5DF-62A164F76485}"/>
              </a:ext>
            </a:extLst>
          </p:cNvPr>
          <p:cNvCxnSpPr>
            <a:cxnSpLocks/>
          </p:cNvCxnSpPr>
          <p:nvPr/>
        </p:nvCxnSpPr>
        <p:spPr>
          <a:xfrm>
            <a:off x="5858330" y="9831656"/>
            <a:ext cx="180079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502C8015-AAD9-0AF6-19C3-FC93ABAF4525}"/>
              </a:ext>
            </a:extLst>
          </p:cNvPr>
          <p:cNvCxnSpPr>
            <a:cxnSpLocks/>
          </p:cNvCxnSpPr>
          <p:nvPr/>
        </p:nvCxnSpPr>
        <p:spPr>
          <a:xfrm>
            <a:off x="8259534" y="9826868"/>
            <a:ext cx="180079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Flowchart: Alternate Process 240">
            <a:hlinkClick r:id="rId40"/>
            <a:extLst>
              <a:ext uri="{FF2B5EF4-FFF2-40B4-BE49-F238E27FC236}">
                <a16:creationId xmlns:a16="http://schemas.microsoft.com/office/drawing/2014/main" id="{50B8BDB7-1139-E9B5-10DD-E389115707BF}"/>
              </a:ext>
            </a:extLst>
          </p:cNvPr>
          <p:cNvSpPr>
            <a:spLocks/>
          </p:cNvSpPr>
          <p:nvPr/>
        </p:nvSpPr>
        <p:spPr>
          <a:xfrm>
            <a:off x="3650333" y="10143346"/>
            <a:ext cx="2160000" cy="270000"/>
          </a:xfrm>
          <a:prstGeom prst="flowChartAlternateProcess">
            <a:avLst/>
          </a:prstGeom>
          <a:ln w="127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Collectors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FFC7B5F0-F55B-450E-3019-EAEC824977FD}"/>
              </a:ext>
            </a:extLst>
          </p:cNvPr>
          <p:cNvSpPr/>
          <p:nvPr/>
        </p:nvSpPr>
        <p:spPr>
          <a:xfrm>
            <a:off x="3729393" y="10175948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1</a:t>
            </a:r>
          </a:p>
        </p:txBody>
      </p:sp>
      <p:sp>
        <p:nvSpPr>
          <p:cNvPr id="243" name="Flowchart: Alternate Process 242">
            <a:hlinkClick r:id="rId41"/>
            <a:extLst>
              <a:ext uri="{FF2B5EF4-FFF2-40B4-BE49-F238E27FC236}">
                <a16:creationId xmlns:a16="http://schemas.microsoft.com/office/drawing/2014/main" id="{A1F90965-C6E0-7D4E-245E-ABD3874B3FED}"/>
              </a:ext>
            </a:extLst>
          </p:cNvPr>
          <p:cNvSpPr>
            <a:spLocks/>
          </p:cNvSpPr>
          <p:nvPr/>
        </p:nvSpPr>
        <p:spPr>
          <a:xfrm>
            <a:off x="6055339" y="10145025"/>
            <a:ext cx="2160000" cy="270000"/>
          </a:xfrm>
          <a:prstGeom prst="flowChartAlternateProcess">
            <a:avLst/>
          </a:prstGeom>
          <a:ln w="127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Investigate</a:t>
            </a: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9DAA2F1F-6270-5B86-9047-EFA2270B19CF}"/>
              </a:ext>
            </a:extLst>
          </p:cNvPr>
          <p:cNvSpPr/>
          <p:nvPr/>
        </p:nvSpPr>
        <p:spPr>
          <a:xfrm>
            <a:off x="6134399" y="10177627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2</a:t>
            </a:r>
          </a:p>
        </p:txBody>
      </p:sp>
      <p:sp>
        <p:nvSpPr>
          <p:cNvPr id="245" name="Flowchart: Alternate Process 244">
            <a:hlinkClick r:id="rId42"/>
            <a:extLst>
              <a:ext uri="{FF2B5EF4-FFF2-40B4-BE49-F238E27FC236}">
                <a16:creationId xmlns:a16="http://schemas.microsoft.com/office/drawing/2014/main" id="{D3AB9F04-A9F1-CF7A-CC67-DDE5F4613F61}"/>
              </a:ext>
            </a:extLst>
          </p:cNvPr>
          <p:cNvSpPr>
            <a:spLocks/>
          </p:cNvSpPr>
          <p:nvPr/>
        </p:nvSpPr>
        <p:spPr>
          <a:xfrm>
            <a:off x="8460345" y="10145025"/>
            <a:ext cx="2160000" cy="270000"/>
          </a:xfrm>
          <a:prstGeom prst="flowChartAlternateProcess">
            <a:avLst/>
          </a:prstGeom>
          <a:ln w="127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Respond</a:t>
            </a: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84D40F2A-F7CD-0805-A12C-4A4449EC5598}"/>
              </a:ext>
            </a:extLst>
          </p:cNvPr>
          <p:cNvSpPr/>
          <p:nvPr/>
        </p:nvSpPr>
        <p:spPr>
          <a:xfrm>
            <a:off x="8539407" y="10177627"/>
            <a:ext cx="178065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3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AAFB565-4FE4-5C6D-0DAF-A69094F531D5}"/>
              </a:ext>
            </a:extLst>
          </p:cNvPr>
          <p:cNvCxnSpPr>
            <a:cxnSpLocks/>
          </p:cNvCxnSpPr>
          <p:nvPr/>
        </p:nvCxnSpPr>
        <p:spPr>
          <a:xfrm>
            <a:off x="5810333" y="10276985"/>
            <a:ext cx="180079" cy="0"/>
          </a:xfrm>
          <a:prstGeom prst="straightConnector1">
            <a:avLst/>
          </a:prstGeom>
          <a:ln w="9525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6F315A3F-EEB3-53DB-E048-2C96F467DC46}"/>
              </a:ext>
            </a:extLst>
          </p:cNvPr>
          <p:cNvCxnSpPr>
            <a:cxnSpLocks/>
          </p:cNvCxnSpPr>
          <p:nvPr/>
        </p:nvCxnSpPr>
        <p:spPr>
          <a:xfrm>
            <a:off x="8240538" y="10276985"/>
            <a:ext cx="180079" cy="0"/>
          </a:xfrm>
          <a:prstGeom prst="straightConnector1">
            <a:avLst/>
          </a:prstGeom>
          <a:ln w="9525">
            <a:solidFill>
              <a:schemeClr val="bg1">
                <a:lumMod val="9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89F9D05E-4BDF-A149-8A26-1E2BF6CFB9EF}"/>
              </a:ext>
            </a:extLst>
          </p:cNvPr>
          <p:cNvCxnSpPr>
            <a:cxnSpLocks/>
          </p:cNvCxnSpPr>
          <p:nvPr/>
        </p:nvCxnSpPr>
        <p:spPr>
          <a:xfrm>
            <a:off x="5880457" y="8190193"/>
            <a:ext cx="180079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B746A7D8-2E15-76B3-D245-F45BDF7DC417}"/>
              </a:ext>
            </a:extLst>
          </p:cNvPr>
          <p:cNvCxnSpPr>
            <a:cxnSpLocks/>
          </p:cNvCxnSpPr>
          <p:nvPr/>
        </p:nvCxnSpPr>
        <p:spPr>
          <a:xfrm>
            <a:off x="8274016" y="8190193"/>
            <a:ext cx="180079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10DF2C29-FE63-85E2-CEB0-A374A8AE7CBC}"/>
              </a:ext>
            </a:extLst>
          </p:cNvPr>
          <p:cNvCxnSpPr>
            <a:cxnSpLocks/>
          </p:cNvCxnSpPr>
          <p:nvPr/>
        </p:nvCxnSpPr>
        <p:spPr>
          <a:xfrm>
            <a:off x="403704" y="10501284"/>
            <a:ext cx="1144616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836DD297-B1E1-38AB-5CC6-E1CEF1528CC2}"/>
              </a:ext>
            </a:extLst>
          </p:cNvPr>
          <p:cNvSpPr txBox="1"/>
          <p:nvPr/>
        </p:nvSpPr>
        <p:spPr>
          <a:xfrm>
            <a:off x="449445" y="8987613"/>
            <a:ext cx="1562780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Zero Trust Pillar |  Infrastructure</a:t>
            </a:r>
          </a:p>
        </p:txBody>
      </p:sp>
      <p:sp>
        <p:nvSpPr>
          <p:cNvPr id="257" name="Flowchart: Alternate Process 256">
            <a:extLst>
              <a:ext uri="{FF2B5EF4-FFF2-40B4-BE49-F238E27FC236}">
                <a16:creationId xmlns:a16="http://schemas.microsoft.com/office/drawing/2014/main" id="{F52F3CFF-8014-4AD9-41EC-1DC899B2B6A4}"/>
              </a:ext>
            </a:extLst>
          </p:cNvPr>
          <p:cNvSpPr/>
          <p:nvPr/>
        </p:nvSpPr>
        <p:spPr>
          <a:xfrm>
            <a:off x="2220088" y="8857486"/>
            <a:ext cx="9540000" cy="360000"/>
          </a:xfrm>
          <a:prstGeom prst="flowChartAlternateProcess">
            <a:avLst/>
          </a:prstGeom>
          <a:solidFill>
            <a:srgbClr val="C175EB"/>
          </a:solidFill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</a:t>
            </a:r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Controls</a:t>
            </a:r>
          </a:p>
        </p:txBody>
      </p:sp>
      <p:sp>
        <p:nvSpPr>
          <p:cNvPr id="258" name="Flowchart: Alternate Process 257">
            <a:hlinkClick r:id="rId43"/>
            <a:extLst>
              <a:ext uri="{FF2B5EF4-FFF2-40B4-BE49-F238E27FC236}">
                <a16:creationId xmlns:a16="http://schemas.microsoft.com/office/drawing/2014/main" id="{F1B0790E-EA76-F856-A490-E39B05F6E1CD}"/>
              </a:ext>
            </a:extLst>
          </p:cNvPr>
          <p:cNvSpPr>
            <a:spLocks/>
          </p:cNvSpPr>
          <p:nvPr/>
        </p:nvSpPr>
        <p:spPr>
          <a:xfrm>
            <a:off x="3379640" y="8918408"/>
            <a:ext cx="1764309" cy="238156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Security Benchmark</a:t>
            </a:r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605FBEBE-AED4-16D3-E934-33C49E3251EA}"/>
              </a:ext>
            </a:extLst>
          </p:cNvPr>
          <p:cNvSpPr/>
          <p:nvPr/>
        </p:nvSpPr>
        <p:spPr>
          <a:xfrm>
            <a:off x="3547162" y="8932731"/>
            <a:ext cx="178065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1</a:t>
            </a:r>
          </a:p>
        </p:txBody>
      </p:sp>
      <p:sp>
        <p:nvSpPr>
          <p:cNvPr id="260" name="Flowchart: Alternate Process 259">
            <a:hlinkClick r:id="rId44"/>
            <a:extLst>
              <a:ext uri="{FF2B5EF4-FFF2-40B4-BE49-F238E27FC236}">
                <a16:creationId xmlns:a16="http://schemas.microsoft.com/office/drawing/2014/main" id="{4114BC8F-A9CA-B623-EF47-C38E76EDC55F}"/>
              </a:ext>
            </a:extLst>
          </p:cNvPr>
          <p:cNvSpPr>
            <a:spLocks/>
          </p:cNvSpPr>
          <p:nvPr/>
        </p:nvSpPr>
        <p:spPr>
          <a:xfrm>
            <a:off x="5369632" y="8897788"/>
            <a:ext cx="1675672" cy="271866"/>
          </a:xfrm>
          <a:prstGeom prst="flowChartAlternateProcess">
            <a:avLst/>
          </a:prstGeom>
          <a:ln w="127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Azure Policies</a:t>
            </a: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DE41BBB6-A2BC-DCF4-F07C-A321EE7BA590}"/>
              </a:ext>
            </a:extLst>
          </p:cNvPr>
          <p:cNvSpPr/>
          <p:nvPr/>
        </p:nvSpPr>
        <p:spPr>
          <a:xfrm>
            <a:off x="5442715" y="8945692"/>
            <a:ext cx="178065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2</a:t>
            </a:r>
          </a:p>
        </p:txBody>
      </p:sp>
      <p:sp>
        <p:nvSpPr>
          <p:cNvPr id="262" name="Flowchart: Alternate Process 261">
            <a:hlinkClick r:id="rId45"/>
            <a:extLst>
              <a:ext uri="{FF2B5EF4-FFF2-40B4-BE49-F238E27FC236}">
                <a16:creationId xmlns:a16="http://schemas.microsoft.com/office/drawing/2014/main" id="{259BD58C-0509-E4DF-FA6B-843C6DF59C2C}"/>
              </a:ext>
            </a:extLst>
          </p:cNvPr>
          <p:cNvSpPr>
            <a:spLocks/>
          </p:cNvSpPr>
          <p:nvPr/>
        </p:nvSpPr>
        <p:spPr>
          <a:xfrm>
            <a:off x="7235059" y="8888800"/>
            <a:ext cx="1675672" cy="271866"/>
          </a:xfrm>
          <a:prstGeom prst="flowChartAlternateProcess">
            <a:avLst/>
          </a:prstGeom>
          <a:ln w="127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Azure Infrastructure</a:t>
            </a:r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18E54D7A-8D65-5DAD-32B1-723F1EC1283F}"/>
              </a:ext>
            </a:extLst>
          </p:cNvPr>
          <p:cNvSpPr/>
          <p:nvPr/>
        </p:nvSpPr>
        <p:spPr>
          <a:xfrm>
            <a:off x="7308142" y="8936704"/>
            <a:ext cx="178065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3</a:t>
            </a:r>
          </a:p>
        </p:txBody>
      </p:sp>
      <p:sp>
        <p:nvSpPr>
          <p:cNvPr id="264" name="Flowchart: Alternate Process 263">
            <a:extLst>
              <a:ext uri="{FF2B5EF4-FFF2-40B4-BE49-F238E27FC236}">
                <a16:creationId xmlns:a16="http://schemas.microsoft.com/office/drawing/2014/main" id="{6A60F1BC-7E99-6F0A-2953-290E344A61CA}"/>
              </a:ext>
            </a:extLst>
          </p:cNvPr>
          <p:cNvSpPr/>
          <p:nvPr/>
        </p:nvSpPr>
        <p:spPr>
          <a:xfrm>
            <a:off x="2220088" y="8437326"/>
            <a:ext cx="9521408" cy="246479"/>
          </a:xfrm>
          <a:prstGeom prst="flowChartAlternateProcess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Governance</a:t>
            </a:r>
            <a:r>
              <a:rPr lang="en-AU" sz="1050" b="1" dirty="0"/>
              <a:t> </a:t>
            </a:r>
          </a:p>
        </p:txBody>
      </p:sp>
      <p:sp>
        <p:nvSpPr>
          <p:cNvPr id="265" name="Flowchart: Alternate Process 264">
            <a:hlinkClick r:id="rId46"/>
            <a:extLst>
              <a:ext uri="{FF2B5EF4-FFF2-40B4-BE49-F238E27FC236}">
                <a16:creationId xmlns:a16="http://schemas.microsoft.com/office/drawing/2014/main" id="{3E1B28F5-3837-396D-C7E2-0E8E74290320}"/>
              </a:ext>
            </a:extLst>
          </p:cNvPr>
          <p:cNvSpPr>
            <a:spLocks/>
          </p:cNvSpPr>
          <p:nvPr/>
        </p:nvSpPr>
        <p:spPr>
          <a:xfrm>
            <a:off x="3708235" y="8450447"/>
            <a:ext cx="1632393" cy="253356"/>
          </a:xfrm>
          <a:prstGeom prst="flowChartAlternateProcess">
            <a:avLst/>
          </a:prstGeom>
          <a:ln w="127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Mapping</a:t>
            </a:r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C09831F1-0FD3-8E88-5BEC-26ACC0BD2EEE}"/>
              </a:ext>
            </a:extLst>
          </p:cNvPr>
          <p:cNvSpPr/>
          <p:nvPr/>
        </p:nvSpPr>
        <p:spPr>
          <a:xfrm>
            <a:off x="3772276" y="8492039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1</a:t>
            </a:r>
          </a:p>
        </p:txBody>
      </p:sp>
      <p:sp>
        <p:nvSpPr>
          <p:cNvPr id="273" name="Flowchart: Alternate Process 272">
            <a:hlinkClick r:id="rId47"/>
            <a:extLst>
              <a:ext uri="{FF2B5EF4-FFF2-40B4-BE49-F238E27FC236}">
                <a16:creationId xmlns:a16="http://schemas.microsoft.com/office/drawing/2014/main" id="{83581B60-9F3E-67D5-958F-B0351C4CD723}"/>
              </a:ext>
            </a:extLst>
          </p:cNvPr>
          <p:cNvSpPr>
            <a:spLocks/>
          </p:cNvSpPr>
          <p:nvPr/>
        </p:nvSpPr>
        <p:spPr>
          <a:xfrm>
            <a:off x="5480164" y="8454854"/>
            <a:ext cx="1458423" cy="272175"/>
          </a:xfrm>
          <a:prstGeom prst="flowChartAlternateProcess">
            <a:avLst/>
          </a:prstGeom>
          <a:ln w="127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Catalog</a:t>
            </a:r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DFA50CF6-69BA-015A-EA5F-9D5A2197AEAE}"/>
              </a:ext>
            </a:extLst>
          </p:cNvPr>
          <p:cNvSpPr/>
          <p:nvPr/>
        </p:nvSpPr>
        <p:spPr>
          <a:xfrm>
            <a:off x="5544205" y="8496447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2</a:t>
            </a:r>
          </a:p>
        </p:txBody>
      </p:sp>
      <p:sp>
        <p:nvSpPr>
          <p:cNvPr id="276" name="Flowchart: Alternate Process 275">
            <a:hlinkClick r:id="rId48"/>
            <a:extLst>
              <a:ext uri="{FF2B5EF4-FFF2-40B4-BE49-F238E27FC236}">
                <a16:creationId xmlns:a16="http://schemas.microsoft.com/office/drawing/2014/main" id="{01497F8B-5EB2-D7B5-0F1F-B07FBE982E03}"/>
              </a:ext>
            </a:extLst>
          </p:cNvPr>
          <p:cNvSpPr>
            <a:spLocks/>
          </p:cNvSpPr>
          <p:nvPr/>
        </p:nvSpPr>
        <p:spPr>
          <a:xfrm>
            <a:off x="7184715" y="8447749"/>
            <a:ext cx="1746669" cy="251707"/>
          </a:xfrm>
          <a:prstGeom prst="flowChartAlternateProcess">
            <a:avLst/>
          </a:prstGeom>
          <a:ln w="127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Estate Insight</a:t>
            </a: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A90D0EBF-DCC5-FD19-25F2-59D2A48E2A0A}"/>
              </a:ext>
            </a:extLst>
          </p:cNvPr>
          <p:cNvSpPr/>
          <p:nvPr/>
        </p:nvSpPr>
        <p:spPr>
          <a:xfrm>
            <a:off x="7248756" y="8489341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3</a:t>
            </a: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4FCDBB38-C69A-F27E-1355-6336D9842B41}"/>
              </a:ext>
            </a:extLst>
          </p:cNvPr>
          <p:cNvCxnSpPr>
            <a:cxnSpLocks/>
          </p:cNvCxnSpPr>
          <p:nvPr/>
        </p:nvCxnSpPr>
        <p:spPr>
          <a:xfrm>
            <a:off x="6965576" y="8599252"/>
            <a:ext cx="210689" cy="11395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43C49D00-3742-CA15-CA46-95311883F666}"/>
              </a:ext>
            </a:extLst>
          </p:cNvPr>
          <p:cNvCxnSpPr>
            <a:cxnSpLocks/>
            <a:stCxn id="265" idx="3"/>
            <a:endCxn id="273" idx="1"/>
          </p:cNvCxnSpPr>
          <p:nvPr/>
        </p:nvCxnSpPr>
        <p:spPr>
          <a:xfrm>
            <a:off x="5340628" y="8577125"/>
            <a:ext cx="139536" cy="1381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E0FD2E34-4773-E7A6-FD8C-F20525AFC7D5}"/>
              </a:ext>
            </a:extLst>
          </p:cNvPr>
          <p:cNvSpPr txBox="1"/>
          <p:nvPr/>
        </p:nvSpPr>
        <p:spPr>
          <a:xfrm>
            <a:off x="401411" y="9800961"/>
            <a:ext cx="1538110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Zero Trust Pillar |  Threat Protection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1CCD8959-F509-7EEB-CEEE-E3D4657A7E6A}"/>
              </a:ext>
            </a:extLst>
          </p:cNvPr>
          <p:cNvCxnSpPr>
            <a:cxnSpLocks/>
            <a:stCxn id="258" idx="3"/>
          </p:cNvCxnSpPr>
          <p:nvPr/>
        </p:nvCxnSpPr>
        <p:spPr>
          <a:xfrm>
            <a:off x="5143949" y="9037486"/>
            <a:ext cx="177823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813915B1-9600-A135-0C68-E4AABAA935BE}"/>
              </a:ext>
            </a:extLst>
          </p:cNvPr>
          <p:cNvCxnSpPr>
            <a:cxnSpLocks/>
            <a:endCxn id="262" idx="1"/>
          </p:cNvCxnSpPr>
          <p:nvPr/>
        </p:nvCxnSpPr>
        <p:spPr>
          <a:xfrm flipV="1">
            <a:off x="7037825" y="9024733"/>
            <a:ext cx="197234" cy="1829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10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3" grpId="0" animBg="1"/>
      <p:bldP spid="144" grpId="0" animBg="1"/>
      <p:bldP spid="145" grpId="0" animBg="1"/>
      <p:bldP spid="147" grpId="0"/>
      <p:bldP spid="148" grpId="0" animBg="1"/>
      <p:bldP spid="149" grpId="0" animBg="1"/>
      <p:bldP spid="150" grpId="0" animBg="1"/>
      <p:bldP spid="152" grpId="0" animBg="1"/>
      <p:bldP spid="153" grpId="0"/>
      <p:bldP spid="157" grpId="0" animBg="1"/>
      <p:bldP spid="159" grpId="0"/>
      <p:bldP spid="160" grpId="0" animBg="1"/>
      <p:bldP spid="162" grpId="0"/>
      <p:bldP spid="165" grpId="0" animBg="1"/>
      <p:bldP spid="166" grpId="0" animBg="1"/>
      <p:bldP spid="183" grpId="0" animBg="1"/>
      <p:bldP spid="186" grpId="0" animBg="1"/>
      <p:bldP spid="201" grpId="0" animBg="1"/>
      <p:bldP spid="202" grpId="0" animBg="1"/>
      <p:bldP spid="204" grpId="0"/>
      <p:bldP spid="205" grpId="0" animBg="1"/>
      <p:bldP spid="206" grpId="0" animBg="1"/>
      <p:bldP spid="207" grpId="0" animBg="1"/>
      <p:bldP spid="208" grpId="0" animBg="1"/>
      <p:bldP spid="213" grpId="0" animBg="1"/>
      <p:bldP spid="224" grpId="0"/>
      <p:bldP spid="256" grpId="0"/>
      <p:bldP spid="257" grpId="0" animBg="1"/>
      <p:bldP spid="264" grpId="0" animBg="1"/>
      <p:bldP spid="29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3735</TotalTime>
  <Words>254</Words>
  <Application>Microsoft Office PowerPoint</Application>
  <PresentationFormat>Custom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Trust Lab Guide Map</dc:title>
  <dc:creator>Ben Wolfe</dc:creator>
  <cp:lastModifiedBy>Sharon Sandhu</cp:lastModifiedBy>
  <cp:revision>5</cp:revision>
  <dcterms:created xsi:type="dcterms:W3CDTF">2022-11-14T02:50:51Z</dcterms:created>
  <dcterms:modified xsi:type="dcterms:W3CDTF">2023-06-20T22:32:29Z</dcterms:modified>
</cp:coreProperties>
</file>