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1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4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8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8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CBB5-2A29-F948-8E7C-0A97EFF156C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A6E8-C1C6-4648-BF23-66778F7E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840" y="0"/>
            <a:ext cx="5484319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538536" y="2338167"/>
            <a:ext cx="5114925" cy="2857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76281" y="645864"/>
            <a:ext cx="22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Azure </a:t>
            </a:r>
            <a:r>
              <a:rPr lang="en-US" sz="2800"/>
              <a:t>IoT Hub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5998" y="1318437"/>
            <a:ext cx="0" cy="1456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7351" y="2016922"/>
            <a:ext cx="225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Internet</a:t>
            </a:r>
          </a:p>
        </p:txBody>
      </p:sp>
      <p:pic>
        <p:nvPicPr>
          <p:cNvPr id="1026" name="Picture 2" descr="https://devblogs.microsoft.com/wp-content/uploads/sites/43/2019/03/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645864"/>
            <a:ext cx="1084078" cy="5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CB71D5-34CA-224F-8A2D-DE4BE00D81A1}"/>
              </a:ext>
            </a:extLst>
          </p:cNvPr>
          <p:cNvSpPr/>
          <p:nvPr/>
        </p:nvSpPr>
        <p:spPr>
          <a:xfrm>
            <a:off x="6095998" y="5039833"/>
            <a:ext cx="2742161" cy="1743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3</cp:revision>
  <dcterms:created xsi:type="dcterms:W3CDTF">2019-12-15T23:44:26Z</dcterms:created>
  <dcterms:modified xsi:type="dcterms:W3CDTF">2019-12-30T20:32:03Z</dcterms:modified>
</cp:coreProperties>
</file>