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95" r:id="rId5"/>
  </p:sldMasterIdLst>
  <p:notesMasterIdLst>
    <p:notesMasterId r:id="rId29"/>
  </p:notesMasterIdLst>
  <p:sldIdLst>
    <p:sldId id="597" r:id="rId6"/>
    <p:sldId id="600" r:id="rId7"/>
    <p:sldId id="601" r:id="rId8"/>
    <p:sldId id="595" r:id="rId9"/>
    <p:sldId id="558" r:id="rId10"/>
    <p:sldId id="560" r:id="rId11"/>
    <p:sldId id="544" r:id="rId12"/>
    <p:sldId id="602" r:id="rId13"/>
    <p:sldId id="590" r:id="rId14"/>
    <p:sldId id="603" r:id="rId15"/>
    <p:sldId id="562" r:id="rId16"/>
    <p:sldId id="563" r:id="rId17"/>
    <p:sldId id="564" r:id="rId18"/>
    <p:sldId id="589" r:id="rId19"/>
    <p:sldId id="592" r:id="rId20"/>
    <p:sldId id="576" r:id="rId21"/>
    <p:sldId id="577" r:id="rId22"/>
    <p:sldId id="578" r:id="rId23"/>
    <p:sldId id="579" r:id="rId24"/>
    <p:sldId id="572" r:id="rId25"/>
    <p:sldId id="573" r:id="rId26"/>
    <p:sldId id="598" r:id="rId27"/>
    <p:sldId id="599" r:id="rId28"/>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59D886A-321C-4BF7-A1C3-C9619CA0DC2C}">
          <p14:sldIdLst>
            <p14:sldId id="597"/>
            <p14:sldId id="600"/>
            <p14:sldId id="601"/>
            <p14:sldId id="595"/>
            <p14:sldId id="558"/>
            <p14:sldId id="560"/>
            <p14:sldId id="544"/>
            <p14:sldId id="602"/>
            <p14:sldId id="590"/>
            <p14:sldId id="603"/>
            <p14:sldId id="562"/>
            <p14:sldId id="563"/>
            <p14:sldId id="564"/>
            <p14:sldId id="589"/>
            <p14:sldId id="592"/>
            <p14:sldId id="576"/>
            <p14:sldId id="577"/>
            <p14:sldId id="578"/>
            <p14:sldId id="579"/>
            <p14:sldId id="572"/>
            <p14:sldId id="573"/>
            <p14:sldId id="598"/>
            <p14:sldId id="599"/>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nah Sterling" initials="JS" lastIdx="1" clrIdx="0">
    <p:extLst>
      <p:ext uri="{19B8F6BF-5375-455C-9EA6-DF929625EA0E}">
        <p15:presenceInfo xmlns:p15="http://schemas.microsoft.com/office/powerpoint/2012/main" userId="S-1-5-21-2127521184-1604012920-1887927527-743303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81C23"/>
    <a:srgbClr val="19396C"/>
    <a:srgbClr val="F15A29"/>
    <a:srgbClr val="92D050"/>
    <a:srgbClr val="AC75D5"/>
    <a:srgbClr val="7F498F"/>
    <a:srgbClr val="D5B8EA"/>
    <a:srgbClr val="0075C9"/>
    <a:srgbClr val="000000"/>
    <a:srgbClr val="1D43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644" autoAdjust="0"/>
    <p:restoredTop sz="77614" autoAdjust="0"/>
  </p:normalViewPr>
  <p:slideViewPr>
    <p:cSldViewPr snapToGrid="0">
      <p:cViewPr varScale="1">
        <p:scale>
          <a:sx n="45" d="100"/>
          <a:sy n="45" d="100"/>
        </p:scale>
        <p:origin x="34" y="432"/>
      </p:cViewPr>
      <p:guideLst/>
    </p:cSldViewPr>
  </p:slideViewPr>
  <p:notesTextViewPr>
    <p:cViewPr>
      <p:scale>
        <a:sx n="3" d="2"/>
        <a:sy n="3" d="2"/>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9EB326D8-4C38-4835-91AB-B79CDC0B07B3}" type="datetimeFigureOut">
              <a:rPr lang="en-US" smtClean="0"/>
              <a:t>2/10/2015</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2C52CFDC-D2D5-4B9F-BA75-89F771E01AEB}" type="slidenum">
              <a:rPr lang="en-US" smtClean="0"/>
              <a:t>‹#›</a:t>
            </a:fld>
            <a:endParaRPr lang="en-US"/>
          </a:p>
        </p:txBody>
      </p:sp>
    </p:spTree>
    <p:extLst>
      <p:ext uri="{BB962C8B-B14F-4D97-AF65-F5344CB8AC3E}">
        <p14:creationId xmlns:p14="http://schemas.microsoft.com/office/powerpoint/2010/main" val="32821078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solidFill>
                  <a:prstClr val="black"/>
                </a:solidFill>
              </a:rPr>
              <a:pPr/>
              <a:t>1</a:t>
            </a:fld>
            <a:endParaRPr lang="en-US" dirty="0">
              <a:solidFill>
                <a:prstClr val="black"/>
              </a:solidFill>
            </a:endParaRPr>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140107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14</a:t>
            </a:fld>
            <a:endParaRPr lang="en-US"/>
          </a:p>
        </p:txBody>
      </p:sp>
    </p:spTree>
    <p:extLst>
      <p:ext uri="{BB962C8B-B14F-4D97-AF65-F5344CB8AC3E}">
        <p14:creationId xmlns:p14="http://schemas.microsoft.com/office/powerpoint/2010/main" val="22609201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Azure Websites also have deployments slots built in that allow you to maintain multiple versions of the site. This</a:t>
            </a:r>
            <a:r>
              <a:rPr lang="en-US" baseline="0" dirty="0" smtClean="0"/>
              <a:t> allows you do create something like a staging environment for your deployments, where you can perform QA before finally making the live switch with the current production version of the site.</a:t>
            </a: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16</a:t>
            </a:fld>
            <a:endParaRPr lang="en-US"/>
          </a:p>
        </p:txBody>
      </p:sp>
    </p:spTree>
    <p:extLst>
      <p:ext uri="{BB962C8B-B14F-4D97-AF65-F5344CB8AC3E}">
        <p14:creationId xmlns:p14="http://schemas.microsoft.com/office/powerpoint/2010/main" val="38229281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Once the staging</a:t>
            </a:r>
            <a:r>
              <a:rPr lang="en-US" baseline="0" dirty="0" smtClean="0"/>
              <a:t> site passes QA, you can perform a nearly instant swap so that any new requests will be sent to the newly deployed site.</a:t>
            </a: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19</a:t>
            </a:fld>
            <a:endParaRPr lang="en-US"/>
          </a:p>
        </p:txBody>
      </p:sp>
    </p:spTree>
    <p:extLst>
      <p:ext uri="{BB962C8B-B14F-4D97-AF65-F5344CB8AC3E}">
        <p14:creationId xmlns:p14="http://schemas.microsoft.com/office/powerpoint/2010/main" val="1683381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Web Jobs enable you to run any program or script on VMs managed by Azure Websites. Run jobs continuously or on a schedule and scale to run on multiple VMs. You can even use an SDK to integrate</a:t>
            </a:r>
            <a:r>
              <a:rPr lang="en-US" sz="1200" b="0" i="0" kern="1200" baseline="0" dirty="0" smtClean="0">
                <a:solidFill>
                  <a:schemeClr val="tx1"/>
                </a:solidFill>
                <a:effectLst/>
                <a:latin typeface="+mn-lt"/>
                <a:ea typeface="+mn-ea"/>
                <a:cs typeface="+mn-cs"/>
              </a:rPr>
              <a:t> the job with Azure Storage or Service Bus if needed.</a:t>
            </a:r>
            <a:endParaRPr lang="en-US" dirty="0" smtClean="0"/>
          </a:p>
        </p:txBody>
      </p:sp>
      <p:sp>
        <p:nvSpPr>
          <p:cNvPr id="4" name="Slide Number Placeholder 3"/>
          <p:cNvSpPr>
            <a:spLocks noGrp="1"/>
          </p:cNvSpPr>
          <p:nvPr>
            <p:ph type="sldNum" sz="quarter" idx="10"/>
          </p:nvPr>
        </p:nvSpPr>
        <p:spPr/>
        <p:txBody>
          <a:bodyPr/>
          <a:lstStyle/>
          <a:p>
            <a:fld id="{2C52CFDC-D2D5-4B9F-BA75-89F771E01AEB}" type="slidenum">
              <a:rPr lang="en-US" smtClean="0"/>
              <a:t>20</a:t>
            </a:fld>
            <a:endParaRPr lang="en-US"/>
          </a:p>
        </p:txBody>
      </p:sp>
    </p:spTree>
    <p:extLst>
      <p:ext uri="{BB962C8B-B14F-4D97-AF65-F5344CB8AC3E}">
        <p14:creationId xmlns:p14="http://schemas.microsoft.com/office/powerpoint/2010/main" val="16079751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4</a:t>
            </a:fld>
            <a:endParaRPr lang="en-US"/>
          </a:p>
        </p:txBody>
      </p:sp>
    </p:spTree>
    <p:extLst>
      <p:ext uri="{BB962C8B-B14F-4D97-AF65-F5344CB8AC3E}">
        <p14:creationId xmlns:p14="http://schemas.microsoft.com/office/powerpoint/2010/main" val="38900698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Azure Websites can host applications using a number of different technologies,</a:t>
            </a:r>
            <a:r>
              <a:rPr lang="en-US" baseline="0" dirty="0" smtClean="0"/>
              <a:t> therefore enabling many different applications to be hosted without modification. For example, you can spin up many popular CMS solutions such as WordPress, Drupal, Joomla, </a:t>
            </a:r>
            <a:r>
              <a:rPr lang="en-US" baseline="0" dirty="0" err="1" smtClean="0"/>
              <a:t>Umbraco</a:t>
            </a:r>
            <a:r>
              <a:rPr lang="en-US" baseline="0" dirty="0" smtClean="0"/>
              <a:t> and </a:t>
            </a:r>
            <a:r>
              <a:rPr lang="en-US" baseline="0" dirty="0" err="1" smtClean="0"/>
              <a:t>DotNetNuke</a:t>
            </a:r>
            <a:r>
              <a:rPr lang="en-US" baseline="0" dirty="0" smtClean="0"/>
              <a:t>. The technology used by the application shouldn’t be a limiting factor.</a:t>
            </a: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5</a:t>
            </a:fld>
            <a:endParaRPr lang="en-US"/>
          </a:p>
        </p:txBody>
      </p:sp>
    </p:spTree>
    <p:extLst>
      <p:ext uri="{BB962C8B-B14F-4D97-AF65-F5344CB8AC3E}">
        <p14:creationId xmlns:p14="http://schemas.microsoft.com/office/powerpoint/2010/main" val="31031758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6</a:t>
            </a:fld>
            <a:endParaRPr lang="en-US"/>
          </a:p>
        </p:txBody>
      </p:sp>
    </p:spTree>
    <p:extLst>
      <p:ext uri="{BB962C8B-B14F-4D97-AF65-F5344CB8AC3E}">
        <p14:creationId xmlns:p14="http://schemas.microsoft.com/office/powerpoint/2010/main" val="13332407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Websites</a:t>
            </a:r>
            <a:r>
              <a:rPr lang="en-US" baseline="0" dirty="0" smtClean="0"/>
              <a:t> include many manual deployment options from Visual Studio or </a:t>
            </a:r>
            <a:r>
              <a:rPr lang="en-US" baseline="0" dirty="0" err="1" smtClean="0"/>
              <a:t>WebMatrix</a:t>
            </a:r>
            <a:r>
              <a:rPr lang="en-US" baseline="0" dirty="0" smtClean="0"/>
              <a:t>, FTP, </a:t>
            </a:r>
            <a:r>
              <a:rPr lang="en-US" baseline="0" dirty="0" err="1" smtClean="0"/>
              <a:t>WebDeploy</a:t>
            </a:r>
            <a:r>
              <a:rPr lang="en-US" baseline="0" dirty="0" smtClean="0"/>
              <a:t>, via script or command line. An even better way to deploy is to setup a continuous delivery workflow integrated with your source control system, making the development process more efficient and repeatable. You can setup continuous deployment from Visual Studio Online, GitHub, </a:t>
            </a:r>
            <a:r>
              <a:rPr lang="en-US" baseline="0" dirty="0" err="1" smtClean="0"/>
              <a:t>TeamCity</a:t>
            </a:r>
            <a:r>
              <a:rPr lang="en-US" baseline="0" dirty="0" smtClean="0"/>
              <a:t>, Hudson or </a:t>
            </a:r>
            <a:r>
              <a:rPr lang="en-US" baseline="0" dirty="0" err="1" smtClean="0"/>
              <a:t>BitBucket</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7</a:t>
            </a:fld>
            <a:endParaRPr lang="en-US"/>
          </a:p>
        </p:txBody>
      </p:sp>
    </p:spTree>
    <p:extLst>
      <p:ext uri="{BB962C8B-B14F-4D97-AF65-F5344CB8AC3E}">
        <p14:creationId xmlns:p14="http://schemas.microsoft.com/office/powerpoint/2010/main" val="19579799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Besides scaling the hosting plan for a</a:t>
            </a:r>
            <a:r>
              <a:rPr lang="en-US" baseline="0" dirty="0" smtClean="0"/>
              <a:t> single website instance, it is also possible to scale out the number of instances of a website when the need arises to increase performance and throughput.</a:t>
            </a:r>
          </a:p>
          <a:p>
            <a:endParaRPr lang="en-US" baseline="0" dirty="0" smtClean="0"/>
          </a:p>
          <a:p>
            <a:r>
              <a:rPr lang="en-US" sz="1200" b="0" i="0" kern="1200" dirty="0" smtClean="0">
                <a:solidFill>
                  <a:schemeClr val="tx1"/>
                </a:solidFill>
                <a:effectLst/>
                <a:latin typeface="+mn-lt"/>
                <a:ea typeface="+mn-ea"/>
                <a:cs typeface="+mn-cs"/>
              </a:rPr>
              <a:t>Changing modes and configuring them is easily done in the Scale tab of the management portal. You can scale up or down as required. These changes take only seconds to apply and affect all websites in your Web Hosting Plan. They do not require your code to be changed or your applications to be redeployed.</a:t>
            </a: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9</a:t>
            </a:fld>
            <a:endParaRPr lang="en-US"/>
          </a:p>
        </p:txBody>
      </p:sp>
    </p:spTree>
    <p:extLst>
      <p:ext uri="{BB962C8B-B14F-4D97-AF65-F5344CB8AC3E}">
        <p14:creationId xmlns:p14="http://schemas.microsoft.com/office/powerpoint/2010/main" val="12954206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It’s also possible to setup auto scaling rules for</a:t>
            </a:r>
            <a:r>
              <a:rPr lang="en-US" baseline="0" dirty="0" smtClean="0"/>
              <a:t> your website either based on a metric (say based on CPU, memory, or HTTP queue length) and even a schedule for when the rule is applicable. After getting the scaling rules configured, your website instance count will go up and even down in order to satisfy your requirements.</a:t>
            </a: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11</a:t>
            </a:fld>
            <a:endParaRPr lang="en-US"/>
          </a:p>
        </p:txBody>
      </p:sp>
    </p:spTree>
    <p:extLst>
      <p:ext uri="{BB962C8B-B14F-4D97-AF65-F5344CB8AC3E}">
        <p14:creationId xmlns:p14="http://schemas.microsoft.com/office/powerpoint/2010/main" val="13289340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we have more</a:t>
            </a:r>
            <a:r>
              <a:rPr lang="en-US" baseline="0" dirty="0" smtClean="0"/>
              <a:t> end-user traffic hitting the site.</a:t>
            </a: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12</a:t>
            </a:fld>
            <a:endParaRPr lang="en-US"/>
          </a:p>
        </p:txBody>
      </p:sp>
    </p:spTree>
    <p:extLst>
      <p:ext uri="{BB962C8B-B14F-4D97-AF65-F5344CB8AC3E}">
        <p14:creationId xmlns:p14="http://schemas.microsoft.com/office/powerpoint/2010/main" val="23781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a:t>
            </a:r>
            <a:r>
              <a:rPr lang="en-US" baseline="0" dirty="0" smtClean="0"/>
              <a:t> more traffic... followed by a reduction in traffic after which Azure may automatically scale down.</a:t>
            </a: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13</a:t>
            </a:fld>
            <a:endParaRPr lang="en-US"/>
          </a:p>
        </p:txBody>
      </p:sp>
    </p:spTree>
    <p:extLst>
      <p:ext uri="{BB962C8B-B14F-4D97-AF65-F5344CB8AC3E}">
        <p14:creationId xmlns:p14="http://schemas.microsoft.com/office/powerpoint/2010/main" val="17886247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78444033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917"/>
            <a:ext cx="12192000" cy="6852165"/>
          </a:xfrm>
          <a:prstGeom prst="rect">
            <a:avLst/>
          </a:prstGeom>
        </p:spPr>
      </p:pic>
      <p:sp>
        <p:nvSpPr>
          <p:cNvPr id="3" name="Rectangle 2"/>
          <p:cNvSpPr/>
          <p:nvPr userDrawn="1"/>
        </p:nvSpPr>
        <p:spPr>
          <a:xfrm>
            <a:off x="0" y="0"/>
            <a:ext cx="12192000" cy="6858000"/>
          </a:xfrm>
          <a:prstGeom prst="rect">
            <a:avLst/>
          </a:prstGeom>
          <a:gradFill flip="none" rotWithShape="1">
            <a:gsLst>
              <a:gs pos="100000">
                <a:srgbClr val="000000">
                  <a:alpha val="48000"/>
                </a:srgbClr>
              </a:gs>
              <a:gs pos="0">
                <a:srgbClr val="000000">
                  <a:lumMod val="100000"/>
                  <a:alpha val="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7253663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6_Title Slide">
    <p:spTree>
      <p:nvGrpSpPr>
        <p:cNvPr id="1" name=""/>
        <p:cNvGrpSpPr/>
        <p:nvPr/>
      </p:nvGrpSpPr>
      <p:grpSpPr>
        <a:xfrm>
          <a:off x="0" y="0"/>
          <a:ext cx="0" cy="0"/>
          <a:chOff x="0" y="0"/>
          <a:chExt cx="0" cy="0"/>
        </a:xfrm>
      </p:grpSpPr>
      <p:pic>
        <p:nvPicPr>
          <p:cNvPr id="28" name="Picture 27"/>
          <p:cNvPicPr>
            <a:picLocks noChangeAspect="1"/>
          </p:cNvPicPr>
          <p:nvPr userDrawn="1"/>
        </p:nvPicPr>
        <p:blipFill>
          <a:blip r:embed="rId2">
            <a:lum bright="70000" contrast="-70000"/>
          </a:blip>
          <a:stretch>
            <a:fillRect/>
          </a:stretch>
        </p:blipFill>
        <p:spPr>
          <a:xfrm>
            <a:off x="379177" y="4569250"/>
            <a:ext cx="1430383" cy="1453330"/>
          </a:xfrm>
          <a:prstGeom prst="rect">
            <a:avLst/>
          </a:prstGeom>
        </p:spPr>
      </p:pic>
      <p:pic>
        <p:nvPicPr>
          <p:cNvPr id="29" name="Picture 28"/>
          <p:cNvPicPr>
            <a:picLocks noChangeAspect="1"/>
          </p:cNvPicPr>
          <p:nvPr userDrawn="1"/>
        </p:nvPicPr>
        <p:blipFill>
          <a:blip r:embed="rId2">
            <a:lum bright="70000" contrast="-70000"/>
          </a:blip>
          <a:stretch>
            <a:fillRect/>
          </a:stretch>
        </p:blipFill>
        <p:spPr>
          <a:xfrm>
            <a:off x="1809560" y="4569250"/>
            <a:ext cx="1430383" cy="1453330"/>
          </a:xfrm>
          <a:prstGeom prst="rect">
            <a:avLst/>
          </a:prstGeom>
        </p:spPr>
      </p:pic>
      <p:pic>
        <p:nvPicPr>
          <p:cNvPr id="30" name="Picture 29"/>
          <p:cNvPicPr>
            <a:picLocks noChangeAspect="1"/>
          </p:cNvPicPr>
          <p:nvPr userDrawn="1"/>
        </p:nvPicPr>
        <p:blipFill>
          <a:blip r:embed="rId2">
            <a:lum bright="70000" contrast="-70000"/>
          </a:blip>
          <a:stretch>
            <a:fillRect/>
          </a:stretch>
        </p:blipFill>
        <p:spPr>
          <a:xfrm>
            <a:off x="3239943" y="4569250"/>
            <a:ext cx="1430383" cy="1453330"/>
          </a:xfrm>
          <a:prstGeom prst="rect">
            <a:avLst/>
          </a:prstGeom>
        </p:spPr>
      </p:pic>
      <p:pic>
        <p:nvPicPr>
          <p:cNvPr id="31" name="Picture 30"/>
          <p:cNvPicPr>
            <a:picLocks noChangeAspect="1"/>
          </p:cNvPicPr>
          <p:nvPr userDrawn="1"/>
        </p:nvPicPr>
        <p:blipFill>
          <a:blip r:embed="rId2">
            <a:lum bright="70000" contrast="-70000"/>
          </a:blip>
          <a:stretch>
            <a:fillRect/>
          </a:stretch>
        </p:blipFill>
        <p:spPr>
          <a:xfrm>
            <a:off x="7531092" y="4569250"/>
            <a:ext cx="1430383" cy="1453330"/>
          </a:xfrm>
          <a:prstGeom prst="rect">
            <a:avLst/>
          </a:prstGeom>
        </p:spPr>
      </p:pic>
      <p:pic>
        <p:nvPicPr>
          <p:cNvPr id="32" name="Picture 31"/>
          <p:cNvPicPr>
            <a:picLocks noChangeAspect="1"/>
          </p:cNvPicPr>
          <p:nvPr userDrawn="1"/>
        </p:nvPicPr>
        <p:blipFill>
          <a:blip r:embed="rId2">
            <a:lum bright="70000" contrast="-70000"/>
          </a:blip>
          <a:stretch>
            <a:fillRect/>
          </a:stretch>
        </p:blipFill>
        <p:spPr>
          <a:xfrm>
            <a:off x="8961475" y="4569250"/>
            <a:ext cx="1430383" cy="1453330"/>
          </a:xfrm>
          <a:prstGeom prst="rect">
            <a:avLst/>
          </a:prstGeom>
        </p:spPr>
      </p:pic>
      <p:pic>
        <p:nvPicPr>
          <p:cNvPr id="33" name="Picture 32"/>
          <p:cNvPicPr>
            <a:picLocks noChangeAspect="1"/>
          </p:cNvPicPr>
          <p:nvPr userDrawn="1"/>
        </p:nvPicPr>
        <p:blipFill>
          <a:blip r:embed="rId2">
            <a:lum bright="70000" contrast="-70000"/>
          </a:blip>
          <a:stretch>
            <a:fillRect/>
          </a:stretch>
        </p:blipFill>
        <p:spPr>
          <a:xfrm>
            <a:off x="10391858" y="4569250"/>
            <a:ext cx="1430383" cy="1453330"/>
          </a:xfrm>
          <a:prstGeom prst="rect">
            <a:avLst/>
          </a:prstGeom>
        </p:spPr>
      </p:pic>
      <p:pic>
        <p:nvPicPr>
          <p:cNvPr id="34" name="Picture 33"/>
          <p:cNvPicPr>
            <a:picLocks noChangeAspect="1"/>
          </p:cNvPicPr>
          <p:nvPr userDrawn="1"/>
        </p:nvPicPr>
        <p:blipFill>
          <a:blip r:embed="rId2">
            <a:lum bright="70000" contrast="-70000"/>
          </a:blip>
          <a:stretch>
            <a:fillRect/>
          </a:stretch>
        </p:blipFill>
        <p:spPr>
          <a:xfrm>
            <a:off x="-1051206" y="4569250"/>
            <a:ext cx="1430383" cy="1453330"/>
          </a:xfrm>
          <a:prstGeom prst="rect">
            <a:avLst/>
          </a:prstGeom>
        </p:spPr>
      </p:pic>
      <p:pic>
        <p:nvPicPr>
          <p:cNvPr id="35" name="Picture 34"/>
          <p:cNvPicPr>
            <a:picLocks noChangeAspect="1"/>
          </p:cNvPicPr>
          <p:nvPr userDrawn="1"/>
        </p:nvPicPr>
        <p:blipFill>
          <a:blip r:embed="rId2">
            <a:lum bright="70000" contrast="-70000"/>
          </a:blip>
          <a:stretch>
            <a:fillRect/>
          </a:stretch>
        </p:blipFill>
        <p:spPr>
          <a:xfrm>
            <a:off x="11822241" y="4569250"/>
            <a:ext cx="1430383" cy="1453330"/>
          </a:xfrm>
          <a:prstGeom prst="rect">
            <a:avLst/>
          </a:prstGeom>
        </p:spPr>
      </p:pic>
      <p:pic>
        <p:nvPicPr>
          <p:cNvPr id="36" name="Picture 35"/>
          <p:cNvPicPr>
            <a:picLocks noChangeAspect="1"/>
          </p:cNvPicPr>
          <p:nvPr userDrawn="1"/>
        </p:nvPicPr>
        <p:blipFill>
          <a:blip r:embed="rId3">
            <a:lum bright="70000" contrast="-70000"/>
          </a:blip>
          <a:stretch>
            <a:fillRect/>
          </a:stretch>
        </p:blipFill>
        <p:spPr>
          <a:xfrm>
            <a:off x="4668925" y="5053262"/>
            <a:ext cx="1430383" cy="484013"/>
          </a:xfrm>
          <a:prstGeom prst="rect">
            <a:avLst/>
          </a:prstGeom>
        </p:spPr>
      </p:pic>
      <p:pic>
        <p:nvPicPr>
          <p:cNvPr id="37" name="Picture 36"/>
          <p:cNvPicPr>
            <a:picLocks noChangeAspect="1"/>
          </p:cNvPicPr>
          <p:nvPr userDrawn="1"/>
        </p:nvPicPr>
        <p:blipFill>
          <a:blip r:embed="rId3">
            <a:lum bright="70000" contrast="-70000"/>
          </a:blip>
          <a:stretch>
            <a:fillRect/>
          </a:stretch>
        </p:blipFill>
        <p:spPr>
          <a:xfrm>
            <a:off x="4670325" y="5538566"/>
            <a:ext cx="1430383" cy="484013"/>
          </a:xfrm>
          <a:prstGeom prst="rect">
            <a:avLst/>
          </a:prstGeom>
        </p:spPr>
      </p:pic>
      <p:pic>
        <p:nvPicPr>
          <p:cNvPr id="38" name="Picture 37"/>
          <p:cNvPicPr>
            <a:picLocks noChangeAspect="1"/>
          </p:cNvPicPr>
          <p:nvPr userDrawn="1"/>
        </p:nvPicPr>
        <p:blipFill>
          <a:blip r:embed="rId3">
            <a:lum bright="70000" contrast="-70000"/>
          </a:blip>
          <a:stretch>
            <a:fillRect/>
          </a:stretch>
        </p:blipFill>
        <p:spPr>
          <a:xfrm>
            <a:off x="6102108" y="5053908"/>
            <a:ext cx="1430383" cy="484013"/>
          </a:xfrm>
          <a:prstGeom prst="rect">
            <a:avLst/>
          </a:prstGeom>
        </p:spPr>
      </p:pic>
      <p:pic>
        <p:nvPicPr>
          <p:cNvPr id="39" name="Picture 38"/>
          <p:cNvPicPr>
            <a:picLocks noChangeAspect="1"/>
          </p:cNvPicPr>
          <p:nvPr userDrawn="1"/>
        </p:nvPicPr>
        <p:blipFill>
          <a:blip r:embed="rId3">
            <a:lum bright="70000" contrast="-70000"/>
          </a:blip>
          <a:stretch>
            <a:fillRect/>
          </a:stretch>
        </p:blipFill>
        <p:spPr>
          <a:xfrm>
            <a:off x="6100709" y="5538567"/>
            <a:ext cx="1430383" cy="484013"/>
          </a:xfrm>
          <a:prstGeom prst="rect">
            <a:avLst/>
          </a:prstGeom>
        </p:spPr>
      </p:pic>
      <p:pic>
        <p:nvPicPr>
          <p:cNvPr id="40" name="Picture 39"/>
          <p:cNvPicPr>
            <a:picLocks noChangeAspect="1"/>
          </p:cNvPicPr>
          <p:nvPr userDrawn="1"/>
        </p:nvPicPr>
        <p:blipFill>
          <a:blip r:embed="rId3">
            <a:lum bright="70000" contrast="-70000"/>
          </a:blip>
          <a:stretch>
            <a:fillRect/>
          </a:stretch>
        </p:blipFill>
        <p:spPr>
          <a:xfrm>
            <a:off x="4673124" y="4568603"/>
            <a:ext cx="1430383" cy="484013"/>
          </a:xfrm>
          <a:prstGeom prst="rect">
            <a:avLst/>
          </a:prstGeom>
        </p:spPr>
      </p:pic>
      <p:pic>
        <p:nvPicPr>
          <p:cNvPr id="41" name="Picture 40"/>
          <p:cNvPicPr>
            <a:picLocks noChangeAspect="1"/>
          </p:cNvPicPr>
          <p:nvPr userDrawn="1"/>
        </p:nvPicPr>
        <p:blipFill>
          <a:blip r:embed="rId3">
            <a:lum bright="70000" contrast="-70000"/>
          </a:blip>
          <a:stretch>
            <a:fillRect/>
          </a:stretch>
        </p:blipFill>
        <p:spPr>
          <a:xfrm>
            <a:off x="6097911" y="4567311"/>
            <a:ext cx="1430383" cy="484013"/>
          </a:xfrm>
          <a:prstGeom prst="rect">
            <a:avLst/>
          </a:prstGeom>
        </p:spPr>
      </p:pic>
    </p:spTree>
    <p:extLst>
      <p:ext uri="{BB962C8B-B14F-4D97-AF65-F5344CB8AC3E}">
        <p14:creationId xmlns:p14="http://schemas.microsoft.com/office/powerpoint/2010/main" val="2977759354"/>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9"/>
            <a:ext cx="8579886" cy="1460779"/>
          </a:xfrm>
          <a:prstGeom prst="rect">
            <a:avLst/>
          </a:prstGeom>
        </p:spPr>
        <p:txBody>
          <a:bodyPr lIns="137160" tIns="137160" rIns="137160" bIns="137160" anchor="b" anchorCtr="0">
            <a:normAutofit/>
          </a:bodyPr>
          <a:lstStyle>
            <a:lvl1pPr marL="0" indent="0" algn="l" defTabSz="913778" rtl="0" eaLnBrk="1" latinLnBrk="0" hangingPunct="1">
              <a:lnSpc>
                <a:spcPct val="100000"/>
              </a:lnSpc>
              <a:spcBef>
                <a:spcPts val="0"/>
              </a:spcBef>
              <a:buSzPct val="90000"/>
              <a:buFont typeface="Arial" pitchFamily="34" charset="0"/>
              <a:buNone/>
              <a:defRPr lang="en-US" sz="2399"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6907" indent="0" algn="ctr">
              <a:buNone/>
              <a:defRPr>
                <a:solidFill>
                  <a:schemeClr val="tx1">
                    <a:tint val="75000"/>
                  </a:schemeClr>
                </a:solidFill>
              </a:defRPr>
            </a:lvl2pPr>
            <a:lvl3pPr marL="913814" indent="0" algn="ctr">
              <a:buNone/>
              <a:defRPr>
                <a:solidFill>
                  <a:schemeClr val="tx1">
                    <a:tint val="75000"/>
                  </a:schemeClr>
                </a:solidFill>
              </a:defRPr>
            </a:lvl3pPr>
            <a:lvl4pPr marL="1370722" indent="0" algn="ctr">
              <a:buNone/>
              <a:defRPr>
                <a:solidFill>
                  <a:schemeClr val="tx1">
                    <a:tint val="75000"/>
                  </a:schemeClr>
                </a:solidFill>
              </a:defRPr>
            </a:lvl4pPr>
            <a:lvl5pPr marL="1827630" indent="0" algn="ctr">
              <a:buNone/>
              <a:defRPr>
                <a:solidFill>
                  <a:schemeClr val="tx1">
                    <a:tint val="75000"/>
                  </a:schemeClr>
                </a:solidFill>
              </a:defRPr>
            </a:lvl5pPr>
            <a:lvl6pPr marL="2284536" indent="0" algn="ctr">
              <a:buNone/>
              <a:defRPr>
                <a:solidFill>
                  <a:schemeClr val="tx1">
                    <a:tint val="75000"/>
                  </a:schemeClr>
                </a:solidFill>
              </a:defRPr>
            </a:lvl6pPr>
            <a:lvl7pPr marL="2741444" indent="0" algn="ctr">
              <a:buNone/>
              <a:defRPr>
                <a:solidFill>
                  <a:schemeClr val="tx1">
                    <a:tint val="75000"/>
                  </a:schemeClr>
                </a:solidFill>
              </a:defRPr>
            </a:lvl7pPr>
            <a:lvl8pPr marL="3198351" indent="0" algn="ctr">
              <a:buNone/>
              <a:defRPr>
                <a:solidFill>
                  <a:schemeClr val="tx1">
                    <a:tint val="75000"/>
                  </a:schemeClr>
                </a:solidFill>
              </a:defRPr>
            </a:lvl8pPr>
            <a:lvl9pPr marL="3655261"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3"/>
            <a:ext cx="8579886" cy="2603307"/>
          </a:xfrm>
          <a:prstGeom prst="rect">
            <a:avLst/>
          </a:prstGeom>
          <a:solidFill>
            <a:srgbClr val="007233"/>
          </a:solidFill>
          <a:effectLst/>
        </p:spPr>
        <p:txBody>
          <a:bodyPr vert="horz" lIns="137160" tIns="137160" rIns="91409" bIns="137160" rtlCol="0" anchor="b" anchorCtr="0">
            <a:noAutofit/>
          </a:bodyPr>
          <a:lstStyle>
            <a:lvl1pPr>
              <a:defRPr lang="en-US" sz="4799"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3"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24" tIns="137124" rIns="137124" bIns="137124" numCol="1" rtlCol="0" anchor="b" anchorCtr="0" compatLnSpc="1">
            <a:prstTxWarp prst="textNoShape">
              <a:avLst/>
            </a:prstTxWarp>
          </a:bodyPr>
          <a:lstStyle/>
          <a:p>
            <a:pPr defTabSz="913514" fontAlgn="base">
              <a:spcBef>
                <a:spcPct val="0"/>
              </a:spcBef>
              <a:spcAft>
                <a:spcPct val="0"/>
              </a:spcAft>
            </a:pPr>
            <a:endParaRPr lang="en-US" sz="1999"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
        <p:nvSpPr>
          <p:cNvPr id="7" name="TextBox 6"/>
          <p:cNvSpPr txBox="1"/>
          <p:nvPr userDrawn="1"/>
        </p:nvSpPr>
        <p:spPr>
          <a:xfrm>
            <a:off x="193272" y="164179"/>
            <a:ext cx="3691466" cy="246221"/>
          </a:xfrm>
          <a:prstGeom prst="rect">
            <a:avLst/>
          </a:prstGeom>
          <a:noFill/>
        </p:spPr>
        <p:txBody>
          <a:bodyPr wrap="square" lIns="0" tIns="0" rIns="0" bIns="0" rtlCol="0" anchor="ctr">
            <a:spAutoFit/>
          </a:bodyPr>
          <a:lstStyle/>
          <a:p>
            <a:pPr defTabSz="914126"/>
            <a:r>
              <a:rPr lang="en-US" sz="1600" dirty="0" smtClean="0">
                <a:solidFill>
                  <a:prstClr val="black">
                    <a:lumMod val="75000"/>
                    <a:lumOff val="25000"/>
                    <a:alpha val="99000"/>
                  </a:prstClr>
                </a:solidFill>
                <a:latin typeface="Segoe UI" panose="020B0502040204020203" pitchFamily="34" charset="0"/>
                <a:cs typeface="Segoe UI" panose="020B0502040204020203" pitchFamily="34" charset="0"/>
              </a:rPr>
              <a:t>Microsoft Virtual Academy</a:t>
            </a:r>
          </a:p>
        </p:txBody>
      </p:sp>
    </p:spTree>
    <p:extLst>
      <p:ext uri="{BB962C8B-B14F-4D97-AF65-F5344CB8AC3E}">
        <p14:creationId xmlns:p14="http://schemas.microsoft.com/office/powerpoint/2010/main" val="1455555703"/>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2"/>
            <a:ext cx="2241224" cy="2355337"/>
          </a:xfrm>
          <a:prstGeom prst="rect">
            <a:avLst/>
          </a:prstGeom>
        </p:spPr>
        <p:txBody>
          <a:bodyPr vert="horz" lIns="91385" tIns="45693" rIns="91385" bIns="45693"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sz="1799" smtClean="0"/>
              <a:t>Click to edit Master subtitle style</a:t>
            </a:r>
            <a:endParaRPr sz="1799"/>
          </a:p>
        </p:txBody>
      </p:sp>
      <p:sp>
        <p:nvSpPr>
          <p:cNvPr id="13" name="Title 1"/>
          <p:cNvSpPr txBox="1">
            <a:spLocks/>
          </p:cNvSpPr>
          <p:nvPr userDrawn="1"/>
        </p:nvSpPr>
        <p:spPr>
          <a:xfrm>
            <a:off x="193272" y="3376352"/>
            <a:ext cx="8409867" cy="1692617"/>
          </a:xfrm>
          <a:prstGeom prst="rect">
            <a:avLst/>
          </a:prstGeom>
          <a:solidFill>
            <a:srgbClr val="007233"/>
          </a:solidFill>
          <a:effectLst/>
        </p:spPr>
        <p:txBody>
          <a:bodyPr vert="horz" lIns="137124" tIns="137124" rIns="91385" bIns="137124"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sz="3999"/>
          </a:p>
        </p:txBody>
      </p:sp>
      <p:sp>
        <p:nvSpPr>
          <p:cNvPr id="14" name="top right small rectangle"/>
          <p:cNvSpPr/>
          <p:nvPr userDrawn="1"/>
        </p:nvSpPr>
        <p:spPr bwMode="auto">
          <a:xfrm>
            <a:off x="8682791"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380" tIns="45691" rIns="91380" bIns="45691" numCol="1"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599"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2" y="5132439"/>
            <a:ext cx="8409867" cy="1460779"/>
          </a:xfrm>
          <a:prstGeom prst="rect">
            <a:avLst/>
          </a:prstGeom>
        </p:spPr>
        <p:txBody>
          <a:bodyPr lIns="137160" tIns="137160" rIns="137160" bIns="137160" anchor="b" anchorCtr="0">
            <a:normAutofit/>
          </a:bodyPr>
          <a:lstStyle>
            <a:lvl1pPr marL="0" indent="0" algn="l" defTabSz="913778" rtl="0" eaLnBrk="1" latinLnBrk="0" hangingPunct="1">
              <a:lnSpc>
                <a:spcPct val="100000"/>
              </a:lnSpc>
              <a:spcBef>
                <a:spcPts val="0"/>
              </a:spcBef>
              <a:buSzPct val="90000"/>
              <a:buFont typeface="Arial" pitchFamily="34" charset="0"/>
              <a:buNone/>
              <a:defRPr lang="en-US" sz="2399"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6907" indent="0" algn="ctr">
              <a:buNone/>
              <a:defRPr>
                <a:solidFill>
                  <a:schemeClr val="tx1">
                    <a:tint val="75000"/>
                  </a:schemeClr>
                </a:solidFill>
              </a:defRPr>
            </a:lvl2pPr>
            <a:lvl3pPr marL="913814" indent="0" algn="ctr">
              <a:buNone/>
              <a:defRPr>
                <a:solidFill>
                  <a:schemeClr val="tx1">
                    <a:tint val="75000"/>
                  </a:schemeClr>
                </a:solidFill>
              </a:defRPr>
            </a:lvl3pPr>
            <a:lvl4pPr marL="1370722" indent="0" algn="ctr">
              <a:buNone/>
              <a:defRPr>
                <a:solidFill>
                  <a:schemeClr val="tx1">
                    <a:tint val="75000"/>
                  </a:schemeClr>
                </a:solidFill>
              </a:defRPr>
            </a:lvl4pPr>
            <a:lvl5pPr marL="1827630" indent="0" algn="ctr">
              <a:buNone/>
              <a:defRPr>
                <a:solidFill>
                  <a:schemeClr val="tx1">
                    <a:tint val="75000"/>
                  </a:schemeClr>
                </a:solidFill>
              </a:defRPr>
            </a:lvl5pPr>
            <a:lvl6pPr marL="2284536" indent="0" algn="ctr">
              <a:buNone/>
              <a:defRPr>
                <a:solidFill>
                  <a:schemeClr val="tx1">
                    <a:tint val="75000"/>
                  </a:schemeClr>
                </a:solidFill>
              </a:defRPr>
            </a:lvl6pPr>
            <a:lvl7pPr marL="2741444" indent="0" algn="ctr">
              <a:buNone/>
              <a:defRPr>
                <a:solidFill>
                  <a:schemeClr val="tx1">
                    <a:tint val="75000"/>
                  </a:schemeClr>
                </a:solidFill>
              </a:defRPr>
            </a:lvl7pPr>
            <a:lvl8pPr marL="3198351" indent="0" algn="ctr">
              <a:buNone/>
              <a:defRPr>
                <a:solidFill>
                  <a:schemeClr val="tx1">
                    <a:tint val="75000"/>
                  </a:schemeClr>
                </a:solidFill>
              </a:defRPr>
            </a:lvl8pPr>
            <a:lvl9pPr marL="3655261"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72" y="164179"/>
            <a:ext cx="3691466" cy="246221"/>
          </a:xfrm>
          <a:prstGeom prst="rect">
            <a:avLst/>
          </a:prstGeom>
          <a:noFill/>
        </p:spPr>
        <p:txBody>
          <a:bodyPr wrap="square" lIns="0" tIns="0" rIns="0" bIns="0" rtlCol="0" anchor="ctr">
            <a:spAutoFit/>
          </a:bodyPr>
          <a:lstStyle/>
          <a:p>
            <a:pPr defTabSz="914126"/>
            <a:r>
              <a:rPr lang="en-US" sz="1600" dirty="0" smtClean="0">
                <a:solidFill>
                  <a:prstClr val="black">
                    <a:lumMod val="75000"/>
                    <a:lumOff val="25000"/>
                    <a:alpha val="99000"/>
                  </a:prstClr>
                </a:solidFill>
                <a:latin typeface="Segoe UI" panose="020B0502040204020203" pitchFamily="34" charset="0"/>
                <a:cs typeface="Segoe UI" panose="020B0502040204020203" pitchFamily="34" charset="0"/>
              </a:rPr>
              <a:t>Microsoft Virtual Academy</a:t>
            </a:r>
          </a:p>
        </p:txBody>
      </p:sp>
    </p:spTree>
    <p:extLst>
      <p:ext uri="{BB962C8B-B14F-4D97-AF65-F5344CB8AC3E}">
        <p14:creationId xmlns:p14="http://schemas.microsoft.com/office/powerpoint/2010/main" val="337786369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2" y="4468764"/>
            <a:ext cx="11432977" cy="1676400"/>
          </a:xfrm>
          <a:prstGeom prst="rect">
            <a:avLst/>
          </a:prstGeom>
        </p:spPr>
        <p:txBody>
          <a:bodyPr vert="horz" lIns="91409" tIns="45705" rIns="91409" bIns="45705" rtlCol="0" anchor="t" anchorCtr="0">
            <a:normAutofit/>
          </a:bodyPr>
          <a:lstStyle>
            <a:lvl1pPr>
              <a:defRPr sz="3599"/>
            </a:lvl1pPr>
          </a:lstStyle>
          <a:p>
            <a:r>
              <a:rPr lang="en-US" dirty="0" smtClean="0"/>
              <a:t>Click to edit Master title style</a:t>
            </a:r>
            <a:endParaRPr lang="en-US" dirty="0"/>
          </a:p>
        </p:txBody>
      </p:sp>
      <p:sp>
        <p:nvSpPr>
          <p:cNvPr id="2" name="TextBox 1"/>
          <p:cNvSpPr txBox="1"/>
          <p:nvPr userDrawn="1"/>
        </p:nvSpPr>
        <p:spPr>
          <a:xfrm>
            <a:off x="608172" y="3087325"/>
            <a:ext cx="11356757" cy="1107996"/>
          </a:xfrm>
          <a:prstGeom prst="rect">
            <a:avLst/>
          </a:prstGeom>
          <a:noFill/>
        </p:spPr>
        <p:txBody>
          <a:bodyPr wrap="square" rtlCol="0">
            <a:spAutoFit/>
          </a:bodyPr>
          <a:lstStyle/>
          <a:p>
            <a:pPr defTabSz="913814"/>
            <a:r>
              <a:rPr lang="en-US" sz="6598"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2"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72" y="164179"/>
            <a:ext cx="3691466" cy="246221"/>
          </a:xfrm>
          <a:prstGeom prst="rect">
            <a:avLst/>
          </a:prstGeom>
          <a:noFill/>
        </p:spPr>
        <p:txBody>
          <a:bodyPr wrap="square" lIns="0" tIns="0" rIns="0" bIns="0" rtlCol="0" anchor="ctr">
            <a:spAutoFit/>
          </a:bodyPr>
          <a:lstStyle/>
          <a:p>
            <a:pPr defTabSz="914126"/>
            <a:r>
              <a:rPr lang="en-US" sz="1600" dirty="0" smtClean="0">
                <a:solidFill>
                  <a:prstClr val="black">
                    <a:lumMod val="75000"/>
                    <a:lumOff val="25000"/>
                    <a:alpha val="99000"/>
                  </a:prstClr>
                </a:solidFill>
                <a:latin typeface="Segoe UI" panose="020B0502040204020203" pitchFamily="34" charset="0"/>
                <a:cs typeface="Segoe UI" panose="020B0502040204020203" pitchFamily="34" charset="0"/>
              </a:rPr>
              <a:t>Microsoft Virtual Academy</a:t>
            </a:r>
          </a:p>
        </p:txBody>
      </p:sp>
    </p:spTree>
    <p:extLst>
      <p:ext uri="{BB962C8B-B14F-4D97-AF65-F5344CB8AC3E}">
        <p14:creationId xmlns:p14="http://schemas.microsoft.com/office/powerpoint/2010/main" val="2213496657"/>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462342355"/>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2" y="1371603"/>
            <a:ext cx="5616915" cy="4953001"/>
          </a:xfrm>
          <a:prstGeom prst="rect">
            <a:avLst/>
          </a:prstGeom>
        </p:spPr>
        <p:txBody>
          <a:bodyPr>
            <a:normAutofit/>
          </a:bodyPr>
          <a:lstStyle>
            <a:lvl1pPr>
              <a:defRPr sz="3199"/>
            </a:lvl1pPr>
            <a:lvl2pPr>
              <a:defRPr sz="2799"/>
            </a:lvl2pPr>
            <a:lvl3pPr>
              <a:defRPr sz="2399"/>
            </a:lvl3pPr>
            <a:lvl4pPr>
              <a:defRPr sz="1999"/>
            </a:lvl4pPr>
            <a:lvl5pPr>
              <a:defRPr sz="1999"/>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3"/>
            <a:ext cx="5619121" cy="4953001"/>
          </a:xfrm>
          <a:prstGeom prst="rect">
            <a:avLst/>
          </a:prstGeom>
        </p:spPr>
        <p:txBody>
          <a:bodyPr>
            <a:normAutofit/>
          </a:bodyPr>
          <a:lstStyle>
            <a:lvl1pPr>
              <a:defRPr sz="3199"/>
            </a:lvl1pPr>
            <a:lvl2pPr>
              <a:defRPr sz="2799"/>
            </a:lvl2pPr>
            <a:lvl3pPr>
              <a:defRPr sz="2399"/>
            </a:lvl3pPr>
            <a:lvl4pPr>
              <a:defRPr sz="1999"/>
            </a:lvl4pPr>
            <a:lvl5pPr>
              <a:defRPr sz="1999"/>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670405467"/>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2" y="1330656"/>
            <a:ext cx="5616915" cy="639762"/>
          </a:xfrm>
          <a:prstGeom prst="rect">
            <a:avLst/>
          </a:prstGeom>
          <a:solidFill>
            <a:srgbClr val="86C400"/>
          </a:solidFill>
        </p:spPr>
        <p:txBody>
          <a:bodyPr anchor="b">
            <a:normAutofit/>
          </a:bodyPr>
          <a:lstStyle>
            <a:lvl1pPr marL="0" indent="0">
              <a:buNone/>
              <a:defRPr sz="3199" b="1">
                <a:solidFill>
                  <a:schemeClr val="bg1"/>
                </a:solidFill>
                <a:effectLst/>
              </a:defRPr>
            </a:lvl1pPr>
            <a:lvl2pPr marL="456907" indent="0">
              <a:buNone/>
              <a:defRPr sz="1999" b="1"/>
            </a:lvl2pPr>
            <a:lvl3pPr marL="913814" indent="0">
              <a:buNone/>
              <a:defRPr sz="1799" b="1"/>
            </a:lvl3pPr>
            <a:lvl4pPr marL="1370722" indent="0">
              <a:buNone/>
              <a:defRPr sz="1600" b="1"/>
            </a:lvl4pPr>
            <a:lvl5pPr marL="1827630" indent="0">
              <a:buNone/>
              <a:defRPr sz="1600" b="1"/>
            </a:lvl5pPr>
            <a:lvl6pPr marL="2284536" indent="0">
              <a:buNone/>
              <a:defRPr sz="1600" b="1"/>
            </a:lvl6pPr>
            <a:lvl7pPr marL="2741444" indent="0">
              <a:buNone/>
              <a:defRPr sz="1600" b="1"/>
            </a:lvl7pPr>
            <a:lvl8pPr marL="3198351" indent="0">
              <a:buNone/>
              <a:defRPr sz="1600" b="1"/>
            </a:lvl8pPr>
            <a:lvl9pPr marL="3655261"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2" y="1981200"/>
            <a:ext cx="5616915" cy="4648200"/>
          </a:xfrm>
          <a:prstGeom prst="rect">
            <a:avLst/>
          </a:prstGeom>
        </p:spPr>
        <p:txBody>
          <a:bodyPr/>
          <a:lstStyle>
            <a:lvl1pPr>
              <a:defRPr sz="2799"/>
            </a:lvl1pPr>
            <a:lvl2pPr>
              <a:defRPr sz="2399"/>
            </a:lvl2pPr>
            <a:lvl3pPr>
              <a:defRPr sz="1999"/>
            </a:lvl3pPr>
            <a:lvl4pPr>
              <a:defRPr sz="1799"/>
            </a:lvl4pPr>
            <a:lvl5pPr>
              <a:defRPr sz="1799"/>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8" y="1330656"/>
            <a:ext cx="5619121" cy="639762"/>
          </a:xfrm>
          <a:prstGeom prst="rect">
            <a:avLst/>
          </a:prstGeom>
          <a:solidFill>
            <a:srgbClr val="1F497D"/>
          </a:solidFill>
        </p:spPr>
        <p:txBody>
          <a:bodyPr anchor="b">
            <a:normAutofit/>
          </a:bodyPr>
          <a:lstStyle>
            <a:lvl1pPr marL="0" indent="0">
              <a:buNone/>
              <a:defRPr sz="3199" b="1">
                <a:solidFill>
                  <a:schemeClr val="bg1"/>
                </a:solidFill>
                <a:effectLst/>
              </a:defRPr>
            </a:lvl1pPr>
            <a:lvl2pPr marL="456907" indent="0">
              <a:buNone/>
              <a:defRPr sz="1999" b="1"/>
            </a:lvl2pPr>
            <a:lvl3pPr marL="913814" indent="0">
              <a:buNone/>
              <a:defRPr sz="1799" b="1"/>
            </a:lvl3pPr>
            <a:lvl4pPr marL="1370722" indent="0">
              <a:buNone/>
              <a:defRPr sz="1600" b="1"/>
            </a:lvl4pPr>
            <a:lvl5pPr marL="1827630" indent="0">
              <a:buNone/>
              <a:defRPr sz="1600" b="1"/>
            </a:lvl5pPr>
            <a:lvl6pPr marL="2284536" indent="0">
              <a:buNone/>
              <a:defRPr sz="1600" b="1"/>
            </a:lvl6pPr>
            <a:lvl7pPr marL="2741444" indent="0">
              <a:buNone/>
              <a:defRPr sz="1600" b="1"/>
            </a:lvl7pPr>
            <a:lvl8pPr marL="3198351" indent="0">
              <a:buNone/>
              <a:defRPr sz="1600" b="1"/>
            </a:lvl8pPr>
            <a:lvl9pPr marL="3655261"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8" y="1981200"/>
            <a:ext cx="5619121" cy="4648200"/>
          </a:xfrm>
          <a:prstGeom prst="rect">
            <a:avLst/>
          </a:prstGeom>
        </p:spPr>
        <p:txBody>
          <a:bodyPr/>
          <a:lstStyle>
            <a:lvl1pPr>
              <a:defRPr sz="2799"/>
            </a:lvl1pPr>
            <a:lvl2pPr>
              <a:defRPr sz="2399"/>
            </a:lvl2pPr>
            <a:lvl3pPr>
              <a:defRPr sz="1999"/>
            </a:lvl3pPr>
            <a:lvl4pPr>
              <a:defRPr sz="1799"/>
            </a:lvl4pPr>
            <a:lvl5pPr>
              <a:defRPr sz="1799"/>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08333194"/>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34730917"/>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432434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3_Title Slide">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070868202"/>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1"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380" tIns="45691" rIns="91380" bIns="45691" numCol="1"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8" y="5960743"/>
            <a:ext cx="11078818" cy="738664"/>
          </a:xfrm>
          <a:prstGeom prst="rect">
            <a:avLst/>
          </a:prstGeom>
          <a:noFill/>
          <a:ln w="9525">
            <a:noFill/>
            <a:miter lim="800000"/>
            <a:headEnd/>
            <a:tailEnd/>
          </a:ln>
        </p:spPr>
        <p:txBody>
          <a:bodyPr wrap="square">
            <a:spAutoFit/>
          </a:bodyPr>
          <a:lstStyle/>
          <a:p>
            <a:pPr marL="0" lvl="1" defTabSz="913814">
              <a:defRPr/>
            </a:pPr>
            <a:r>
              <a:rPr lang="en-US" sz="1050" dirty="0">
                <a:solidFill>
                  <a:prstClr val="white">
                    <a:lumMod val="85000"/>
                  </a:prstClr>
                </a:solidFill>
              </a:rPr>
              <a:t>©</a:t>
            </a:r>
            <a:r>
              <a:rPr lang="en-US" sz="1050" dirty="0" smtClean="0">
                <a:solidFill>
                  <a:prstClr val="white">
                    <a:lumMod val="85000"/>
                  </a:prstClr>
                </a:solidFill>
              </a:rPr>
              <a:t>2014 </a:t>
            </a:r>
            <a:r>
              <a:rPr lang="en-US" sz="1050" dirty="0">
                <a:solidFill>
                  <a:prstClr val="white">
                    <a:lumMod val="85000"/>
                  </a:prst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8" y="2940117"/>
            <a:ext cx="5473148" cy="2229412"/>
          </a:xfrm>
          <a:prstGeom prst="rect">
            <a:avLst/>
          </a:prstGeom>
        </p:spPr>
      </p:pic>
    </p:spTree>
    <p:extLst>
      <p:ext uri="{BB962C8B-B14F-4D97-AF65-F5344CB8AC3E}">
        <p14:creationId xmlns:p14="http://schemas.microsoft.com/office/powerpoint/2010/main" val="34766014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606175" y="2235200"/>
            <a:ext cx="11034445" cy="2387600"/>
          </a:xfrm>
        </p:spPr>
        <p:txBody>
          <a:bodyPr anchor="b">
            <a:normAutofit/>
          </a:bodyPr>
          <a:lstStyle>
            <a:lvl1pPr algn="l">
              <a:defRPr sz="13800"/>
            </a:lvl1pPr>
          </a:lstStyle>
          <a:p>
            <a:r>
              <a:rPr lang="en-US" dirty="0" smtClean="0"/>
              <a:t>Video</a:t>
            </a:r>
            <a:endParaRPr lang="en-US" dirty="0"/>
          </a:p>
        </p:txBody>
      </p:sp>
    </p:spTree>
    <p:extLst>
      <p:ext uri="{BB962C8B-B14F-4D97-AF65-F5344CB8AC3E}">
        <p14:creationId xmlns:p14="http://schemas.microsoft.com/office/powerpoint/2010/main" val="167558371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2_Title Slide">
    <p:bg>
      <p:bgPr>
        <a:solidFill>
          <a:srgbClr val="000000"/>
        </a:solidFill>
        <a:effectLst/>
      </p:bgPr>
    </p:bg>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gradFill flip="none" rotWithShape="1">
            <a:gsLst>
              <a:gs pos="100000">
                <a:srgbClr val="000000"/>
              </a:gs>
              <a:gs pos="0">
                <a:srgbClr val="000000">
                  <a:lumMod val="100000"/>
                  <a:alpha val="50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06175" y="1534345"/>
            <a:ext cx="11034445" cy="1007888"/>
          </a:xfrm>
        </p:spPr>
        <p:txBody>
          <a:bodyPr anchor="b"/>
          <a:lstStyle>
            <a:lvl1pPr algn="l">
              <a:defRPr sz="6000">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2853732"/>
            <a:ext cx="11034445" cy="2404068"/>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42619702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6175" y="2243915"/>
            <a:ext cx="11034445" cy="2387600"/>
          </a:xfrm>
        </p:spPr>
        <p:txBody>
          <a:bodyPr anchor="ctr">
            <a:noAutofit/>
          </a:bodyPr>
          <a:lstStyle>
            <a:lvl1pPr algn="l">
              <a:lnSpc>
                <a:spcPct val="100000"/>
              </a:lnSpc>
              <a:defRPr sz="16600">
                <a:solidFill>
                  <a:schemeClr val="bg1"/>
                </a:solidFill>
              </a:defRPr>
            </a:lvl1pPr>
          </a:lstStyle>
          <a:p>
            <a:r>
              <a:rPr lang="en-US" dirty="0" smtClean="0"/>
              <a:t>subject</a:t>
            </a:r>
            <a:endParaRPr lang="en-US" dirty="0"/>
          </a:p>
        </p:txBody>
      </p:sp>
    </p:spTree>
    <p:extLst>
      <p:ext uri="{BB962C8B-B14F-4D97-AF65-F5344CB8AC3E}">
        <p14:creationId xmlns:p14="http://schemas.microsoft.com/office/powerpoint/2010/main" val="309828051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384518230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326124535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353420401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gradFill flip="none" rotWithShape="1">
            <a:gsLst>
              <a:gs pos="100000">
                <a:srgbClr val="000000">
                  <a:alpha val="48000"/>
                </a:srgbClr>
              </a:gs>
              <a:gs pos="0">
                <a:srgbClr val="000000">
                  <a:lumMod val="100000"/>
                  <a:alpha val="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0295369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D4380"/>
        </a:soli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13" cstate="print">
            <a:extLst>
              <a:ext uri="{28A0092B-C50C-407E-A947-70E740481C1C}">
                <a14:useLocalDpi xmlns:a14="http://schemas.microsoft.com/office/drawing/2010/main" val="0"/>
              </a:ext>
            </a:extLst>
          </a:blip>
          <a:srcRect r="3957" b="4063"/>
          <a:stretch/>
        </p:blipFill>
        <p:spPr>
          <a:xfrm>
            <a:off x="10947" y="973"/>
            <a:ext cx="12170106" cy="6857027"/>
          </a:xfrm>
          <a:prstGeom prst="rect">
            <a:avLst/>
          </a:prstGeom>
        </p:spPr>
      </p:pic>
      <p:sp>
        <p:nvSpPr>
          <p:cNvPr id="2" name="Title Placeholder 1"/>
          <p:cNvSpPr>
            <a:spLocks noGrp="1"/>
          </p:cNvSpPr>
          <p:nvPr>
            <p:ph type="title"/>
          </p:nvPr>
        </p:nvSpPr>
        <p:spPr>
          <a:xfrm>
            <a:off x="560798" y="342355"/>
            <a:ext cx="11079822" cy="957600"/>
          </a:xfrm>
          <a:prstGeom prst="rect">
            <a:avLst/>
          </a:prstGeom>
        </p:spPr>
        <p:txBody>
          <a:bodyPr vert="horz" lIns="91440" tIns="45720" rIns="91440" bIns="45720" rtlCol="0" anchor="t">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482812"/>
            <a:ext cx="11079822" cy="4419734"/>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sz="2000">
                <a:solidFill>
                  <a:srgbClr val="289FD7"/>
                </a:solidFill>
                <a:latin typeface="+mj-lt"/>
              </a:defRPr>
            </a:lvl1pPr>
          </a:lstStyle>
          <a:p>
            <a:fld id="{0D099E2A-118A-4377-8F98-2DF40BCBA9FE}" type="slidenum">
              <a:rPr lang="en-US" smtClean="0"/>
              <a:pPr/>
              <a:t>‹#›</a:t>
            </a:fld>
            <a:endParaRPr lang="en-US"/>
          </a:p>
        </p:txBody>
      </p:sp>
    </p:spTree>
    <p:extLst>
      <p:ext uri="{BB962C8B-B14F-4D97-AF65-F5344CB8AC3E}">
        <p14:creationId xmlns:p14="http://schemas.microsoft.com/office/powerpoint/2010/main" val="3677691810"/>
      </p:ext>
    </p:extLst>
  </p:cSld>
  <p:clrMap bg1="lt1" tx1="dk1" bg2="lt2" tx2="dk2" accent1="accent1" accent2="accent2" accent3="accent3" accent4="accent4" accent5="accent5" accent6="accent6" hlink="hlink" folHlink="folHlink"/>
  <p:sldLayoutIdLst>
    <p:sldLayoutId id="2147483661" r:id="rId1"/>
    <p:sldLayoutId id="2147483687" r:id="rId2"/>
    <p:sldLayoutId id="2147483690" r:id="rId3"/>
    <p:sldLayoutId id="2147483686" r:id="rId4"/>
    <p:sldLayoutId id="2147483685" r:id="rId5"/>
    <p:sldLayoutId id="2147483662" r:id="rId6"/>
    <p:sldLayoutId id="2147483668" r:id="rId7"/>
    <p:sldLayoutId id="2147483666" r:id="rId8"/>
    <p:sldLayoutId id="2147483667" r:id="rId9"/>
    <p:sldLayoutId id="2147483688" r:id="rId10"/>
    <p:sldLayoutId id="2147483694" r:id="rId11"/>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7"/>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135406450"/>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Lst>
  <p:timing>
    <p:tnLst>
      <p:par>
        <p:cTn id="1" dur="indefinite" restart="never" nodeType="tmRoot"/>
      </p:par>
    </p:tnLst>
  </p:timing>
  <p:txStyles>
    <p:titleStyle>
      <a:lvl1pPr algn="l" defTabSz="913814" rtl="0" eaLnBrk="1" latinLnBrk="0" hangingPunct="1">
        <a:lnSpc>
          <a:spcPct val="80000"/>
        </a:lnSpc>
        <a:spcBef>
          <a:spcPct val="0"/>
        </a:spcBef>
        <a:buNone/>
        <a:defRPr sz="4399"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680" indent="-342680" algn="l" defTabSz="913814" rtl="0" eaLnBrk="1" latinLnBrk="0" hangingPunct="1">
        <a:spcBef>
          <a:spcPts val="1200"/>
        </a:spcBef>
        <a:buFont typeface="Arial" pitchFamily="34" charset="0"/>
        <a:buChar char="•"/>
        <a:defRPr sz="3199"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475" indent="-285566" algn="l" defTabSz="913814" rtl="0" eaLnBrk="1" latinLnBrk="0" hangingPunct="1">
        <a:spcBef>
          <a:spcPts val="300"/>
        </a:spcBef>
        <a:spcAft>
          <a:spcPts val="300"/>
        </a:spcAft>
        <a:buFont typeface="Arial" pitchFamily="34" charset="0"/>
        <a:buChar char="–"/>
        <a:defRPr sz="2799"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269" indent="-228453" algn="l" defTabSz="913814" rtl="0" eaLnBrk="1" latinLnBrk="0" hangingPunct="1">
        <a:spcBef>
          <a:spcPts val="200"/>
        </a:spcBef>
        <a:spcAft>
          <a:spcPts val="200"/>
        </a:spcAft>
        <a:buFont typeface="Arial" pitchFamily="34" charset="0"/>
        <a:buChar char="•"/>
        <a:defRPr sz="2399"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177" indent="-228453" algn="l" defTabSz="913814" rtl="0" eaLnBrk="1" latinLnBrk="0" hangingPunct="1">
        <a:spcBef>
          <a:spcPct val="20000"/>
        </a:spcBef>
        <a:buFont typeface="Arial" pitchFamily="34" charset="0"/>
        <a:buChar char="–"/>
        <a:defRPr sz="1999"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083" indent="-228453" algn="l" defTabSz="913814" rtl="0" eaLnBrk="1" latinLnBrk="0" hangingPunct="1">
        <a:spcBef>
          <a:spcPct val="20000"/>
        </a:spcBef>
        <a:buFont typeface="Arial" pitchFamily="34" charset="0"/>
        <a:buChar char="»"/>
        <a:defRPr sz="1999"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2991" indent="-228453" algn="l" defTabSz="913814"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69898" indent="-228453" algn="l" defTabSz="913814"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6805" indent="-228453" algn="l" defTabSz="913814"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3713" indent="-228453" algn="l" defTabSz="913814"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3814" rtl="0" eaLnBrk="1" latinLnBrk="0" hangingPunct="1">
        <a:defRPr sz="1799" kern="1200">
          <a:solidFill>
            <a:schemeClr val="tx1"/>
          </a:solidFill>
          <a:latin typeface="+mn-lt"/>
          <a:ea typeface="+mn-ea"/>
          <a:cs typeface="+mn-cs"/>
        </a:defRPr>
      </a:lvl1pPr>
      <a:lvl2pPr marL="456907" algn="l" defTabSz="913814" rtl="0" eaLnBrk="1" latinLnBrk="0" hangingPunct="1">
        <a:defRPr sz="1799" kern="1200">
          <a:solidFill>
            <a:schemeClr val="tx1"/>
          </a:solidFill>
          <a:latin typeface="+mn-lt"/>
          <a:ea typeface="+mn-ea"/>
          <a:cs typeface="+mn-cs"/>
        </a:defRPr>
      </a:lvl2pPr>
      <a:lvl3pPr marL="913814" algn="l" defTabSz="913814" rtl="0" eaLnBrk="1" latinLnBrk="0" hangingPunct="1">
        <a:defRPr sz="1799" kern="1200">
          <a:solidFill>
            <a:schemeClr val="tx1"/>
          </a:solidFill>
          <a:latin typeface="+mn-lt"/>
          <a:ea typeface="+mn-ea"/>
          <a:cs typeface="+mn-cs"/>
        </a:defRPr>
      </a:lvl3pPr>
      <a:lvl4pPr marL="1370722" algn="l" defTabSz="913814" rtl="0" eaLnBrk="1" latinLnBrk="0" hangingPunct="1">
        <a:defRPr sz="1799" kern="1200">
          <a:solidFill>
            <a:schemeClr val="tx1"/>
          </a:solidFill>
          <a:latin typeface="+mn-lt"/>
          <a:ea typeface="+mn-ea"/>
          <a:cs typeface="+mn-cs"/>
        </a:defRPr>
      </a:lvl4pPr>
      <a:lvl5pPr marL="1827630" algn="l" defTabSz="913814" rtl="0" eaLnBrk="1" latinLnBrk="0" hangingPunct="1">
        <a:defRPr sz="1799" kern="1200">
          <a:solidFill>
            <a:schemeClr val="tx1"/>
          </a:solidFill>
          <a:latin typeface="+mn-lt"/>
          <a:ea typeface="+mn-ea"/>
          <a:cs typeface="+mn-cs"/>
        </a:defRPr>
      </a:lvl5pPr>
      <a:lvl6pPr marL="2284536" algn="l" defTabSz="913814" rtl="0" eaLnBrk="1" latinLnBrk="0" hangingPunct="1">
        <a:defRPr sz="1799" kern="1200">
          <a:solidFill>
            <a:schemeClr val="tx1"/>
          </a:solidFill>
          <a:latin typeface="+mn-lt"/>
          <a:ea typeface="+mn-ea"/>
          <a:cs typeface="+mn-cs"/>
        </a:defRPr>
      </a:lvl6pPr>
      <a:lvl7pPr marL="2741444" algn="l" defTabSz="913814" rtl="0" eaLnBrk="1" latinLnBrk="0" hangingPunct="1">
        <a:defRPr sz="1799" kern="1200">
          <a:solidFill>
            <a:schemeClr val="tx1"/>
          </a:solidFill>
          <a:latin typeface="+mn-lt"/>
          <a:ea typeface="+mn-ea"/>
          <a:cs typeface="+mn-cs"/>
        </a:defRPr>
      </a:lvl7pPr>
      <a:lvl8pPr marL="3198351" algn="l" defTabSz="913814" rtl="0" eaLnBrk="1" latinLnBrk="0" hangingPunct="1">
        <a:defRPr sz="1799" kern="1200">
          <a:solidFill>
            <a:schemeClr val="tx1"/>
          </a:solidFill>
          <a:latin typeface="+mn-lt"/>
          <a:ea typeface="+mn-ea"/>
          <a:cs typeface="+mn-cs"/>
        </a:defRPr>
      </a:lvl8pPr>
      <a:lvl9pPr marL="3655261" algn="l" defTabSz="913814"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8" Type="http://schemas.openxmlformats.org/officeDocument/2006/relationships/image" Target="../media/image11.emf"/><Relationship Id="rId13" Type="http://schemas.openxmlformats.org/officeDocument/2006/relationships/image" Target="../media/image15.emf"/><Relationship Id="rId18" Type="http://schemas.openxmlformats.org/officeDocument/2006/relationships/image" Target="../media/image21.emf"/><Relationship Id="rId3" Type="http://schemas.openxmlformats.org/officeDocument/2006/relationships/image" Target="../media/image25.emf"/><Relationship Id="rId7" Type="http://schemas.openxmlformats.org/officeDocument/2006/relationships/image" Target="../media/image8.emf"/><Relationship Id="rId12" Type="http://schemas.openxmlformats.org/officeDocument/2006/relationships/image" Target="../media/image20.emf"/><Relationship Id="rId17" Type="http://schemas.openxmlformats.org/officeDocument/2006/relationships/image" Target="../media/image14.emf"/><Relationship Id="rId2" Type="http://schemas.openxmlformats.org/officeDocument/2006/relationships/notesSlide" Target="../notesSlides/notesSlide7.xml"/><Relationship Id="rId16" Type="http://schemas.openxmlformats.org/officeDocument/2006/relationships/image" Target="../media/image19.emf"/><Relationship Id="rId1" Type="http://schemas.openxmlformats.org/officeDocument/2006/relationships/slideLayout" Target="../slideLayouts/slideLayout10.xml"/><Relationship Id="rId6" Type="http://schemas.openxmlformats.org/officeDocument/2006/relationships/image" Target="../media/image10.emf"/><Relationship Id="rId11" Type="http://schemas.openxmlformats.org/officeDocument/2006/relationships/image" Target="../media/image17.emf"/><Relationship Id="rId5" Type="http://schemas.openxmlformats.org/officeDocument/2006/relationships/image" Target="../media/image9.emf"/><Relationship Id="rId15" Type="http://schemas.openxmlformats.org/officeDocument/2006/relationships/image" Target="../media/image18.emf"/><Relationship Id="rId10" Type="http://schemas.openxmlformats.org/officeDocument/2006/relationships/image" Target="../media/image13.emf"/><Relationship Id="rId4" Type="http://schemas.openxmlformats.org/officeDocument/2006/relationships/image" Target="../media/image7.emf"/><Relationship Id="rId9" Type="http://schemas.openxmlformats.org/officeDocument/2006/relationships/image" Target="../media/image12.emf"/><Relationship Id="rId14" Type="http://schemas.openxmlformats.org/officeDocument/2006/relationships/image" Target="../media/image16.png"/></Relationships>
</file>

<file path=ppt/slides/_rels/slide12.xml.rels><?xml version="1.0" encoding="UTF-8" standalone="yes"?>
<Relationships xmlns="http://schemas.openxmlformats.org/package/2006/relationships"><Relationship Id="rId8" Type="http://schemas.openxmlformats.org/officeDocument/2006/relationships/image" Target="../media/image13.emf"/><Relationship Id="rId13" Type="http://schemas.openxmlformats.org/officeDocument/2006/relationships/image" Target="../media/image18.emf"/><Relationship Id="rId18" Type="http://schemas.openxmlformats.org/officeDocument/2006/relationships/image" Target="../media/image21.emf"/><Relationship Id="rId3" Type="http://schemas.openxmlformats.org/officeDocument/2006/relationships/image" Target="../media/image25.emf"/><Relationship Id="rId7" Type="http://schemas.openxmlformats.org/officeDocument/2006/relationships/image" Target="../media/image8.emf"/><Relationship Id="rId12" Type="http://schemas.openxmlformats.org/officeDocument/2006/relationships/image" Target="../media/image16.png"/><Relationship Id="rId17" Type="http://schemas.openxmlformats.org/officeDocument/2006/relationships/image" Target="../media/image14.emf"/><Relationship Id="rId2" Type="http://schemas.openxmlformats.org/officeDocument/2006/relationships/notesSlide" Target="../notesSlides/notesSlide8.xml"/><Relationship Id="rId16" Type="http://schemas.openxmlformats.org/officeDocument/2006/relationships/image" Target="../media/image12.emf"/><Relationship Id="rId1" Type="http://schemas.openxmlformats.org/officeDocument/2006/relationships/slideLayout" Target="../slideLayouts/slideLayout10.xml"/><Relationship Id="rId6" Type="http://schemas.openxmlformats.org/officeDocument/2006/relationships/image" Target="../media/image10.emf"/><Relationship Id="rId11" Type="http://schemas.openxmlformats.org/officeDocument/2006/relationships/image" Target="../media/image15.emf"/><Relationship Id="rId5" Type="http://schemas.openxmlformats.org/officeDocument/2006/relationships/image" Target="../media/image9.emf"/><Relationship Id="rId15" Type="http://schemas.openxmlformats.org/officeDocument/2006/relationships/image" Target="../media/image11.emf"/><Relationship Id="rId10" Type="http://schemas.openxmlformats.org/officeDocument/2006/relationships/image" Target="../media/image20.emf"/><Relationship Id="rId4" Type="http://schemas.openxmlformats.org/officeDocument/2006/relationships/image" Target="../media/image7.emf"/><Relationship Id="rId9" Type="http://schemas.openxmlformats.org/officeDocument/2006/relationships/image" Target="../media/image17.emf"/><Relationship Id="rId14" Type="http://schemas.openxmlformats.org/officeDocument/2006/relationships/image" Target="../media/image19.emf"/></Relationships>
</file>

<file path=ppt/slides/_rels/slide13.xml.rels><?xml version="1.0" encoding="UTF-8" standalone="yes"?>
<Relationships xmlns="http://schemas.openxmlformats.org/package/2006/relationships"><Relationship Id="rId8" Type="http://schemas.openxmlformats.org/officeDocument/2006/relationships/image" Target="../media/image9.emf"/><Relationship Id="rId13" Type="http://schemas.openxmlformats.org/officeDocument/2006/relationships/image" Target="../media/image17.emf"/><Relationship Id="rId18" Type="http://schemas.openxmlformats.org/officeDocument/2006/relationships/image" Target="../media/image21.emf"/><Relationship Id="rId3" Type="http://schemas.openxmlformats.org/officeDocument/2006/relationships/image" Target="../media/image8.emf"/><Relationship Id="rId7" Type="http://schemas.openxmlformats.org/officeDocument/2006/relationships/image" Target="../media/image7.emf"/><Relationship Id="rId12" Type="http://schemas.openxmlformats.org/officeDocument/2006/relationships/image" Target="../media/image16.png"/><Relationship Id="rId17" Type="http://schemas.openxmlformats.org/officeDocument/2006/relationships/image" Target="../media/image14.emf"/><Relationship Id="rId2" Type="http://schemas.openxmlformats.org/officeDocument/2006/relationships/notesSlide" Target="../notesSlides/notesSlide9.xml"/><Relationship Id="rId16" Type="http://schemas.openxmlformats.org/officeDocument/2006/relationships/image" Target="../media/image19.emf"/><Relationship Id="rId1" Type="http://schemas.openxmlformats.org/officeDocument/2006/relationships/slideLayout" Target="../slideLayouts/slideLayout10.xml"/><Relationship Id="rId6" Type="http://schemas.openxmlformats.org/officeDocument/2006/relationships/image" Target="../media/image25.emf"/><Relationship Id="rId11" Type="http://schemas.openxmlformats.org/officeDocument/2006/relationships/image" Target="../media/image15.emf"/><Relationship Id="rId5" Type="http://schemas.openxmlformats.org/officeDocument/2006/relationships/image" Target="../media/image12.emf"/><Relationship Id="rId15" Type="http://schemas.openxmlformats.org/officeDocument/2006/relationships/image" Target="../media/image18.emf"/><Relationship Id="rId10" Type="http://schemas.openxmlformats.org/officeDocument/2006/relationships/image" Target="../media/image13.emf"/><Relationship Id="rId4" Type="http://schemas.openxmlformats.org/officeDocument/2006/relationships/image" Target="../media/image11.emf"/><Relationship Id="rId9" Type="http://schemas.openxmlformats.org/officeDocument/2006/relationships/image" Target="../media/image10.emf"/><Relationship Id="rId14" Type="http://schemas.openxmlformats.org/officeDocument/2006/relationships/image" Target="../media/image20.emf"/></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8" Type="http://schemas.openxmlformats.org/officeDocument/2006/relationships/image" Target="../media/image13.emf"/><Relationship Id="rId13" Type="http://schemas.openxmlformats.org/officeDocument/2006/relationships/image" Target="../media/image26.emf"/><Relationship Id="rId18" Type="http://schemas.openxmlformats.org/officeDocument/2006/relationships/image" Target="../media/image14.emf"/><Relationship Id="rId3" Type="http://schemas.openxmlformats.org/officeDocument/2006/relationships/image" Target="../media/image25.emf"/><Relationship Id="rId7" Type="http://schemas.openxmlformats.org/officeDocument/2006/relationships/image" Target="../media/image8.emf"/><Relationship Id="rId12" Type="http://schemas.openxmlformats.org/officeDocument/2006/relationships/image" Target="../media/image16.png"/><Relationship Id="rId17" Type="http://schemas.openxmlformats.org/officeDocument/2006/relationships/image" Target="../media/image12.emf"/><Relationship Id="rId2" Type="http://schemas.openxmlformats.org/officeDocument/2006/relationships/notesSlide" Target="../notesSlides/notesSlide11.xml"/><Relationship Id="rId16" Type="http://schemas.openxmlformats.org/officeDocument/2006/relationships/image" Target="../media/image11.emf"/><Relationship Id="rId1" Type="http://schemas.openxmlformats.org/officeDocument/2006/relationships/slideLayout" Target="../slideLayouts/slideLayout10.xml"/><Relationship Id="rId6" Type="http://schemas.openxmlformats.org/officeDocument/2006/relationships/image" Target="../media/image10.emf"/><Relationship Id="rId11" Type="http://schemas.openxmlformats.org/officeDocument/2006/relationships/image" Target="../media/image15.emf"/><Relationship Id="rId5" Type="http://schemas.openxmlformats.org/officeDocument/2006/relationships/image" Target="../media/image9.emf"/><Relationship Id="rId15" Type="http://schemas.openxmlformats.org/officeDocument/2006/relationships/image" Target="../media/image19.emf"/><Relationship Id="rId10" Type="http://schemas.openxmlformats.org/officeDocument/2006/relationships/image" Target="../media/image20.emf"/><Relationship Id="rId19" Type="http://schemas.openxmlformats.org/officeDocument/2006/relationships/image" Target="../media/image21.emf"/><Relationship Id="rId4" Type="http://schemas.openxmlformats.org/officeDocument/2006/relationships/image" Target="../media/image7.emf"/><Relationship Id="rId9" Type="http://schemas.openxmlformats.org/officeDocument/2006/relationships/image" Target="../media/image17.emf"/><Relationship Id="rId14" Type="http://schemas.openxmlformats.org/officeDocument/2006/relationships/image" Target="../media/image18.emf"/></Relationships>
</file>

<file path=ppt/slides/_rels/slide17.xml.rels><?xml version="1.0" encoding="UTF-8" standalone="yes"?>
<Relationships xmlns="http://schemas.openxmlformats.org/package/2006/relationships"><Relationship Id="rId8" Type="http://schemas.openxmlformats.org/officeDocument/2006/relationships/image" Target="../media/image7.emf"/><Relationship Id="rId13" Type="http://schemas.openxmlformats.org/officeDocument/2006/relationships/image" Target="../media/image15.emf"/><Relationship Id="rId18" Type="http://schemas.openxmlformats.org/officeDocument/2006/relationships/image" Target="../media/image28.emf"/><Relationship Id="rId3" Type="http://schemas.openxmlformats.org/officeDocument/2006/relationships/image" Target="../media/image10.emf"/><Relationship Id="rId21" Type="http://schemas.openxmlformats.org/officeDocument/2006/relationships/image" Target="../media/image21.emf"/><Relationship Id="rId7" Type="http://schemas.openxmlformats.org/officeDocument/2006/relationships/image" Target="../media/image25.emf"/><Relationship Id="rId12" Type="http://schemas.openxmlformats.org/officeDocument/2006/relationships/image" Target="../media/image20.emf"/><Relationship Id="rId17" Type="http://schemas.openxmlformats.org/officeDocument/2006/relationships/image" Target="../media/image19.emf"/><Relationship Id="rId2" Type="http://schemas.openxmlformats.org/officeDocument/2006/relationships/image" Target="../media/image27.emf"/><Relationship Id="rId16" Type="http://schemas.openxmlformats.org/officeDocument/2006/relationships/image" Target="../media/image18.emf"/><Relationship Id="rId20" Type="http://schemas.openxmlformats.org/officeDocument/2006/relationships/image" Target="../media/image14.emf"/><Relationship Id="rId1" Type="http://schemas.openxmlformats.org/officeDocument/2006/relationships/slideLayout" Target="../slideLayouts/slideLayout10.xml"/><Relationship Id="rId6" Type="http://schemas.openxmlformats.org/officeDocument/2006/relationships/image" Target="../media/image12.emf"/><Relationship Id="rId11" Type="http://schemas.openxmlformats.org/officeDocument/2006/relationships/image" Target="../media/image17.emf"/><Relationship Id="rId5" Type="http://schemas.openxmlformats.org/officeDocument/2006/relationships/image" Target="../media/image11.emf"/><Relationship Id="rId15" Type="http://schemas.openxmlformats.org/officeDocument/2006/relationships/image" Target="../media/image26.emf"/><Relationship Id="rId10" Type="http://schemas.openxmlformats.org/officeDocument/2006/relationships/image" Target="../media/image13.emf"/><Relationship Id="rId19" Type="http://schemas.openxmlformats.org/officeDocument/2006/relationships/image" Target="../media/image29.emf"/><Relationship Id="rId4" Type="http://schemas.openxmlformats.org/officeDocument/2006/relationships/image" Target="../media/image8.emf"/><Relationship Id="rId9" Type="http://schemas.openxmlformats.org/officeDocument/2006/relationships/image" Target="../media/image9.emf"/><Relationship Id="rId14" Type="http://schemas.openxmlformats.org/officeDocument/2006/relationships/image" Target="../media/image16.png"/></Relationships>
</file>

<file path=ppt/slides/_rels/slide18.xml.rels><?xml version="1.0" encoding="UTF-8" standalone="yes"?>
<Relationships xmlns="http://schemas.openxmlformats.org/package/2006/relationships"><Relationship Id="rId8" Type="http://schemas.openxmlformats.org/officeDocument/2006/relationships/image" Target="../media/image26.emf"/><Relationship Id="rId13" Type="http://schemas.openxmlformats.org/officeDocument/2006/relationships/image" Target="../media/image20.emf"/><Relationship Id="rId18" Type="http://schemas.openxmlformats.org/officeDocument/2006/relationships/image" Target="../media/image32.emf"/><Relationship Id="rId3" Type="http://schemas.openxmlformats.org/officeDocument/2006/relationships/image" Target="../media/image11.emf"/><Relationship Id="rId21" Type="http://schemas.openxmlformats.org/officeDocument/2006/relationships/image" Target="../media/image29.emf"/><Relationship Id="rId7" Type="http://schemas.openxmlformats.org/officeDocument/2006/relationships/image" Target="../media/image30.emf"/><Relationship Id="rId12" Type="http://schemas.openxmlformats.org/officeDocument/2006/relationships/image" Target="../media/image17.emf"/><Relationship Id="rId17" Type="http://schemas.openxmlformats.org/officeDocument/2006/relationships/image" Target="../media/image19.emf"/><Relationship Id="rId2" Type="http://schemas.openxmlformats.org/officeDocument/2006/relationships/image" Target="../media/image27.emf"/><Relationship Id="rId16" Type="http://schemas.openxmlformats.org/officeDocument/2006/relationships/image" Target="../media/image18.emf"/><Relationship Id="rId20" Type="http://schemas.openxmlformats.org/officeDocument/2006/relationships/image" Target="../media/image28.emf"/><Relationship Id="rId1" Type="http://schemas.openxmlformats.org/officeDocument/2006/relationships/slideLayout" Target="../slideLayouts/slideLayout10.xml"/><Relationship Id="rId6" Type="http://schemas.openxmlformats.org/officeDocument/2006/relationships/image" Target="../media/image8.emf"/><Relationship Id="rId11" Type="http://schemas.openxmlformats.org/officeDocument/2006/relationships/image" Target="../media/image13.emf"/><Relationship Id="rId5" Type="http://schemas.openxmlformats.org/officeDocument/2006/relationships/image" Target="../media/image7.emf"/><Relationship Id="rId15" Type="http://schemas.openxmlformats.org/officeDocument/2006/relationships/image" Target="../media/image16.png"/><Relationship Id="rId23" Type="http://schemas.openxmlformats.org/officeDocument/2006/relationships/image" Target="../media/image21.emf"/><Relationship Id="rId10" Type="http://schemas.openxmlformats.org/officeDocument/2006/relationships/image" Target="../media/image25.emf"/><Relationship Id="rId19" Type="http://schemas.openxmlformats.org/officeDocument/2006/relationships/image" Target="../media/image33.emf"/><Relationship Id="rId4" Type="http://schemas.openxmlformats.org/officeDocument/2006/relationships/image" Target="../media/image12.emf"/><Relationship Id="rId9" Type="http://schemas.openxmlformats.org/officeDocument/2006/relationships/image" Target="../media/image31.emf"/><Relationship Id="rId14" Type="http://schemas.openxmlformats.org/officeDocument/2006/relationships/image" Target="../media/image15.emf"/><Relationship Id="rId22" Type="http://schemas.openxmlformats.org/officeDocument/2006/relationships/image" Target="../media/image14.emf"/></Relationships>
</file>

<file path=ppt/slides/_rels/slide19.xml.rels><?xml version="1.0" encoding="UTF-8" standalone="yes"?>
<Relationships xmlns="http://schemas.openxmlformats.org/package/2006/relationships"><Relationship Id="rId8" Type="http://schemas.openxmlformats.org/officeDocument/2006/relationships/image" Target="../media/image12.emf"/><Relationship Id="rId13" Type="http://schemas.openxmlformats.org/officeDocument/2006/relationships/image" Target="../media/image20.emf"/><Relationship Id="rId18" Type="http://schemas.openxmlformats.org/officeDocument/2006/relationships/image" Target="../media/image32.emf"/><Relationship Id="rId3" Type="http://schemas.openxmlformats.org/officeDocument/2006/relationships/image" Target="../media/image7.emf"/><Relationship Id="rId21" Type="http://schemas.openxmlformats.org/officeDocument/2006/relationships/image" Target="../media/image14.emf"/><Relationship Id="rId7" Type="http://schemas.openxmlformats.org/officeDocument/2006/relationships/image" Target="../media/image31.emf"/><Relationship Id="rId12" Type="http://schemas.openxmlformats.org/officeDocument/2006/relationships/image" Target="../media/image17.emf"/><Relationship Id="rId17" Type="http://schemas.openxmlformats.org/officeDocument/2006/relationships/image" Target="../media/image19.emf"/><Relationship Id="rId2" Type="http://schemas.openxmlformats.org/officeDocument/2006/relationships/notesSlide" Target="../notesSlides/notesSlide12.xml"/><Relationship Id="rId16" Type="http://schemas.openxmlformats.org/officeDocument/2006/relationships/image" Target="../media/image18.emf"/><Relationship Id="rId20" Type="http://schemas.openxmlformats.org/officeDocument/2006/relationships/image" Target="../media/image28.emf"/><Relationship Id="rId1" Type="http://schemas.openxmlformats.org/officeDocument/2006/relationships/slideLayout" Target="../slideLayouts/slideLayout10.xml"/><Relationship Id="rId6" Type="http://schemas.openxmlformats.org/officeDocument/2006/relationships/image" Target="../media/image30.emf"/><Relationship Id="rId11" Type="http://schemas.openxmlformats.org/officeDocument/2006/relationships/image" Target="../media/image13.emf"/><Relationship Id="rId5" Type="http://schemas.openxmlformats.org/officeDocument/2006/relationships/image" Target="../media/image8.emf"/><Relationship Id="rId15" Type="http://schemas.openxmlformats.org/officeDocument/2006/relationships/image" Target="../media/image16.png"/><Relationship Id="rId10" Type="http://schemas.openxmlformats.org/officeDocument/2006/relationships/image" Target="../media/image25.emf"/><Relationship Id="rId19" Type="http://schemas.openxmlformats.org/officeDocument/2006/relationships/image" Target="../media/image33.emf"/><Relationship Id="rId4" Type="http://schemas.openxmlformats.org/officeDocument/2006/relationships/image" Target="../media/image27.emf"/><Relationship Id="rId9" Type="http://schemas.openxmlformats.org/officeDocument/2006/relationships/image" Target="../media/image11.emf"/><Relationship Id="rId14" Type="http://schemas.openxmlformats.org/officeDocument/2006/relationships/image" Target="../media/image15.emf"/><Relationship Id="rId22" Type="http://schemas.openxmlformats.org/officeDocument/2006/relationships/image" Target="../media/image21.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8" Type="http://schemas.openxmlformats.org/officeDocument/2006/relationships/image" Target="../media/image8.emf"/><Relationship Id="rId13" Type="http://schemas.openxmlformats.org/officeDocument/2006/relationships/image" Target="../media/image16.png"/><Relationship Id="rId18" Type="http://schemas.openxmlformats.org/officeDocument/2006/relationships/image" Target="../media/image35.emf"/><Relationship Id="rId3" Type="http://schemas.openxmlformats.org/officeDocument/2006/relationships/image" Target="../media/image34.emf"/><Relationship Id="rId21" Type="http://schemas.openxmlformats.org/officeDocument/2006/relationships/image" Target="../media/image12.emf"/><Relationship Id="rId7" Type="http://schemas.openxmlformats.org/officeDocument/2006/relationships/image" Target="../media/image10.emf"/><Relationship Id="rId12" Type="http://schemas.openxmlformats.org/officeDocument/2006/relationships/image" Target="../media/image15.emf"/><Relationship Id="rId17" Type="http://schemas.openxmlformats.org/officeDocument/2006/relationships/image" Target="../media/image14.emf"/><Relationship Id="rId25" Type="http://schemas.openxmlformats.org/officeDocument/2006/relationships/image" Target="../media/image21.emf"/><Relationship Id="rId2" Type="http://schemas.openxmlformats.org/officeDocument/2006/relationships/notesSlide" Target="../notesSlides/notesSlide13.xml"/><Relationship Id="rId16" Type="http://schemas.openxmlformats.org/officeDocument/2006/relationships/image" Target="../media/image19.emf"/><Relationship Id="rId20" Type="http://schemas.openxmlformats.org/officeDocument/2006/relationships/image" Target="../media/image11.emf"/><Relationship Id="rId1" Type="http://schemas.openxmlformats.org/officeDocument/2006/relationships/slideLayout" Target="../slideLayouts/slideLayout10.xml"/><Relationship Id="rId6" Type="http://schemas.openxmlformats.org/officeDocument/2006/relationships/image" Target="../media/image9.emf"/><Relationship Id="rId11" Type="http://schemas.openxmlformats.org/officeDocument/2006/relationships/image" Target="../media/image20.emf"/><Relationship Id="rId24" Type="http://schemas.openxmlformats.org/officeDocument/2006/relationships/image" Target="../media/image39.emf"/><Relationship Id="rId5" Type="http://schemas.openxmlformats.org/officeDocument/2006/relationships/image" Target="../media/image7.emf"/><Relationship Id="rId15" Type="http://schemas.openxmlformats.org/officeDocument/2006/relationships/image" Target="../media/image18.emf"/><Relationship Id="rId23" Type="http://schemas.openxmlformats.org/officeDocument/2006/relationships/image" Target="../media/image38.emf"/><Relationship Id="rId10" Type="http://schemas.openxmlformats.org/officeDocument/2006/relationships/image" Target="../media/image17.emf"/><Relationship Id="rId19" Type="http://schemas.openxmlformats.org/officeDocument/2006/relationships/image" Target="../media/image36.emf"/><Relationship Id="rId4" Type="http://schemas.openxmlformats.org/officeDocument/2006/relationships/image" Target="../media/image25.emf"/><Relationship Id="rId9" Type="http://schemas.openxmlformats.org/officeDocument/2006/relationships/image" Target="../media/image13.emf"/><Relationship Id="rId14" Type="http://schemas.openxmlformats.org/officeDocument/2006/relationships/image" Target="../media/image26.emf"/><Relationship Id="rId22" Type="http://schemas.openxmlformats.org/officeDocument/2006/relationships/image" Target="../media/image37.emf"/></Relationships>
</file>

<file path=ppt/slides/_rels/slide21.xml.rels><?xml version="1.0" encoding="UTF-8" standalone="yes"?>
<Relationships xmlns="http://schemas.openxmlformats.org/package/2006/relationships"><Relationship Id="rId8" Type="http://schemas.openxmlformats.org/officeDocument/2006/relationships/image" Target="../media/image36.emf"/><Relationship Id="rId13" Type="http://schemas.openxmlformats.org/officeDocument/2006/relationships/image" Target="../media/image15.emf"/><Relationship Id="rId18" Type="http://schemas.openxmlformats.org/officeDocument/2006/relationships/image" Target="../media/image11.emf"/><Relationship Id="rId26" Type="http://schemas.openxmlformats.org/officeDocument/2006/relationships/image" Target="../media/image44.emf"/><Relationship Id="rId3" Type="http://schemas.openxmlformats.org/officeDocument/2006/relationships/image" Target="../media/image40.emf"/><Relationship Id="rId21" Type="http://schemas.openxmlformats.org/officeDocument/2006/relationships/image" Target="../media/image37.emf"/><Relationship Id="rId7" Type="http://schemas.openxmlformats.org/officeDocument/2006/relationships/image" Target="../media/image8.emf"/><Relationship Id="rId12" Type="http://schemas.openxmlformats.org/officeDocument/2006/relationships/image" Target="../media/image20.emf"/><Relationship Id="rId17" Type="http://schemas.openxmlformats.org/officeDocument/2006/relationships/image" Target="../media/image35.emf"/><Relationship Id="rId25" Type="http://schemas.openxmlformats.org/officeDocument/2006/relationships/image" Target="../media/image43.emf"/><Relationship Id="rId2" Type="http://schemas.openxmlformats.org/officeDocument/2006/relationships/image" Target="../media/image25.emf"/><Relationship Id="rId16" Type="http://schemas.openxmlformats.org/officeDocument/2006/relationships/image" Target="../media/image19.emf"/><Relationship Id="rId20" Type="http://schemas.openxmlformats.org/officeDocument/2006/relationships/image" Target="../media/image41.emf"/><Relationship Id="rId1" Type="http://schemas.openxmlformats.org/officeDocument/2006/relationships/slideLayout" Target="../slideLayouts/slideLayout10.xml"/><Relationship Id="rId6" Type="http://schemas.openxmlformats.org/officeDocument/2006/relationships/image" Target="../media/image17.emf"/><Relationship Id="rId11" Type="http://schemas.openxmlformats.org/officeDocument/2006/relationships/image" Target="../media/image13.emf"/><Relationship Id="rId24" Type="http://schemas.openxmlformats.org/officeDocument/2006/relationships/image" Target="../media/image42.emf"/><Relationship Id="rId5" Type="http://schemas.openxmlformats.org/officeDocument/2006/relationships/image" Target="../media/image14.emf"/><Relationship Id="rId15" Type="http://schemas.openxmlformats.org/officeDocument/2006/relationships/image" Target="../media/image18.emf"/><Relationship Id="rId23" Type="http://schemas.openxmlformats.org/officeDocument/2006/relationships/image" Target="../media/image39.emf"/><Relationship Id="rId10" Type="http://schemas.openxmlformats.org/officeDocument/2006/relationships/image" Target="../media/image9.emf"/><Relationship Id="rId19" Type="http://schemas.openxmlformats.org/officeDocument/2006/relationships/image" Target="../media/image12.emf"/><Relationship Id="rId4" Type="http://schemas.openxmlformats.org/officeDocument/2006/relationships/image" Target="../media/image34.emf"/><Relationship Id="rId9" Type="http://schemas.openxmlformats.org/officeDocument/2006/relationships/image" Target="../media/image7.emf"/><Relationship Id="rId14" Type="http://schemas.openxmlformats.org/officeDocument/2006/relationships/image" Target="../media/image16.png"/><Relationship Id="rId22" Type="http://schemas.openxmlformats.org/officeDocument/2006/relationships/image" Target="../media/image38.emf"/><Relationship Id="rId27" Type="http://schemas.openxmlformats.org/officeDocument/2006/relationships/image" Target="../media/image21.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8" Type="http://schemas.openxmlformats.org/officeDocument/2006/relationships/image" Target="../media/image12.emf"/><Relationship Id="rId13" Type="http://schemas.openxmlformats.org/officeDocument/2006/relationships/image" Target="../media/image17.emf"/><Relationship Id="rId3" Type="http://schemas.openxmlformats.org/officeDocument/2006/relationships/image" Target="../media/image7.emf"/><Relationship Id="rId7" Type="http://schemas.openxmlformats.org/officeDocument/2006/relationships/image" Target="../media/image11.emf"/><Relationship Id="rId12" Type="http://schemas.openxmlformats.org/officeDocument/2006/relationships/image" Target="../media/image16.png"/><Relationship Id="rId17" Type="http://schemas.openxmlformats.org/officeDocument/2006/relationships/image" Target="../media/image21.emf"/><Relationship Id="rId2" Type="http://schemas.openxmlformats.org/officeDocument/2006/relationships/notesSlide" Target="../notesSlides/notesSlide3.xml"/><Relationship Id="rId16" Type="http://schemas.openxmlformats.org/officeDocument/2006/relationships/image" Target="../media/image20.emf"/><Relationship Id="rId1" Type="http://schemas.openxmlformats.org/officeDocument/2006/relationships/slideLayout" Target="../slideLayouts/slideLayout10.xml"/><Relationship Id="rId6" Type="http://schemas.openxmlformats.org/officeDocument/2006/relationships/image" Target="../media/image10.emf"/><Relationship Id="rId11" Type="http://schemas.openxmlformats.org/officeDocument/2006/relationships/image" Target="../media/image15.emf"/><Relationship Id="rId5" Type="http://schemas.openxmlformats.org/officeDocument/2006/relationships/image" Target="../media/image9.emf"/><Relationship Id="rId15" Type="http://schemas.openxmlformats.org/officeDocument/2006/relationships/image" Target="../media/image19.emf"/><Relationship Id="rId10" Type="http://schemas.openxmlformats.org/officeDocument/2006/relationships/image" Target="../media/image14.emf"/><Relationship Id="rId4" Type="http://schemas.openxmlformats.org/officeDocument/2006/relationships/image" Target="../media/image8.emf"/><Relationship Id="rId9" Type="http://schemas.openxmlformats.org/officeDocument/2006/relationships/image" Target="../media/image13.emf"/><Relationship Id="rId14" Type="http://schemas.openxmlformats.org/officeDocument/2006/relationships/image" Target="../media/image18.emf"/></Relationships>
</file>

<file path=ppt/slides/_rels/slide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15.xml"/><Relationship Id="rId4" Type="http://schemas.openxmlformats.org/officeDocument/2006/relationships/image" Target="../media/image23.png"/></Relationships>
</file>

<file path=ppt/slides/_rels/slide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126" indent="-914126"/>
            <a:r>
              <a:rPr lang="en-US" dirty="0" smtClean="0"/>
              <a:t>03 </a:t>
            </a:r>
            <a:r>
              <a:rPr lang="en-US" dirty="0" smtClean="0"/>
              <a:t>| </a:t>
            </a:r>
            <a:r>
              <a:rPr lang="en-US" dirty="0"/>
              <a:t>Moving </a:t>
            </a:r>
            <a:r>
              <a:rPr lang="en-US" dirty="0" smtClean="0"/>
              <a:t>Applications to the Cloud</a:t>
            </a:r>
            <a:endParaRPr lang="en-US" dirty="0"/>
          </a:p>
        </p:txBody>
      </p:sp>
      <p:sp>
        <p:nvSpPr>
          <p:cNvPr id="4" name="Subtitle 3"/>
          <p:cNvSpPr>
            <a:spLocks noGrp="1"/>
          </p:cNvSpPr>
          <p:nvPr>
            <p:ph type="subTitle" idx="1"/>
          </p:nvPr>
        </p:nvSpPr>
        <p:spPr/>
        <p:txBody>
          <a:bodyPr/>
          <a:lstStyle/>
          <a:p>
            <a:r>
              <a:rPr lang="en-US" dirty="0" smtClean="0"/>
              <a:t>Bret Stateham | Sr. Technical Evangelist</a:t>
            </a:r>
            <a:endParaRPr lang="en-US" dirty="0"/>
          </a:p>
          <a:p>
            <a:r>
              <a:rPr lang="en-US" dirty="0"/>
              <a:t>Christopher Harrison | Content Developer</a:t>
            </a:r>
          </a:p>
        </p:txBody>
      </p:sp>
    </p:spTree>
    <p:extLst>
      <p:ext uri="{BB962C8B-B14F-4D97-AF65-F5344CB8AC3E}">
        <p14:creationId xmlns:p14="http://schemas.microsoft.com/office/powerpoint/2010/main" val="35924200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Auto Scaling</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02506382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p:cNvPicPr>
            <a:picLocks noChangeAspect="1"/>
          </p:cNvPicPr>
          <p:nvPr/>
        </p:nvPicPr>
        <p:blipFill>
          <a:blip r:embed="rId3"/>
          <a:stretch>
            <a:fillRect/>
          </a:stretch>
        </p:blipFill>
        <p:spPr>
          <a:xfrm>
            <a:off x="2845363" y="4756882"/>
            <a:ext cx="2172796" cy="1400076"/>
          </a:xfrm>
          <a:prstGeom prst="rect">
            <a:avLst/>
          </a:prstGeom>
        </p:spPr>
      </p:pic>
      <p:pic>
        <p:nvPicPr>
          <p:cNvPr id="30" name="Picture 29"/>
          <p:cNvPicPr>
            <a:picLocks noChangeAspect="1"/>
          </p:cNvPicPr>
          <p:nvPr/>
        </p:nvPicPr>
        <p:blipFill>
          <a:blip r:embed="rId4"/>
          <a:stretch>
            <a:fillRect/>
          </a:stretch>
        </p:blipFill>
        <p:spPr>
          <a:xfrm>
            <a:off x="6609503" y="0"/>
            <a:ext cx="5582498" cy="3614057"/>
          </a:xfrm>
          <a:prstGeom prst="rect">
            <a:avLst/>
          </a:prstGeom>
        </p:spPr>
      </p:pic>
      <p:pic>
        <p:nvPicPr>
          <p:cNvPr id="38" name="Picture 37"/>
          <p:cNvPicPr>
            <a:picLocks noChangeAspect="1"/>
          </p:cNvPicPr>
          <p:nvPr/>
        </p:nvPicPr>
        <p:blipFill>
          <a:blip r:embed="rId5"/>
          <a:stretch>
            <a:fillRect/>
          </a:stretch>
        </p:blipFill>
        <p:spPr>
          <a:xfrm>
            <a:off x="8314314" y="267557"/>
            <a:ext cx="3327550" cy="2147980"/>
          </a:xfrm>
          <a:prstGeom prst="rect">
            <a:avLst/>
          </a:prstGeom>
        </p:spPr>
      </p:pic>
      <p:pic>
        <p:nvPicPr>
          <p:cNvPr id="18" name="Picture 17"/>
          <p:cNvPicPr>
            <a:picLocks noChangeAspect="1"/>
          </p:cNvPicPr>
          <p:nvPr/>
        </p:nvPicPr>
        <p:blipFill>
          <a:blip r:embed="rId6"/>
          <a:stretch>
            <a:fillRect/>
          </a:stretch>
        </p:blipFill>
        <p:spPr>
          <a:xfrm>
            <a:off x="3412002" y="1562735"/>
            <a:ext cx="6671087" cy="4310549"/>
          </a:xfrm>
          <a:prstGeom prst="rect">
            <a:avLst/>
          </a:prstGeom>
        </p:spPr>
      </p:pic>
      <p:pic>
        <p:nvPicPr>
          <p:cNvPr id="37" name="Picture 36"/>
          <p:cNvPicPr>
            <a:picLocks noChangeAspect="1"/>
          </p:cNvPicPr>
          <p:nvPr/>
        </p:nvPicPr>
        <p:blipFill>
          <a:blip r:embed="rId7"/>
          <a:stretch>
            <a:fillRect/>
          </a:stretch>
        </p:blipFill>
        <p:spPr>
          <a:xfrm>
            <a:off x="5276712" y="-373535"/>
            <a:ext cx="7264070" cy="4706299"/>
          </a:xfrm>
          <a:prstGeom prst="rect">
            <a:avLst/>
          </a:prstGeom>
        </p:spPr>
      </p:pic>
      <p:grpSp>
        <p:nvGrpSpPr>
          <p:cNvPr id="39" name="Group 38"/>
          <p:cNvGrpSpPr/>
          <p:nvPr/>
        </p:nvGrpSpPr>
        <p:grpSpPr>
          <a:xfrm>
            <a:off x="5208428" y="713362"/>
            <a:ext cx="2712308" cy="4040125"/>
            <a:chOff x="768089" y="-1605208"/>
            <a:chExt cx="3768750" cy="5613751"/>
          </a:xfrm>
        </p:grpSpPr>
        <p:pic>
          <p:nvPicPr>
            <p:cNvPr id="8" name="Picture 7"/>
            <p:cNvPicPr>
              <a:picLocks noChangeAspect="1"/>
            </p:cNvPicPr>
            <p:nvPr/>
          </p:nvPicPr>
          <p:blipFill>
            <a:blip r:embed="rId8"/>
            <a:stretch>
              <a:fillRect/>
            </a:stretch>
          </p:blipFill>
          <p:spPr>
            <a:xfrm>
              <a:off x="768089" y="-1605208"/>
              <a:ext cx="3768750" cy="5613751"/>
            </a:xfrm>
            <a:prstGeom prst="rect">
              <a:avLst/>
            </a:prstGeom>
          </p:spPr>
        </p:pic>
        <p:pic>
          <p:nvPicPr>
            <p:cNvPr id="14" name="Picture 13"/>
            <p:cNvPicPr>
              <a:picLocks noChangeAspect="1"/>
            </p:cNvPicPr>
            <p:nvPr/>
          </p:nvPicPr>
          <p:blipFill>
            <a:blip r:embed="rId9"/>
            <a:stretch>
              <a:fillRect/>
            </a:stretch>
          </p:blipFill>
          <p:spPr>
            <a:xfrm>
              <a:off x="1755198" y="534480"/>
              <a:ext cx="1361250" cy="1800000"/>
            </a:xfrm>
            <a:prstGeom prst="rect">
              <a:avLst/>
            </a:prstGeom>
          </p:spPr>
        </p:pic>
      </p:grpSp>
      <p:pic>
        <p:nvPicPr>
          <p:cNvPr id="16" name="Picture 15"/>
          <p:cNvPicPr>
            <a:picLocks noChangeAspect="1"/>
          </p:cNvPicPr>
          <p:nvPr/>
        </p:nvPicPr>
        <p:blipFill>
          <a:blip r:embed="rId10"/>
          <a:stretch>
            <a:fillRect/>
          </a:stretch>
        </p:blipFill>
        <p:spPr>
          <a:xfrm>
            <a:off x="10156137" y="2523955"/>
            <a:ext cx="1468487" cy="948588"/>
          </a:xfrm>
          <a:prstGeom prst="rect">
            <a:avLst/>
          </a:prstGeom>
        </p:spPr>
      </p:pic>
      <p:pic>
        <p:nvPicPr>
          <p:cNvPr id="21" name="Picture 20"/>
          <p:cNvPicPr>
            <a:picLocks noChangeAspect="1"/>
          </p:cNvPicPr>
          <p:nvPr/>
        </p:nvPicPr>
        <p:blipFill>
          <a:blip r:embed="rId11"/>
          <a:stretch>
            <a:fillRect/>
          </a:stretch>
        </p:blipFill>
        <p:spPr>
          <a:xfrm>
            <a:off x="1" y="3743009"/>
            <a:ext cx="4822369" cy="3124661"/>
          </a:xfrm>
          <a:prstGeom prst="rect">
            <a:avLst/>
          </a:prstGeom>
        </p:spPr>
      </p:pic>
      <p:pic>
        <p:nvPicPr>
          <p:cNvPr id="22" name="Picture 21"/>
          <p:cNvPicPr>
            <a:picLocks noChangeAspect="1"/>
          </p:cNvPicPr>
          <p:nvPr/>
        </p:nvPicPr>
        <p:blipFill>
          <a:blip r:embed="rId12"/>
          <a:stretch>
            <a:fillRect/>
          </a:stretch>
        </p:blipFill>
        <p:spPr>
          <a:xfrm>
            <a:off x="257977" y="5707769"/>
            <a:ext cx="1481228" cy="956627"/>
          </a:xfrm>
          <a:prstGeom prst="rect">
            <a:avLst/>
          </a:prstGeom>
        </p:spPr>
      </p:pic>
      <p:grpSp>
        <p:nvGrpSpPr>
          <p:cNvPr id="36" name="Group 35"/>
          <p:cNvGrpSpPr/>
          <p:nvPr/>
        </p:nvGrpSpPr>
        <p:grpSpPr>
          <a:xfrm>
            <a:off x="10509568" y="388212"/>
            <a:ext cx="934789" cy="1104751"/>
            <a:chOff x="7012021" y="-1253215"/>
            <a:chExt cx="1237500" cy="1462500"/>
          </a:xfrm>
        </p:grpSpPr>
        <p:pic>
          <p:nvPicPr>
            <p:cNvPr id="33" name="Picture 32"/>
            <p:cNvPicPr>
              <a:picLocks noChangeAspect="1"/>
            </p:cNvPicPr>
            <p:nvPr/>
          </p:nvPicPr>
          <p:blipFill>
            <a:blip r:embed="rId13"/>
            <a:stretch>
              <a:fillRect/>
            </a:stretch>
          </p:blipFill>
          <p:spPr>
            <a:xfrm>
              <a:off x="7012021" y="-1253215"/>
              <a:ext cx="1237500" cy="1462500"/>
            </a:xfrm>
            <a:prstGeom prst="rect">
              <a:avLst/>
            </a:prstGeom>
          </p:spPr>
        </p:pic>
        <p:pic>
          <p:nvPicPr>
            <p:cNvPr id="35" name="Picture 34"/>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7703687" y="-912406"/>
              <a:ext cx="314973" cy="435664"/>
            </a:xfrm>
            <a:prstGeom prst="rect">
              <a:avLst/>
            </a:prstGeom>
          </p:spPr>
        </p:pic>
      </p:grpSp>
      <p:sp>
        <p:nvSpPr>
          <p:cNvPr id="31" name="TextBox 30"/>
          <p:cNvSpPr txBox="1"/>
          <p:nvPr/>
        </p:nvSpPr>
        <p:spPr>
          <a:xfrm>
            <a:off x="581025" y="1657972"/>
            <a:ext cx="3600450" cy="707886"/>
          </a:xfrm>
          <a:prstGeom prst="rect">
            <a:avLst/>
          </a:prstGeom>
          <a:noFill/>
        </p:spPr>
        <p:txBody>
          <a:bodyPr wrap="square" rtlCol="0">
            <a:spAutoFit/>
          </a:bodyPr>
          <a:lstStyle/>
          <a:p>
            <a:r>
              <a:rPr lang="en-US" sz="4000" dirty="0" err="1" smtClean="0">
                <a:solidFill>
                  <a:schemeClr val="bg1"/>
                </a:solidFill>
                <a:latin typeface="Segoe UI Light" panose="020B0502040204020203" pitchFamily="34" charset="0"/>
                <a:cs typeface="Segoe UI Light" panose="020B0502040204020203" pitchFamily="34" charset="0"/>
              </a:rPr>
              <a:t>AutoScale</a:t>
            </a:r>
            <a:endParaRPr lang="en-US" sz="4000" dirty="0">
              <a:solidFill>
                <a:schemeClr val="bg1"/>
              </a:solidFill>
              <a:latin typeface="Segoe UI Light" panose="020B0502040204020203" pitchFamily="34" charset="0"/>
              <a:cs typeface="Segoe UI Light" panose="020B0502040204020203" pitchFamily="34" charset="0"/>
            </a:endParaRPr>
          </a:p>
        </p:txBody>
      </p:sp>
      <p:pic>
        <p:nvPicPr>
          <p:cNvPr id="27" name="Picture 26"/>
          <p:cNvPicPr>
            <a:picLocks noChangeAspect="1"/>
          </p:cNvPicPr>
          <p:nvPr/>
        </p:nvPicPr>
        <p:blipFill>
          <a:blip r:embed="rId15"/>
          <a:stretch>
            <a:fillRect/>
          </a:stretch>
        </p:blipFill>
        <p:spPr>
          <a:xfrm>
            <a:off x="215340" y="3302216"/>
            <a:ext cx="2092500" cy="2340000"/>
          </a:xfrm>
          <a:prstGeom prst="rect">
            <a:avLst/>
          </a:prstGeom>
        </p:spPr>
      </p:pic>
      <p:pic>
        <p:nvPicPr>
          <p:cNvPr id="28" name="Picture 27"/>
          <p:cNvPicPr>
            <a:picLocks noChangeAspect="1"/>
          </p:cNvPicPr>
          <p:nvPr/>
        </p:nvPicPr>
        <p:blipFill>
          <a:blip r:embed="rId13"/>
          <a:stretch>
            <a:fillRect/>
          </a:stretch>
        </p:blipFill>
        <p:spPr>
          <a:xfrm>
            <a:off x="1447611" y="5043761"/>
            <a:ext cx="1237500" cy="1462500"/>
          </a:xfrm>
          <a:prstGeom prst="rect">
            <a:avLst/>
          </a:prstGeom>
        </p:spPr>
      </p:pic>
      <p:pic>
        <p:nvPicPr>
          <p:cNvPr id="29" name="Picture 28"/>
          <p:cNvPicPr>
            <a:picLocks noChangeAspect="1"/>
          </p:cNvPicPr>
          <p:nvPr/>
        </p:nvPicPr>
        <p:blipFill>
          <a:blip r:embed="rId16"/>
          <a:stretch>
            <a:fillRect/>
          </a:stretch>
        </p:blipFill>
        <p:spPr>
          <a:xfrm>
            <a:off x="2788810" y="4960912"/>
            <a:ext cx="447874" cy="1224190"/>
          </a:xfrm>
          <a:prstGeom prst="rect">
            <a:avLst/>
          </a:prstGeom>
        </p:spPr>
      </p:pic>
      <p:pic>
        <p:nvPicPr>
          <p:cNvPr id="41" name="Picture 40"/>
          <p:cNvPicPr>
            <a:picLocks noChangeAspect="1"/>
          </p:cNvPicPr>
          <p:nvPr/>
        </p:nvPicPr>
        <p:blipFill>
          <a:blip r:embed="rId17"/>
          <a:stretch>
            <a:fillRect/>
          </a:stretch>
        </p:blipFill>
        <p:spPr>
          <a:xfrm>
            <a:off x="4607525" y="3601907"/>
            <a:ext cx="2340000" cy="1473750"/>
          </a:xfrm>
          <a:prstGeom prst="rect">
            <a:avLst/>
          </a:prstGeom>
        </p:spPr>
      </p:pic>
      <p:grpSp>
        <p:nvGrpSpPr>
          <p:cNvPr id="24" name="Group 23"/>
          <p:cNvGrpSpPr/>
          <p:nvPr/>
        </p:nvGrpSpPr>
        <p:grpSpPr>
          <a:xfrm>
            <a:off x="9787568" y="-79793"/>
            <a:ext cx="934789" cy="1104751"/>
            <a:chOff x="9827324" y="-40038"/>
            <a:chExt cx="934789" cy="1104751"/>
          </a:xfrm>
        </p:grpSpPr>
        <p:pic>
          <p:nvPicPr>
            <p:cNvPr id="25" name="Picture 24"/>
            <p:cNvPicPr>
              <a:picLocks noChangeAspect="1"/>
            </p:cNvPicPr>
            <p:nvPr/>
          </p:nvPicPr>
          <p:blipFill>
            <a:blip r:embed="rId13"/>
            <a:stretch>
              <a:fillRect/>
            </a:stretch>
          </p:blipFill>
          <p:spPr>
            <a:xfrm>
              <a:off x="9827324" y="-40038"/>
              <a:ext cx="934789" cy="1104751"/>
            </a:xfrm>
            <a:prstGeom prst="rect">
              <a:avLst/>
            </a:prstGeom>
          </p:spPr>
        </p:pic>
        <p:pic>
          <p:nvPicPr>
            <p:cNvPr id="40" name="Picture 39"/>
            <p:cNvPicPr>
              <a:picLocks noChangeAspect="1"/>
            </p:cNvPicPr>
            <p:nvPr/>
          </p:nvPicPr>
          <p:blipFill>
            <a:blip r:embed="rId18"/>
            <a:stretch>
              <a:fillRect/>
            </a:stretch>
          </p:blipFill>
          <p:spPr>
            <a:xfrm>
              <a:off x="10368710" y="254515"/>
              <a:ext cx="147937" cy="295874"/>
            </a:xfrm>
            <a:prstGeom prst="rect">
              <a:avLst/>
            </a:prstGeom>
          </p:spPr>
        </p:pic>
      </p:grpSp>
    </p:spTree>
    <p:extLst>
      <p:ext uri="{BB962C8B-B14F-4D97-AF65-F5344CB8AC3E}">
        <p14:creationId xmlns:p14="http://schemas.microsoft.com/office/powerpoint/2010/main" val="236401345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31"/>
          <p:cNvPicPr>
            <a:picLocks noChangeAspect="1"/>
          </p:cNvPicPr>
          <p:nvPr/>
        </p:nvPicPr>
        <p:blipFill>
          <a:blip r:embed="rId3"/>
          <a:stretch>
            <a:fillRect/>
          </a:stretch>
        </p:blipFill>
        <p:spPr>
          <a:xfrm>
            <a:off x="1908380" y="4146760"/>
            <a:ext cx="2172796" cy="1400076"/>
          </a:xfrm>
          <a:prstGeom prst="rect">
            <a:avLst/>
          </a:prstGeom>
        </p:spPr>
      </p:pic>
      <p:pic>
        <p:nvPicPr>
          <p:cNvPr id="26" name="Picture 25"/>
          <p:cNvPicPr>
            <a:picLocks noChangeAspect="1"/>
          </p:cNvPicPr>
          <p:nvPr/>
        </p:nvPicPr>
        <p:blipFill>
          <a:blip r:embed="rId3"/>
          <a:stretch>
            <a:fillRect/>
          </a:stretch>
        </p:blipFill>
        <p:spPr>
          <a:xfrm>
            <a:off x="2845363" y="4756882"/>
            <a:ext cx="2172796" cy="1400076"/>
          </a:xfrm>
          <a:prstGeom prst="rect">
            <a:avLst/>
          </a:prstGeom>
        </p:spPr>
      </p:pic>
      <p:pic>
        <p:nvPicPr>
          <p:cNvPr id="30" name="Picture 29"/>
          <p:cNvPicPr>
            <a:picLocks noChangeAspect="1"/>
          </p:cNvPicPr>
          <p:nvPr/>
        </p:nvPicPr>
        <p:blipFill>
          <a:blip r:embed="rId4"/>
          <a:stretch>
            <a:fillRect/>
          </a:stretch>
        </p:blipFill>
        <p:spPr>
          <a:xfrm>
            <a:off x="6609503" y="0"/>
            <a:ext cx="5582498" cy="3614057"/>
          </a:xfrm>
          <a:prstGeom prst="rect">
            <a:avLst/>
          </a:prstGeom>
        </p:spPr>
      </p:pic>
      <p:pic>
        <p:nvPicPr>
          <p:cNvPr id="38" name="Picture 37"/>
          <p:cNvPicPr>
            <a:picLocks noChangeAspect="1"/>
          </p:cNvPicPr>
          <p:nvPr/>
        </p:nvPicPr>
        <p:blipFill>
          <a:blip r:embed="rId5"/>
          <a:stretch>
            <a:fillRect/>
          </a:stretch>
        </p:blipFill>
        <p:spPr>
          <a:xfrm>
            <a:off x="8314314" y="267557"/>
            <a:ext cx="3327550" cy="2147980"/>
          </a:xfrm>
          <a:prstGeom prst="rect">
            <a:avLst/>
          </a:prstGeom>
        </p:spPr>
      </p:pic>
      <p:pic>
        <p:nvPicPr>
          <p:cNvPr id="18" name="Picture 17"/>
          <p:cNvPicPr>
            <a:picLocks noChangeAspect="1"/>
          </p:cNvPicPr>
          <p:nvPr/>
        </p:nvPicPr>
        <p:blipFill>
          <a:blip r:embed="rId6"/>
          <a:stretch>
            <a:fillRect/>
          </a:stretch>
        </p:blipFill>
        <p:spPr>
          <a:xfrm>
            <a:off x="3412002" y="1562735"/>
            <a:ext cx="6671087" cy="4310549"/>
          </a:xfrm>
          <a:prstGeom prst="rect">
            <a:avLst/>
          </a:prstGeom>
        </p:spPr>
      </p:pic>
      <p:pic>
        <p:nvPicPr>
          <p:cNvPr id="37" name="Picture 36"/>
          <p:cNvPicPr>
            <a:picLocks noChangeAspect="1"/>
          </p:cNvPicPr>
          <p:nvPr/>
        </p:nvPicPr>
        <p:blipFill>
          <a:blip r:embed="rId7"/>
          <a:stretch>
            <a:fillRect/>
          </a:stretch>
        </p:blipFill>
        <p:spPr>
          <a:xfrm>
            <a:off x="5276712" y="-373535"/>
            <a:ext cx="7264070" cy="4706299"/>
          </a:xfrm>
          <a:prstGeom prst="rect">
            <a:avLst/>
          </a:prstGeom>
        </p:spPr>
      </p:pic>
      <p:pic>
        <p:nvPicPr>
          <p:cNvPr id="16" name="Picture 15"/>
          <p:cNvPicPr>
            <a:picLocks noChangeAspect="1"/>
          </p:cNvPicPr>
          <p:nvPr/>
        </p:nvPicPr>
        <p:blipFill>
          <a:blip r:embed="rId8"/>
          <a:stretch>
            <a:fillRect/>
          </a:stretch>
        </p:blipFill>
        <p:spPr>
          <a:xfrm>
            <a:off x="10156137" y="2523955"/>
            <a:ext cx="1468487" cy="948588"/>
          </a:xfrm>
          <a:prstGeom prst="rect">
            <a:avLst/>
          </a:prstGeom>
        </p:spPr>
      </p:pic>
      <p:pic>
        <p:nvPicPr>
          <p:cNvPr id="21" name="Picture 20"/>
          <p:cNvPicPr>
            <a:picLocks noChangeAspect="1"/>
          </p:cNvPicPr>
          <p:nvPr/>
        </p:nvPicPr>
        <p:blipFill>
          <a:blip r:embed="rId9"/>
          <a:stretch>
            <a:fillRect/>
          </a:stretch>
        </p:blipFill>
        <p:spPr>
          <a:xfrm>
            <a:off x="1" y="3743009"/>
            <a:ext cx="4822369" cy="3124661"/>
          </a:xfrm>
          <a:prstGeom prst="rect">
            <a:avLst/>
          </a:prstGeom>
        </p:spPr>
      </p:pic>
      <p:pic>
        <p:nvPicPr>
          <p:cNvPr id="22" name="Picture 21"/>
          <p:cNvPicPr>
            <a:picLocks noChangeAspect="1"/>
          </p:cNvPicPr>
          <p:nvPr/>
        </p:nvPicPr>
        <p:blipFill>
          <a:blip r:embed="rId10"/>
          <a:stretch>
            <a:fillRect/>
          </a:stretch>
        </p:blipFill>
        <p:spPr>
          <a:xfrm>
            <a:off x="257977" y="5707769"/>
            <a:ext cx="1481228" cy="956627"/>
          </a:xfrm>
          <a:prstGeom prst="rect">
            <a:avLst/>
          </a:prstGeom>
        </p:spPr>
      </p:pic>
      <p:grpSp>
        <p:nvGrpSpPr>
          <p:cNvPr id="36" name="Group 35"/>
          <p:cNvGrpSpPr/>
          <p:nvPr/>
        </p:nvGrpSpPr>
        <p:grpSpPr>
          <a:xfrm>
            <a:off x="10509568" y="388212"/>
            <a:ext cx="934789" cy="1104751"/>
            <a:chOff x="7012021" y="-1253215"/>
            <a:chExt cx="1237500" cy="1462500"/>
          </a:xfrm>
        </p:grpSpPr>
        <p:pic>
          <p:nvPicPr>
            <p:cNvPr id="33" name="Picture 32"/>
            <p:cNvPicPr>
              <a:picLocks noChangeAspect="1"/>
            </p:cNvPicPr>
            <p:nvPr/>
          </p:nvPicPr>
          <p:blipFill>
            <a:blip r:embed="rId11"/>
            <a:stretch>
              <a:fillRect/>
            </a:stretch>
          </p:blipFill>
          <p:spPr>
            <a:xfrm>
              <a:off x="7012021" y="-1253215"/>
              <a:ext cx="1237500" cy="1462500"/>
            </a:xfrm>
            <a:prstGeom prst="rect">
              <a:avLst/>
            </a:prstGeom>
          </p:spPr>
        </p:pic>
        <p:pic>
          <p:nvPicPr>
            <p:cNvPr id="35" name="Picture 34"/>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7703687" y="-912406"/>
              <a:ext cx="314973" cy="435664"/>
            </a:xfrm>
            <a:prstGeom prst="rect">
              <a:avLst/>
            </a:prstGeom>
          </p:spPr>
        </p:pic>
      </p:grpSp>
      <p:pic>
        <p:nvPicPr>
          <p:cNvPr id="27" name="Picture 26"/>
          <p:cNvPicPr>
            <a:picLocks noChangeAspect="1"/>
          </p:cNvPicPr>
          <p:nvPr/>
        </p:nvPicPr>
        <p:blipFill>
          <a:blip r:embed="rId13"/>
          <a:stretch>
            <a:fillRect/>
          </a:stretch>
        </p:blipFill>
        <p:spPr>
          <a:xfrm>
            <a:off x="215340" y="3302216"/>
            <a:ext cx="2092500" cy="2340000"/>
          </a:xfrm>
          <a:prstGeom prst="rect">
            <a:avLst/>
          </a:prstGeom>
        </p:spPr>
      </p:pic>
      <p:pic>
        <p:nvPicPr>
          <p:cNvPr id="28" name="Picture 27"/>
          <p:cNvPicPr>
            <a:picLocks noChangeAspect="1"/>
          </p:cNvPicPr>
          <p:nvPr/>
        </p:nvPicPr>
        <p:blipFill>
          <a:blip r:embed="rId11"/>
          <a:stretch>
            <a:fillRect/>
          </a:stretch>
        </p:blipFill>
        <p:spPr>
          <a:xfrm>
            <a:off x="1447611" y="5043761"/>
            <a:ext cx="1237500" cy="1462500"/>
          </a:xfrm>
          <a:prstGeom prst="rect">
            <a:avLst/>
          </a:prstGeom>
        </p:spPr>
      </p:pic>
      <p:pic>
        <p:nvPicPr>
          <p:cNvPr id="29" name="Picture 28"/>
          <p:cNvPicPr>
            <a:picLocks noChangeAspect="1"/>
          </p:cNvPicPr>
          <p:nvPr/>
        </p:nvPicPr>
        <p:blipFill>
          <a:blip r:embed="rId14"/>
          <a:stretch>
            <a:fillRect/>
          </a:stretch>
        </p:blipFill>
        <p:spPr>
          <a:xfrm>
            <a:off x="2788810" y="4960912"/>
            <a:ext cx="447874" cy="1224190"/>
          </a:xfrm>
          <a:prstGeom prst="rect">
            <a:avLst/>
          </a:prstGeom>
        </p:spPr>
      </p:pic>
      <p:grpSp>
        <p:nvGrpSpPr>
          <p:cNvPr id="41" name="Group 40"/>
          <p:cNvGrpSpPr/>
          <p:nvPr/>
        </p:nvGrpSpPr>
        <p:grpSpPr>
          <a:xfrm>
            <a:off x="2606742" y="-984809"/>
            <a:ext cx="2712308" cy="4040125"/>
            <a:chOff x="768089" y="-1605208"/>
            <a:chExt cx="3768750" cy="5613751"/>
          </a:xfrm>
        </p:grpSpPr>
        <p:pic>
          <p:nvPicPr>
            <p:cNvPr id="42" name="Picture 41"/>
            <p:cNvPicPr>
              <a:picLocks noChangeAspect="1"/>
            </p:cNvPicPr>
            <p:nvPr/>
          </p:nvPicPr>
          <p:blipFill>
            <a:blip r:embed="rId15"/>
            <a:stretch>
              <a:fillRect/>
            </a:stretch>
          </p:blipFill>
          <p:spPr>
            <a:xfrm>
              <a:off x="768089" y="-1605208"/>
              <a:ext cx="3768750" cy="5613751"/>
            </a:xfrm>
            <a:prstGeom prst="rect">
              <a:avLst/>
            </a:prstGeom>
          </p:spPr>
        </p:pic>
        <p:pic>
          <p:nvPicPr>
            <p:cNvPr id="43" name="Picture 42"/>
            <p:cNvPicPr>
              <a:picLocks noChangeAspect="1"/>
            </p:cNvPicPr>
            <p:nvPr/>
          </p:nvPicPr>
          <p:blipFill>
            <a:blip r:embed="rId16"/>
            <a:stretch>
              <a:fillRect/>
            </a:stretch>
          </p:blipFill>
          <p:spPr>
            <a:xfrm>
              <a:off x="1755198" y="534480"/>
              <a:ext cx="1361250" cy="1800000"/>
            </a:xfrm>
            <a:prstGeom prst="rect">
              <a:avLst/>
            </a:prstGeom>
          </p:spPr>
        </p:pic>
      </p:grpSp>
      <p:grpSp>
        <p:nvGrpSpPr>
          <p:cNvPr id="47" name="Group 46"/>
          <p:cNvGrpSpPr/>
          <p:nvPr/>
        </p:nvGrpSpPr>
        <p:grpSpPr>
          <a:xfrm>
            <a:off x="5208428" y="713362"/>
            <a:ext cx="2712308" cy="4040125"/>
            <a:chOff x="768089" y="-1605208"/>
            <a:chExt cx="3768750" cy="5613751"/>
          </a:xfrm>
        </p:grpSpPr>
        <p:pic>
          <p:nvPicPr>
            <p:cNvPr id="48" name="Picture 47"/>
            <p:cNvPicPr>
              <a:picLocks noChangeAspect="1"/>
            </p:cNvPicPr>
            <p:nvPr/>
          </p:nvPicPr>
          <p:blipFill>
            <a:blip r:embed="rId15"/>
            <a:stretch>
              <a:fillRect/>
            </a:stretch>
          </p:blipFill>
          <p:spPr>
            <a:xfrm>
              <a:off x="768089" y="-1605208"/>
              <a:ext cx="3768750" cy="5613751"/>
            </a:xfrm>
            <a:prstGeom prst="rect">
              <a:avLst/>
            </a:prstGeom>
          </p:spPr>
        </p:pic>
        <p:pic>
          <p:nvPicPr>
            <p:cNvPr id="49" name="Picture 48"/>
            <p:cNvPicPr>
              <a:picLocks noChangeAspect="1"/>
            </p:cNvPicPr>
            <p:nvPr/>
          </p:nvPicPr>
          <p:blipFill>
            <a:blip r:embed="rId16"/>
            <a:stretch>
              <a:fillRect/>
            </a:stretch>
          </p:blipFill>
          <p:spPr>
            <a:xfrm>
              <a:off x="1755198" y="534480"/>
              <a:ext cx="1361250" cy="1800000"/>
            </a:xfrm>
            <a:prstGeom prst="rect">
              <a:avLst/>
            </a:prstGeom>
          </p:spPr>
        </p:pic>
      </p:grpSp>
      <p:grpSp>
        <p:nvGrpSpPr>
          <p:cNvPr id="50" name="Group 49"/>
          <p:cNvGrpSpPr/>
          <p:nvPr/>
        </p:nvGrpSpPr>
        <p:grpSpPr>
          <a:xfrm>
            <a:off x="7777456" y="2422420"/>
            <a:ext cx="2712308" cy="4040125"/>
            <a:chOff x="768089" y="-1605208"/>
            <a:chExt cx="3768750" cy="5613751"/>
          </a:xfrm>
        </p:grpSpPr>
        <p:pic>
          <p:nvPicPr>
            <p:cNvPr id="51" name="Picture 50"/>
            <p:cNvPicPr>
              <a:picLocks noChangeAspect="1"/>
            </p:cNvPicPr>
            <p:nvPr/>
          </p:nvPicPr>
          <p:blipFill>
            <a:blip r:embed="rId15"/>
            <a:stretch>
              <a:fillRect/>
            </a:stretch>
          </p:blipFill>
          <p:spPr>
            <a:xfrm>
              <a:off x="768089" y="-1605208"/>
              <a:ext cx="3768750" cy="5613751"/>
            </a:xfrm>
            <a:prstGeom prst="rect">
              <a:avLst/>
            </a:prstGeom>
          </p:spPr>
        </p:pic>
        <p:pic>
          <p:nvPicPr>
            <p:cNvPr id="52" name="Picture 51"/>
            <p:cNvPicPr>
              <a:picLocks noChangeAspect="1"/>
            </p:cNvPicPr>
            <p:nvPr/>
          </p:nvPicPr>
          <p:blipFill>
            <a:blip r:embed="rId16"/>
            <a:stretch>
              <a:fillRect/>
            </a:stretch>
          </p:blipFill>
          <p:spPr>
            <a:xfrm>
              <a:off x="1755198" y="534480"/>
              <a:ext cx="1361250" cy="1800000"/>
            </a:xfrm>
            <a:prstGeom prst="rect">
              <a:avLst/>
            </a:prstGeom>
          </p:spPr>
        </p:pic>
      </p:grpSp>
      <p:pic>
        <p:nvPicPr>
          <p:cNvPr id="54" name="Picture 53"/>
          <p:cNvPicPr>
            <a:picLocks noChangeAspect="1"/>
          </p:cNvPicPr>
          <p:nvPr/>
        </p:nvPicPr>
        <p:blipFill>
          <a:blip r:embed="rId17"/>
          <a:stretch>
            <a:fillRect/>
          </a:stretch>
        </p:blipFill>
        <p:spPr>
          <a:xfrm>
            <a:off x="4607525" y="3601907"/>
            <a:ext cx="2340000" cy="1473750"/>
          </a:xfrm>
          <a:prstGeom prst="rect">
            <a:avLst/>
          </a:prstGeom>
        </p:spPr>
      </p:pic>
      <p:sp>
        <p:nvSpPr>
          <p:cNvPr id="39" name="TextBox 38"/>
          <p:cNvSpPr txBox="1"/>
          <p:nvPr/>
        </p:nvSpPr>
        <p:spPr>
          <a:xfrm>
            <a:off x="581025" y="1657972"/>
            <a:ext cx="3600450" cy="707886"/>
          </a:xfrm>
          <a:prstGeom prst="rect">
            <a:avLst/>
          </a:prstGeom>
          <a:noFill/>
        </p:spPr>
        <p:txBody>
          <a:bodyPr wrap="square" rtlCol="0">
            <a:spAutoFit/>
          </a:bodyPr>
          <a:lstStyle/>
          <a:p>
            <a:r>
              <a:rPr lang="en-US" sz="4000" dirty="0" err="1" smtClean="0">
                <a:solidFill>
                  <a:schemeClr val="bg1"/>
                </a:solidFill>
                <a:latin typeface="Segoe UI Light" panose="020B0502040204020203" pitchFamily="34" charset="0"/>
                <a:cs typeface="Segoe UI Light" panose="020B0502040204020203" pitchFamily="34" charset="0"/>
              </a:rPr>
              <a:t>AutoScale</a:t>
            </a:r>
            <a:endParaRPr lang="en-US" sz="4000" dirty="0">
              <a:solidFill>
                <a:schemeClr val="bg1"/>
              </a:solidFill>
              <a:latin typeface="Segoe UI Light" panose="020B0502040204020203" pitchFamily="34" charset="0"/>
              <a:cs typeface="Segoe UI Light" panose="020B0502040204020203" pitchFamily="34" charset="0"/>
            </a:endParaRPr>
          </a:p>
        </p:txBody>
      </p:sp>
      <p:grpSp>
        <p:nvGrpSpPr>
          <p:cNvPr id="31" name="Group 30"/>
          <p:cNvGrpSpPr/>
          <p:nvPr/>
        </p:nvGrpSpPr>
        <p:grpSpPr>
          <a:xfrm>
            <a:off x="9787568" y="-79793"/>
            <a:ext cx="934789" cy="1104751"/>
            <a:chOff x="9827324" y="-40038"/>
            <a:chExt cx="934789" cy="1104751"/>
          </a:xfrm>
        </p:grpSpPr>
        <p:pic>
          <p:nvPicPr>
            <p:cNvPr id="40" name="Picture 39"/>
            <p:cNvPicPr>
              <a:picLocks noChangeAspect="1"/>
            </p:cNvPicPr>
            <p:nvPr/>
          </p:nvPicPr>
          <p:blipFill>
            <a:blip r:embed="rId11"/>
            <a:stretch>
              <a:fillRect/>
            </a:stretch>
          </p:blipFill>
          <p:spPr>
            <a:xfrm>
              <a:off x="9827324" y="-40038"/>
              <a:ext cx="934789" cy="1104751"/>
            </a:xfrm>
            <a:prstGeom prst="rect">
              <a:avLst/>
            </a:prstGeom>
          </p:spPr>
        </p:pic>
        <p:pic>
          <p:nvPicPr>
            <p:cNvPr id="44" name="Picture 43"/>
            <p:cNvPicPr>
              <a:picLocks noChangeAspect="1"/>
            </p:cNvPicPr>
            <p:nvPr/>
          </p:nvPicPr>
          <p:blipFill>
            <a:blip r:embed="rId18"/>
            <a:stretch>
              <a:fillRect/>
            </a:stretch>
          </p:blipFill>
          <p:spPr>
            <a:xfrm>
              <a:off x="10368710" y="254515"/>
              <a:ext cx="147937" cy="295874"/>
            </a:xfrm>
            <a:prstGeom prst="rect">
              <a:avLst/>
            </a:prstGeom>
          </p:spPr>
        </p:pic>
      </p:grpSp>
    </p:spTree>
    <p:extLst>
      <p:ext uri="{BB962C8B-B14F-4D97-AF65-F5344CB8AC3E}">
        <p14:creationId xmlns:p14="http://schemas.microsoft.com/office/powerpoint/2010/main" val="178349678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left)">
                                      <p:cBhvr>
                                        <p:cTn id="7" dur="500"/>
                                        <p:tgtEl>
                                          <p:spTgt spid="3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1"/>
                                        </p:tgtEl>
                                        <p:attrNameLst>
                                          <p:attrName>style.visibility</p:attrName>
                                        </p:attrNameLst>
                                      </p:cBhvr>
                                      <p:to>
                                        <p:strVal val="visible"/>
                                      </p:to>
                                    </p:set>
                                    <p:animEffect transition="in" filter="fade">
                                      <p:cBhvr>
                                        <p:cTn id="11" dur="500"/>
                                        <p:tgtEl>
                                          <p:spTgt spid="41"/>
                                        </p:tgtEl>
                                      </p:cBhvr>
                                    </p:animEffect>
                                  </p:childTnLst>
                                </p:cTn>
                              </p:par>
                              <p:par>
                                <p:cTn id="12" presetID="10" presetClass="entr" presetSubtype="0" fill="hold" nodeType="withEffect">
                                  <p:stCondLst>
                                    <p:cond delay="250"/>
                                  </p:stCondLst>
                                  <p:childTnLst>
                                    <p:set>
                                      <p:cBhvr>
                                        <p:cTn id="13" dur="1" fill="hold">
                                          <p:stCondLst>
                                            <p:cond delay="0"/>
                                          </p:stCondLst>
                                        </p:cTn>
                                        <p:tgtEl>
                                          <p:spTgt spid="50"/>
                                        </p:tgtEl>
                                        <p:attrNameLst>
                                          <p:attrName>style.visibility</p:attrName>
                                        </p:attrNameLst>
                                      </p:cBhvr>
                                      <p:to>
                                        <p:strVal val="visible"/>
                                      </p:to>
                                    </p:set>
                                    <p:animEffect transition="in" filter="fade">
                                      <p:cBhvr>
                                        <p:cTn id="14"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Picture 36"/>
          <p:cNvPicPr>
            <a:picLocks noChangeAspect="1"/>
          </p:cNvPicPr>
          <p:nvPr/>
        </p:nvPicPr>
        <p:blipFill>
          <a:blip r:embed="rId3"/>
          <a:stretch>
            <a:fillRect/>
          </a:stretch>
        </p:blipFill>
        <p:spPr>
          <a:xfrm>
            <a:off x="5276712" y="-373535"/>
            <a:ext cx="7264070" cy="4706299"/>
          </a:xfrm>
          <a:prstGeom prst="rect">
            <a:avLst/>
          </a:prstGeom>
        </p:spPr>
      </p:pic>
      <p:grpSp>
        <p:nvGrpSpPr>
          <p:cNvPr id="39" name="Group 38"/>
          <p:cNvGrpSpPr/>
          <p:nvPr/>
        </p:nvGrpSpPr>
        <p:grpSpPr>
          <a:xfrm>
            <a:off x="26828" y="-2672094"/>
            <a:ext cx="2712308" cy="4040125"/>
            <a:chOff x="768089" y="-1605208"/>
            <a:chExt cx="3768750" cy="5613751"/>
          </a:xfrm>
        </p:grpSpPr>
        <p:pic>
          <p:nvPicPr>
            <p:cNvPr id="44" name="Picture 43"/>
            <p:cNvPicPr>
              <a:picLocks noChangeAspect="1"/>
            </p:cNvPicPr>
            <p:nvPr/>
          </p:nvPicPr>
          <p:blipFill>
            <a:blip r:embed="rId4"/>
            <a:stretch>
              <a:fillRect/>
            </a:stretch>
          </p:blipFill>
          <p:spPr>
            <a:xfrm>
              <a:off x="768089" y="-1605208"/>
              <a:ext cx="3768750" cy="5613751"/>
            </a:xfrm>
            <a:prstGeom prst="rect">
              <a:avLst/>
            </a:prstGeom>
          </p:spPr>
        </p:pic>
        <p:pic>
          <p:nvPicPr>
            <p:cNvPr id="45" name="Picture 44"/>
            <p:cNvPicPr>
              <a:picLocks noChangeAspect="1"/>
            </p:cNvPicPr>
            <p:nvPr/>
          </p:nvPicPr>
          <p:blipFill>
            <a:blip r:embed="rId5"/>
            <a:stretch>
              <a:fillRect/>
            </a:stretch>
          </p:blipFill>
          <p:spPr>
            <a:xfrm>
              <a:off x="1755198" y="534480"/>
              <a:ext cx="1361250" cy="1800000"/>
            </a:xfrm>
            <a:prstGeom prst="rect">
              <a:avLst/>
            </a:prstGeom>
          </p:spPr>
        </p:pic>
      </p:grpSp>
      <p:pic>
        <p:nvPicPr>
          <p:cNvPr id="26" name="Picture 25"/>
          <p:cNvPicPr>
            <a:picLocks noChangeAspect="1"/>
          </p:cNvPicPr>
          <p:nvPr/>
        </p:nvPicPr>
        <p:blipFill>
          <a:blip r:embed="rId6"/>
          <a:stretch>
            <a:fillRect/>
          </a:stretch>
        </p:blipFill>
        <p:spPr>
          <a:xfrm>
            <a:off x="2845363" y="4756882"/>
            <a:ext cx="2172796" cy="1400076"/>
          </a:xfrm>
          <a:prstGeom prst="rect">
            <a:avLst/>
          </a:prstGeom>
        </p:spPr>
      </p:pic>
      <p:pic>
        <p:nvPicPr>
          <p:cNvPr id="30" name="Picture 29"/>
          <p:cNvPicPr>
            <a:picLocks noChangeAspect="1"/>
          </p:cNvPicPr>
          <p:nvPr/>
        </p:nvPicPr>
        <p:blipFill>
          <a:blip r:embed="rId7"/>
          <a:stretch>
            <a:fillRect/>
          </a:stretch>
        </p:blipFill>
        <p:spPr>
          <a:xfrm>
            <a:off x="6609503" y="0"/>
            <a:ext cx="5582498" cy="3614057"/>
          </a:xfrm>
          <a:prstGeom prst="rect">
            <a:avLst/>
          </a:prstGeom>
        </p:spPr>
      </p:pic>
      <p:pic>
        <p:nvPicPr>
          <p:cNvPr id="38" name="Picture 37"/>
          <p:cNvPicPr>
            <a:picLocks noChangeAspect="1"/>
          </p:cNvPicPr>
          <p:nvPr/>
        </p:nvPicPr>
        <p:blipFill>
          <a:blip r:embed="rId8"/>
          <a:stretch>
            <a:fillRect/>
          </a:stretch>
        </p:blipFill>
        <p:spPr>
          <a:xfrm>
            <a:off x="8314314" y="267557"/>
            <a:ext cx="3327550" cy="2147980"/>
          </a:xfrm>
          <a:prstGeom prst="rect">
            <a:avLst/>
          </a:prstGeom>
        </p:spPr>
      </p:pic>
      <p:pic>
        <p:nvPicPr>
          <p:cNvPr id="18" name="Picture 17"/>
          <p:cNvPicPr>
            <a:picLocks noChangeAspect="1"/>
          </p:cNvPicPr>
          <p:nvPr/>
        </p:nvPicPr>
        <p:blipFill>
          <a:blip r:embed="rId9"/>
          <a:stretch>
            <a:fillRect/>
          </a:stretch>
        </p:blipFill>
        <p:spPr>
          <a:xfrm>
            <a:off x="3412002" y="1562735"/>
            <a:ext cx="6671087" cy="4310549"/>
          </a:xfrm>
          <a:prstGeom prst="rect">
            <a:avLst/>
          </a:prstGeom>
        </p:spPr>
      </p:pic>
      <p:pic>
        <p:nvPicPr>
          <p:cNvPr id="16" name="Picture 15"/>
          <p:cNvPicPr>
            <a:picLocks noChangeAspect="1"/>
          </p:cNvPicPr>
          <p:nvPr/>
        </p:nvPicPr>
        <p:blipFill>
          <a:blip r:embed="rId10"/>
          <a:stretch>
            <a:fillRect/>
          </a:stretch>
        </p:blipFill>
        <p:spPr>
          <a:xfrm>
            <a:off x="10156137" y="2523955"/>
            <a:ext cx="1468487" cy="948588"/>
          </a:xfrm>
          <a:prstGeom prst="rect">
            <a:avLst/>
          </a:prstGeom>
        </p:spPr>
      </p:pic>
      <p:grpSp>
        <p:nvGrpSpPr>
          <p:cNvPr id="36" name="Group 35"/>
          <p:cNvGrpSpPr/>
          <p:nvPr/>
        </p:nvGrpSpPr>
        <p:grpSpPr>
          <a:xfrm>
            <a:off x="10509568" y="388212"/>
            <a:ext cx="934789" cy="1104751"/>
            <a:chOff x="7012021" y="-1253215"/>
            <a:chExt cx="1237500" cy="1462500"/>
          </a:xfrm>
        </p:grpSpPr>
        <p:pic>
          <p:nvPicPr>
            <p:cNvPr id="33" name="Picture 32"/>
            <p:cNvPicPr>
              <a:picLocks noChangeAspect="1"/>
            </p:cNvPicPr>
            <p:nvPr/>
          </p:nvPicPr>
          <p:blipFill>
            <a:blip r:embed="rId11"/>
            <a:stretch>
              <a:fillRect/>
            </a:stretch>
          </p:blipFill>
          <p:spPr>
            <a:xfrm>
              <a:off x="7012021" y="-1253215"/>
              <a:ext cx="1237500" cy="1462500"/>
            </a:xfrm>
            <a:prstGeom prst="rect">
              <a:avLst/>
            </a:prstGeom>
          </p:spPr>
        </p:pic>
        <p:pic>
          <p:nvPicPr>
            <p:cNvPr id="35" name="Picture 34"/>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7703687" y="-912406"/>
              <a:ext cx="314973" cy="435664"/>
            </a:xfrm>
            <a:prstGeom prst="rect">
              <a:avLst/>
            </a:prstGeom>
          </p:spPr>
        </p:pic>
      </p:grpSp>
      <p:grpSp>
        <p:nvGrpSpPr>
          <p:cNvPr id="41" name="Group 40"/>
          <p:cNvGrpSpPr/>
          <p:nvPr/>
        </p:nvGrpSpPr>
        <p:grpSpPr>
          <a:xfrm>
            <a:off x="2606742" y="-984809"/>
            <a:ext cx="2712308" cy="4040125"/>
            <a:chOff x="768089" y="-1605208"/>
            <a:chExt cx="3768750" cy="5613751"/>
          </a:xfrm>
        </p:grpSpPr>
        <p:pic>
          <p:nvPicPr>
            <p:cNvPr id="42" name="Picture 41"/>
            <p:cNvPicPr>
              <a:picLocks noChangeAspect="1"/>
            </p:cNvPicPr>
            <p:nvPr/>
          </p:nvPicPr>
          <p:blipFill>
            <a:blip r:embed="rId4"/>
            <a:stretch>
              <a:fillRect/>
            </a:stretch>
          </p:blipFill>
          <p:spPr>
            <a:xfrm>
              <a:off x="768089" y="-1605208"/>
              <a:ext cx="3768750" cy="5613751"/>
            </a:xfrm>
            <a:prstGeom prst="rect">
              <a:avLst/>
            </a:prstGeom>
          </p:spPr>
        </p:pic>
        <p:pic>
          <p:nvPicPr>
            <p:cNvPr id="43" name="Picture 42"/>
            <p:cNvPicPr>
              <a:picLocks noChangeAspect="1"/>
            </p:cNvPicPr>
            <p:nvPr/>
          </p:nvPicPr>
          <p:blipFill>
            <a:blip r:embed="rId5"/>
            <a:stretch>
              <a:fillRect/>
            </a:stretch>
          </p:blipFill>
          <p:spPr>
            <a:xfrm>
              <a:off x="1755198" y="534480"/>
              <a:ext cx="1361250" cy="1800000"/>
            </a:xfrm>
            <a:prstGeom prst="rect">
              <a:avLst/>
            </a:prstGeom>
          </p:spPr>
        </p:pic>
      </p:grpSp>
      <p:grpSp>
        <p:nvGrpSpPr>
          <p:cNvPr id="47" name="Group 46"/>
          <p:cNvGrpSpPr/>
          <p:nvPr/>
        </p:nvGrpSpPr>
        <p:grpSpPr>
          <a:xfrm>
            <a:off x="5208428" y="713362"/>
            <a:ext cx="2712308" cy="4040125"/>
            <a:chOff x="768089" y="-1605208"/>
            <a:chExt cx="3768750" cy="5613751"/>
          </a:xfrm>
        </p:grpSpPr>
        <p:pic>
          <p:nvPicPr>
            <p:cNvPr id="48" name="Picture 47"/>
            <p:cNvPicPr>
              <a:picLocks noChangeAspect="1"/>
            </p:cNvPicPr>
            <p:nvPr/>
          </p:nvPicPr>
          <p:blipFill>
            <a:blip r:embed="rId4"/>
            <a:stretch>
              <a:fillRect/>
            </a:stretch>
          </p:blipFill>
          <p:spPr>
            <a:xfrm>
              <a:off x="768089" y="-1605208"/>
              <a:ext cx="3768750" cy="5613751"/>
            </a:xfrm>
            <a:prstGeom prst="rect">
              <a:avLst/>
            </a:prstGeom>
          </p:spPr>
        </p:pic>
        <p:pic>
          <p:nvPicPr>
            <p:cNvPr id="49" name="Picture 48"/>
            <p:cNvPicPr>
              <a:picLocks noChangeAspect="1"/>
            </p:cNvPicPr>
            <p:nvPr/>
          </p:nvPicPr>
          <p:blipFill>
            <a:blip r:embed="rId5"/>
            <a:stretch>
              <a:fillRect/>
            </a:stretch>
          </p:blipFill>
          <p:spPr>
            <a:xfrm>
              <a:off x="1755198" y="534480"/>
              <a:ext cx="1361250" cy="1800000"/>
            </a:xfrm>
            <a:prstGeom prst="rect">
              <a:avLst/>
            </a:prstGeom>
          </p:spPr>
        </p:pic>
      </p:grpSp>
      <p:grpSp>
        <p:nvGrpSpPr>
          <p:cNvPr id="50" name="Group 49"/>
          <p:cNvGrpSpPr/>
          <p:nvPr/>
        </p:nvGrpSpPr>
        <p:grpSpPr>
          <a:xfrm>
            <a:off x="7777456" y="2422420"/>
            <a:ext cx="2712308" cy="4040125"/>
            <a:chOff x="768089" y="-1605208"/>
            <a:chExt cx="3768750" cy="5613751"/>
          </a:xfrm>
        </p:grpSpPr>
        <p:pic>
          <p:nvPicPr>
            <p:cNvPr id="51" name="Picture 50"/>
            <p:cNvPicPr>
              <a:picLocks noChangeAspect="1"/>
            </p:cNvPicPr>
            <p:nvPr/>
          </p:nvPicPr>
          <p:blipFill>
            <a:blip r:embed="rId4"/>
            <a:stretch>
              <a:fillRect/>
            </a:stretch>
          </p:blipFill>
          <p:spPr>
            <a:xfrm>
              <a:off x="768089" y="-1605208"/>
              <a:ext cx="3768750" cy="5613751"/>
            </a:xfrm>
            <a:prstGeom prst="rect">
              <a:avLst/>
            </a:prstGeom>
          </p:spPr>
        </p:pic>
        <p:pic>
          <p:nvPicPr>
            <p:cNvPr id="52" name="Picture 51"/>
            <p:cNvPicPr>
              <a:picLocks noChangeAspect="1"/>
            </p:cNvPicPr>
            <p:nvPr/>
          </p:nvPicPr>
          <p:blipFill>
            <a:blip r:embed="rId5"/>
            <a:stretch>
              <a:fillRect/>
            </a:stretch>
          </p:blipFill>
          <p:spPr>
            <a:xfrm>
              <a:off x="1755198" y="534480"/>
              <a:ext cx="1361250" cy="1800000"/>
            </a:xfrm>
            <a:prstGeom prst="rect">
              <a:avLst/>
            </a:prstGeom>
          </p:spPr>
        </p:pic>
      </p:grpSp>
      <p:grpSp>
        <p:nvGrpSpPr>
          <p:cNvPr id="46" name="Group 45"/>
          <p:cNvGrpSpPr/>
          <p:nvPr/>
        </p:nvGrpSpPr>
        <p:grpSpPr>
          <a:xfrm>
            <a:off x="10357370" y="4131478"/>
            <a:ext cx="2712308" cy="4040125"/>
            <a:chOff x="768089" y="-1605208"/>
            <a:chExt cx="3768750" cy="5613751"/>
          </a:xfrm>
        </p:grpSpPr>
        <p:pic>
          <p:nvPicPr>
            <p:cNvPr id="54" name="Picture 53"/>
            <p:cNvPicPr>
              <a:picLocks noChangeAspect="1"/>
            </p:cNvPicPr>
            <p:nvPr/>
          </p:nvPicPr>
          <p:blipFill>
            <a:blip r:embed="rId4"/>
            <a:stretch>
              <a:fillRect/>
            </a:stretch>
          </p:blipFill>
          <p:spPr>
            <a:xfrm>
              <a:off x="768089" y="-1605208"/>
              <a:ext cx="3768750" cy="5613751"/>
            </a:xfrm>
            <a:prstGeom prst="rect">
              <a:avLst/>
            </a:prstGeom>
          </p:spPr>
        </p:pic>
        <p:pic>
          <p:nvPicPr>
            <p:cNvPr id="55" name="Picture 54"/>
            <p:cNvPicPr>
              <a:picLocks noChangeAspect="1"/>
            </p:cNvPicPr>
            <p:nvPr/>
          </p:nvPicPr>
          <p:blipFill>
            <a:blip r:embed="rId5"/>
            <a:stretch>
              <a:fillRect/>
            </a:stretch>
          </p:blipFill>
          <p:spPr>
            <a:xfrm>
              <a:off x="1755198" y="534480"/>
              <a:ext cx="1361250" cy="1800000"/>
            </a:xfrm>
            <a:prstGeom prst="rect">
              <a:avLst/>
            </a:prstGeom>
          </p:spPr>
        </p:pic>
      </p:grpSp>
      <p:grpSp>
        <p:nvGrpSpPr>
          <p:cNvPr id="56" name="Group 55"/>
          <p:cNvGrpSpPr/>
          <p:nvPr/>
        </p:nvGrpSpPr>
        <p:grpSpPr>
          <a:xfrm>
            <a:off x="2606742" y="-3412323"/>
            <a:ext cx="2712308" cy="4040125"/>
            <a:chOff x="768089" y="-1605208"/>
            <a:chExt cx="3768750" cy="5613751"/>
          </a:xfrm>
        </p:grpSpPr>
        <p:pic>
          <p:nvPicPr>
            <p:cNvPr id="57" name="Picture 56"/>
            <p:cNvPicPr>
              <a:picLocks noChangeAspect="1"/>
            </p:cNvPicPr>
            <p:nvPr/>
          </p:nvPicPr>
          <p:blipFill>
            <a:blip r:embed="rId4"/>
            <a:stretch>
              <a:fillRect/>
            </a:stretch>
          </p:blipFill>
          <p:spPr>
            <a:xfrm>
              <a:off x="768089" y="-1605208"/>
              <a:ext cx="3768750" cy="5613751"/>
            </a:xfrm>
            <a:prstGeom prst="rect">
              <a:avLst/>
            </a:prstGeom>
          </p:spPr>
        </p:pic>
        <p:pic>
          <p:nvPicPr>
            <p:cNvPr id="58" name="Picture 57"/>
            <p:cNvPicPr>
              <a:picLocks noChangeAspect="1"/>
            </p:cNvPicPr>
            <p:nvPr/>
          </p:nvPicPr>
          <p:blipFill>
            <a:blip r:embed="rId5"/>
            <a:stretch>
              <a:fillRect/>
            </a:stretch>
          </p:blipFill>
          <p:spPr>
            <a:xfrm>
              <a:off x="1755198" y="534480"/>
              <a:ext cx="1361250" cy="1800000"/>
            </a:xfrm>
            <a:prstGeom prst="rect">
              <a:avLst/>
            </a:prstGeom>
          </p:spPr>
        </p:pic>
      </p:grpSp>
      <p:grpSp>
        <p:nvGrpSpPr>
          <p:cNvPr id="59" name="Group 58"/>
          <p:cNvGrpSpPr/>
          <p:nvPr/>
        </p:nvGrpSpPr>
        <p:grpSpPr>
          <a:xfrm>
            <a:off x="5208428" y="-1714152"/>
            <a:ext cx="2712308" cy="4040125"/>
            <a:chOff x="768089" y="-1605208"/>
            <a:chExt cx="3768750" cy="5613751"/>
          </a:xfrm>
        </p:grpSpPr>
        <p:pic>
          <p:nvPicPr>
            <p:cNvPr id="60" name="Picture 59"/>
            <p:cNvPicPr>
              <a:picLocks noChangeAspect="1"/>
            </p:cNvPicPr>
            <p:nvPr/>
          </p:nvPicPr>
          <p:blipFill>
            <a:blip r:embed="rId4"/>
            <a:stretch>
              <a:fillRect/>
            </a:stretch>
          </p:blipFill>
          <p:spPr>
            <a:xfrm>
              <a:off x="768089" y="-1605208"/>
              <a:ext cx="3768750" cy="5613751"/>
            </a:xfrm>
            <a:prstGeom prst="rect">
              <a:avLst/>
            </a:prstGeom>
          </p:spPr>
        </p:pic>
        <p:pic>
          <p:nvPicPr>
            <p:cNvPr id="61" name="Picture 60"/>
            <p:cNvPicPr>
              <a:picLocks noChangeAspect="1"/>
            </p:cNvPicPr>
            <p:nvPr/>
          </p:nvPicPr>
          <p:blipFill>
            <a:blip r:embed="rId5"/>
            <a:stretch>
              <a:fillRect/>
            </a:stretch>
          </p:blipFill>
          <p:spPr>
            <a:xfrm>
              <a:off x="1755198" y="534480"/>
              <a:ext cx="1361250" cy="1800000"/>
            </a:xfrm>
            <a:prstGeom prst="rect">
              <a:avLst/>
            </a:prstGeom>
          </p:spPr>
        </p:pic>
      </p:grpSp>
      <p:grpSp>
        <p:nvGrpSpPr>
          <p:cNvPr id="62" name="Group 61"/>
          <p:cNvGrpSpPr/>
          <p:nvPr/>
        </p:nvGrpSpPr>
        <p:grpSpPr>
          <a:xfrm>
            <a:off x="7777456" y="-5094"/>
            <a:ext cx="2712308" cy="4040125"/>
            <a:chOff x="768089" y="-1605208"/>
            <a:chExt cx="3768750" cy="5613751"/>
          </a:xfrm>
        </p:grpSpPr>
        <p:pic>
          <p:nvPicPr>
            <p:cNvPr id="63" name="Picture 62"/>
            <p:cNvPicPr>
              <a:picLocks noChangeAspect="1"/>
            </p:cNvPicPr>
            <p:nvPr/>
          </p:nvPicPr>
          <p:blipFill>
            <a:blip r:embed="rId4"/>
            <a:stretch>
              <a:fillRect/>
            </a:stretch>
          </p:blipFill>
          <p:spPr>
            <a:xfrm>
              <a:off x="768089" y="-1605208"/>
              <a:ext cx="3768750" cy="5613751"/>
            </a:xfrm>
            <a:prstGeom prst="rect">
              <a:avLst/>
            </a:prstGeom>
          </p:spPr>
        </p:pic>
        <p:pic>
          <p:nvPicPr>
            <p:cNvPr id="64" name="Picture 63"/>
            <p:cNvPicPr>
              <a:picLocks noChangeAspect="1"/>
            </p:cNvPicPr>
            <p:nvPr/>
          </p:nvPicPr>
          <p:blipFill>
            <a:blip r:embed="rId5"/>
            <a:stretch>
              <a:fillRect/>
            </a:stretch>
          </p:blipFill>
          <p:spPr>
            <a:xfrm>
              <a:off x="1755198" y="534480"/>
              <a:ext cx="1361250" cy="1800000"/>
            </a:xfrm>
            <a:prstGeom prst="rect">
              <a:avLst/>
            </a:prstGeom>
          </p:spPr>
        </p:pic>
      </p:grpSp>
      <p:grpSp>
        <p:nvGrpSpPr>
          <p:cNvPr id="65" name="Group 64"/>
          <p:cNvGrpSpPr/>
          <p:nvPr/>
        </p:nvGrpSpPr>
        <p:grpSpPr>
          <a:xfrm>
            <a:off x="10357370" y="1703964"/>
            <a:ext cx="2712308" cy="4040125"/>
            <a:chOff x="768089" y="-1605208"/>
            <a:chExt cx="3768750" cy="5613751"/>
          </a:xfrm>
        </p:grpSpPr>
        <p:pic>
          <p:nvPicPr>
            <p:cNvPr id="66" name="Picture 65"/>
            <p:cNvPicPr>
              <a:picLocks noChangeAspect="1"/>
            </p:cNvPicPr>
            <p:nvPr/>
          </p:nvPicPr>
          <p:blipFill>
            <a:blip r:embed="rId4"/>
            <a:stretch>
              <a:fillRect/>
            </a:stretch>
          </p:blipFill>
          <p:spPr>
            <a:xfrm>
              <a:off x="768089" y="-1605208"/>
              <a:ext cx="3768750" cy="5613751"/>
            </a:xfrm>
            <a:prstGeom prst="rect">
              <a:avLst/>
            </a:prstGeom>
          </p:spPr>
        </p:pic>
        <p:pic>
          <p:nvPicPr>
            <p:cNvPr id="67" name="Picture 66"/>
            <p:cNvPicPr>
              <a:picLocks noChangeAspect="1"/>
            </p:cNvPicPr>
            <p:nvPr/>
          </p:nvPicPr>
          <p:blipFill>
            <a:blip r:embed="rId5"/>
            <a:stretch>
              <a:fillRect/>
            </a:stretch>
          </p:blipFill>
          <p:spPr>
            <a:xfrm>
              <a:off x="1755198" y="534480"/>
              <a:ext cx="1361250" cy="1800000"/>
            </a:xfrm>
            <a:prstGeom prst="rect">
              <a:avLst/>
            </a:prstGeom>
          </p:spPr>
        </p:pic>
      </p:grpSp>
      <p:pic>
        <p:nvPicPr>
          <p:cNvPr id="77" name="Picture 76"/>
          <p:cNvPicPr>
            <a:picLocks noChangeAspect="1"/>
          </p:cNvPicPr>
          <p:nvPr/>
        </p:nvPicPr>
        <p:blipFill>
          <a:blip r:embed="rId6"/>
          <a:stretch>
            <a:fillRect/>
          </a:stretch>
        </p:blipFill>
        <p:spPr>
          <a:xfrm>
            <a:off x="3759299" y="5344301"/>
            <a:ext cx="2172796" cy="1400076"/>
          </a:xfrm>
          <a:prstGeom prst="rect">
            <a:avLst/>
          </a:prstGeom>
        </p:spPr>
      </p:pic>
      <p:pic>
        <p:nvPicPr>
          <p:cNvPr id="78" name="Picture 77"/>
          <p:cNvPicPr>
            <a:picLocks noChangeAspect="1"/>
          </p:cNvPicPr>
          <p:nvPr/>
        </p:nvPicPr>
        <p:blipFill>
          <a:blip r:embed="rId6"/>
          <a:stretch>
            <a:fillRect/>
          </a:stretch>
        </p:blipFill>
        <p:spPr>
          <a:xfrm>
            <a:off x="1908380" y="4146760"/>
            <a:ext cx="2172796" cy="1400076"/>
          </a:xfrm>
          <a:prstGeom prst="rect">
            <a:avLst/>
          </a:prstGeom>
        </p:spPr>
      </p:pic>
      <p:pic>
        <p:nvPicPr>
          <p:cNvPr id="79" name="Picture 78"/>
          <p:cNvPicPr>
            <a:picLocks noChangeAspect="1"/>
          </p:cNvPicPr>
          <p:nvPr/>
        </p:nvPicPr>
        <p:blipFill>
          <a:blip r:embed="rId13"/>
          <a:stretch>
            <a:fillRect/>
          </a:stretch>
        </p:blipFill>
        <p:spPr>
          <a:xfrm>
            <a:off x="1" y="3743009"/>
            <a:ext cx="4822369" cy="3124661"/>
          </a:xfrm>
          <a:prstGeom prst="rect">
            <a:avLst/>
          </a:prstGeom>
        </p:spPr>
      </p:pic>
      <p:pic>
        <p:nvPicPr>
          <p:cNvPr id="80" name="Picture 79"/>
          <p:cNvPicPr>
            <a:picLocks noChangeAspect="1"/>
          </p:cNvPicPr>
          <p:nvPr/>
        </p:nvPicPr>
        <p:blipFill>
          <a:blip r:embed="rId14"/>
          <a:stretch>
            <a:fillRect/>
          </a:stretch>
        </p:blipFill>
        <p:spPr>
          <a:xfrm>
            <a:off x="257977" y="5707769"/>
            <a:ext cx="1481228" cy="956627"/>
          </a:xfrm>
          <a:prstGeom prst="rect">
            <a:avLst/>
          </a:prstGeom>
        </p:spPr>
      </p:pic>
      <p:pic>
        <p:nvPicPr>
          <p:cNvPr id="81" name="Picture 80"/>
          <p:cNvPicPr>
            <a:picLocks noChangeAspect="1"/>
          </p:cNvPicPr>
          <p:nvPr/>
        </p:nvPicPr>
        <p:blipFill>
          <a:blip r:embed="rId15"/>
          <a:stretch>
            <a:fillRect/>
          </a:stretch>
        </p:blipFill>
        <p:spPr>
          <a:xfrm>
            <a:off x="215340" y="3302216"/>
            <a:ext cx="2092500" cy="2340000"/>
          </a:xfrm>
          <a:prstGeom prst="rect">
            <a:avLst/>
          </a:prstGeom>
        </p:spPr>
      </p:pic>
      <p:pic>
        <p:nvPicPr>
          <p:cNvPr id="82" name="Picture 81"/>
          <p:cNvPicPr>
            <a:picLocks noChangeAspect="1"/>
          </p:cNvPicPr>
          <p:nvPr/>
        </p:nvPicPr>
        <p:blipFill>
          <a:blip r:embed="rId11"/>
          <a:stretch>
            <a:fillRect/>
          </a:stretch>
        </p:blipFill>
        <p:spPr>
          <a:xfrm>
            <a:off x="1447611" y="5043761"/>
            <a:ext cx="1237500" cy="1462500"/>
          </a:xfrm>
          <a:prstGeom prst="rect">
            <a:avLst/>
          </a:prstGeom>
        </p:spPr>
      </p:pic>
      <p:pic>
        <p:nvPicPr>
          <p:cNvPr id="83" name="Picture 82"/>
          <p:cNvPicPr>
            <a:picLocks noChangeAspect="1"/>
          </p:cNvPicPr>
          <p:nvPr/>
        </p:nvPicPr>
        <p:blipFill>
          <a:blip r:embed="rId16"/>
          <a:stretch>
            <a:fillRect/>
          </a:stretch>
        </p:blipFill>
        <p:spPr>
          <a:xfrm>
            <a:off x="2788810" y="4960912"/>
            <a:ext cx="447874" cy="1224190"/>
          </a:xfrm>
          <a:prstGeom prst="rect">
            <a:avLst/>
          </a:prstGeom>
        </p:spPr>
      </p:pic>
      <p:pic>
        <p:nvPicPr>
          <p:cNvPr id="84" name="Picture 83"/>
          <p:cNvPicPr>
            <a:picLocks noChangeAspect="1"/>
          </p:cNvPicPr>
          <p:nvPr/>
        </p:nvPicPr>
        <p:blipFill>
          <a:blip r:embed="rId17"/>
          <a:stretch>
            <a:fillRect/>
          </a:stretch>
        </p:blipFill>
        <p:spPr>
          <a:xfrm>
            <a:off x="4607525" y="3601907"/>
            <a:ext cx="2340000" cy="1473750"/>
          </a:xfrm>
          <a:prstGeom prst="rect">
            <a:avLst/>
          </a:prstGeom>
        </p:spPr>
      </p:pic>
      <p:sp>
        <p:nvSpPr>
          <p:cNvPr id="85" name="TextBox 84"/>
          <p:cNvSpPr txBox="1"/>
          <p:nvPr/>
        </p:nvSpPr>
        <p:spPr>
          <a:xfrm>
            <a:off x="581025" y="1657972"/>
            <a:ext cx="3600450" cy="707886"/>
          </a:xfrm>
          <a:prstGeom prst="rect">
            <a:avLst/>
          </a:prstGeom>
          <a:noFill/>
        </p:spPr>
        <p:txBody>
          <a:bodyPr wrap="square" rtlCol="0">
            <a:spAutoFit/>
          </a:bodyPr>
          <a:lstStyle/>
          <a:p>
            <a:r>
              <a:rPr lang="en-US" sz="4000" dirty="0" err="1" smtClean="0">
                <a:solidFill>
                  <a:schemeClr val="bg1"/>
                </a:solidFill>
                <a:latin typeface="Segoe UI Light" panose="020B0502040204020203" pitchFamily="34" charset="0"/>
                <a:cs typeface="Segoe UI Light" panose="020B0502040204020203" pitchFamily="34" charset="0"/>
              </a:rPr>
              <a:t>AutoScale</a:t>
            </a:r>
            <a:endParaRPr lang="en-US" sz="4000" dirty="0">
              <a:solidFill>
                <a:schemeClr val="bg1"/>
              </a:solidFill>
              <a:latin typeface="Segoe UI Light" panose="020B0502040204020203" pitchFamily="34" charset="0"/>
              <a:cs typeface="Segoe UI Light" panose="020B0502040204020203" pitchFamily="34" charset="0"/>
            </a:endParaRPr>
          </a:p>
        </p:txBody>
      </p:sp>
      <p:grpSp>
        <p:nvGrpSpPr>
          <p:cNvPr id="89" name="Group 88"/>
          <p:cNvGrpSpPr/>
          <p:nvPr/>
        </p:nvGrpSpPr>
        <p:grpSpPr>
          <a:xfrm>
            <a:off x="9787568" y="-79793"/>
            <a:ext cx="934789" cy="1104751"/>
            <a:chOff x="9827324" y="-40038"/>
            <a:chExt cx="934789" cy="1104751"/>
          </a:xfrm>
        </p:grpSpPr>
        <p:pic>
          <p:nvPicPr>
            <p:cNvPr id="90" name="Picture 89"/>
            <p:cNvPicPr>
              <a:picLocks noChangeAspect="1"/>
            </p:cNvPicPr>
            <p:nvPr/>
          </p:nvPicPr>
          <p:blipFill>
            <a:blip r:embed="rId11"/>
            <a:stretch>
              <a:fillRect/>
            </a:stretch>
          </p:blipFill>
          <p:spPr>
            <a:xfrm>
              <a:off x="9827324" y="-40038"/>
              <a:ext cx="934789" cy="1104751"/>
            </a:xfrm>
            <a:prstGeom prst="rect">
              <a:avLst/>
            </a:prstGeom>
          </p:spPr>
        </p:pic>
        <p:pic>
          <p:nvPicPr>
            <p:cNvPr id="91" name="Picture 90"/>
            <p:cNvPicPr>
              <a:picLocks noChangeAspect="1"/>
            </p:cNvPicPr>
            <p:nvPr/>
          </p:nvPicPr>
          <p:blipFill>
            <a:blip r:embed="rId18"/>
            <a:stretch>
              <a:fillRect/>
            </a:stretch>
          </p:blipFill>
          <p:spPr>
            <a:xfrm>
              <a:off x="10368710" y="254515"/>
              <a:ext cx="147937" cy="295874"/>
            </a:xfrm>
            <a:prstGeom prst="rect">
              <a:avLst/>
            </a:prstGeom>
          </p:spPr>
        </p:pic>
      </p:grpSp>
      <p:grpSp>
        <p:nvGrpSpPr>
          <p:cNvPr id="68" name="Group 67"/>
          <p:cNvGrpSpPr/>
          <p:nvPr/>
        </p:nvGrpSpPr>
        <p:grpSpPr>
          <a:xfrm>
            <a:off x="7777456" y="-2431811"/>
            <a:ext cx="2712308" cy="4040125"/>
            <a:chOff x="768089" y="-1605208"/>
            <a:chExt cx="3768750" cy="5613751"/>
          </a:xfrm>
        </p:grpSpPr>
        <p:pic>
          <p:nvPicPr>
            <p:cNvPr id="69" name="Picture 68"/>
            <p:cNvPicPr>
              <a:picLocks noChangeAspect="1"/>
            </p:cNvPicPr>
            <p:nvPr/>
          </p:nvPicPr>
          <p:blipFill>
            <a:blip r:embed="rId4"/>
            <a:stretch>
              <a:fillRect/>
            </a:stretch>
          </p:blipFill>
          <p:spPr>
            <a:xfrm>
              <a:off x="768089" y="-1605208"/>
              <a:ext cx="3768750" cy="5613751"/>
            </a:xfrm>
            <a:prstGeom prst="rect">
              <a:avLst/>
            </a:prstGeom>
          </p:spPr>
        </p:pic>
        <p:pic>
          <p:nvPicPr>
            <p:cNvPr id="70" name="Picture 69"/>
            <p:cNvPicPr>
              <a:picLocks noChangeAspect="1"/>
            </p:cNvPicPr>
            <p:nvPr/>
          </p:nvPicPr>
          <p:blipFill>
            <a:blip r:embed="rId5"/>
            <a:stretch>
              <a:fillRect/>
            </a:stretch>
          </p:blipFill>
          <p:spPr>
            <a:xfrm>
              <a:off x="1755198" y="534480"/>
              <a:ext cx="1361250" cy="1800000"/>
            </a:xfrm>
            <a:prstGeom prst="rect">
              <a:avLst/>
            </a:prstGeom>
          </p:spPr>
        </p:pic>
      </p:grpSp>
      <p:grpSp>
        <p:nvGrpSpPr>
          <p:cNvPr id="71" name="Group 70"/>
          <p:cNvGrpSpPr/>
          <p:nvPr/>
        </p:nvGrpSpPr>
        <p:grpSpPr>
          <a:xfrm>
            <a:off x="10357370" y="-722753"/>
            <a:ext cx="2712308" cy="4040125"/>
            <a:chOff x="768089" y="-1605208"/>
            <a:chExt cx="3768750" cy="5613751"/>
          </a:xfrm>
        </p:grpSpPr>
        <p:pic>
          <p:nvPicPr>
            <p:cNvPr id="72" name="Picture 71"/>
            <p:cNvPicPr>
              <a:picLocks noChangeAspect="1"/>
            </p:cNvPicPr>
            <p:nvPr/>
          </p:nvPicPr>
          <p:blipFill>
            <a:blip r:embed="rId4"/>
            <a:stretch>
              <a:fillRect/>
            </a:stretch>
          </p:blipFill>
          <p:spPr>
            <a:xfrm>
              <a:off x="768089" y="-1605208"/>
              <a:ext cx="3768750" cy="5613751"/>
            </a:xfrm>
            <a:prstGeom prst="rect">
              <a:avLst/>
            </a:prstGeom>
          </p:spPr>
        </p:pic>
        <p:pic>
          <p:nvPicPr>
            <p:cNvPr id="73" name="Picture 72"/>
            <p:cNvPicPr>
              <a:picLocks noChangeAspect="1"/>
            </p:cNvPicPr>
            <p:nvPr/>
          </p:nvPicPr>
          <p:blipFill>
            <a:blip r:embed="rId5"/>
            <a:stretch>
              <a:fillRect/>
            </a:stretch>
          </p:blipFill>
          <p:spPr>
            <a:xfrm>
              <a:off x="1755198" y="534480"/>
              <a:ext cx="1361250" cy="1800000"/>
            </a:xfrm>
            <a:prstGeom prst="rect">
              <a:avLst/>
            </a:prstGeom>
          </p:spPr>
        </p:pic>
      </p:grpSp>
      <p:grpSp>
        <p:nvGrpSpPr>
          <p:cNvPr id="74" name="Group 73"/>
          <p:cNvGrpSpPr/>
          <p:nvPr/>
        </p:nvGrpSpPr>
        <p:grpSpPr>
          <a:xfrm>
            <a:off x="10357370" y="-3128495"/>
            <a:ext cx="2712308" cy="4040125"/>
            <a:chOff x="768089" y="-1605208"/>
            <a:chExt cx="3768750" cy="5613751"/>
          </a:xfrm>
        </p:grpSpPr>
        <p:pic>
          <p:nvPicPr>
            <p:cNvPr id="75" name="Picture 74"/>
            <p:cNvPicPr>
              <a:picLocks noChangeAspect="1"/>
            </p:cNvPicPr>
            <p:nvPr/>
          </p:nvPicPr>
          <p:blipFill>
            <a:blip r:embed="rId4"/>
            <a:stretch>
              <a:fillRect/>
            </a:stretch>
          </p:blipFill>
          <p:spPr>
            <a:xfrm>
              <a:off x="768089" y="-1605208"/>
              <a:ext cx="3768750" cy="5613751"/>
            </a:xfrm>
            <a:prstGeom prst="rect">
              <a:avLst/>
            </a:prstGeom>
          </p:spPr>
        </p:pic>
        <p:pic>
          <p:nvPicPr>
            <p:cNvPr id="76" name="Picture 75"/>
            <p:cNvPicPr>
              <a:picLocks noChangeAspect="1"/>
            </p:cNvPicPr>
            <p:nvPr/>
          </p:nvPicPr>
          <p:blipFill>
            <a:blip r:embed="rId5"/>
            <a:stretch>
              <a:fillRect/>
            </a:stretch>
          </p:blipFill>
          <p:spPr>
            <a:xfrm>
              <a:off x="1755198" y="534480"/>
              <a:ext cx="1361250" cy="1800000"/>
            </a:xfrm>
            <a:prstGeom prst="rect">
              <a:avLst/>
            </a:prstGeom>
          </p:spPr>
        </p:pic>
      </p:grpSp>
    </p:spTree>
    <p:extLst>
      <p:ext uri="{BB962C8B-B14F-4D97-AF65-F5344CB8AC3E}">
        <p14:creationId xmlns:p14="http://schemas.microsoft.com/office/powerpoint/2010/main" val="75620466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250"/>
                                  </p:stCondLst>
                                  <p:childTnLst>
                                    <p:set>
                                      <p:cBhvr>
                                        <p:cTn id="6" dur="1" fill="hold">
                                          <p:stCondLst>
                                            <p:cond delay="0"/>
                                          </p:stCondLst>
                                        </p:cTn>
                                        <p:tgtEl>
                                          <p:spTgt spid="77"/>
                                        </p:tgtEl>
                                        <p:attrNameLst>
                                          <p:attrName>style.visibility</p:attrName>
                                        </p:attrNameLst>
                                      </p:cBhvr>
                                      <p:to>
                                        <p:strVal val="visible"/>
                                      </p:to>
                                    </p:set>
                                    <p:animEffect transition="in" filter="wipe(left)">
                                      <p:cBhvr>
                                        <p:cTn id="7" dur="500"/>
                                        <p:tgtEl>
                                          <p:spTgt spid="77"/>
                                        </p:tgtEl>
                                      </p:cBhvr>
                                    </p:animEffect>
                                  </p:childTnLst>
                                </p:cTn>
                              </p:par>
                            </p:childTnLst>
                          </p:cTn>
                        </p:par>
                        <p:par>
                          <p:cTn id="8" fill="hold">
                            <p:stCondLst>
                              <p:cond delay="750"/>
                            </p:stCondLst>
                            <p:childTnLst>
                              <p:par>
                                <p:cTn id="9" presetID="10" presetClass="entr" presetSubtype="0" fill="hold" nodeType="afterEffect">
                                  <p:stCondLst>
                                    <p:cond delay="0"/>
                                  </p:stCondLst>
                                  <p:childTnLst>
                                    <p:set>
                                      <p:cBhvr>
                                        <p:cTn id="10" dur="1" fill="hold">
                                          <p:stCondLst>
                                            <p:cond delay="0"/>
                                          </p:stCondLst>
                                        </p:cTn>
                                        <p:tgtEl>
                                          <p:spTgt spid="46"/>
                                        </p:tgtEl>
                                        <p:attrNameLst>
                                          <p:attrName>style.visibility</p:attrName>
                                        </p:attrNameLst>
                                      </p:cBhvr>
                                      <p:to>
                                        <p:strVal val="visible"/>
                                      </p:to>
                                    </p:set>
                                    <p:animEffect transition="in" filter="fade">
                                      <p:cBhvr>
                                        <p:cTn id="11" dur="250"/>
                                        <p:tgtEl>
                                          <p:spTgt spid="46"/>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9"/>
                                        </p:tgtEl>
                                        <p:attrNameLst>
                                          <p:attrName>style.visibility</p:attrName>
                                        </p:attrNameLst>
                                      </p:cBhvr>
                                      <p:to>
                                        <p:strVal val="visible"/>
                                      </p:to>
                                    </p:set>
                                    <p:animEffect transition="in" filter="fade">
                                      <p:cBhvr>
                                        <p:cTn id="15" dur="250"/>
                                        <p:tgtEl>
                                          <p:spTgt spid="39"/>
                                        </p:tgtEl>
                                      </p:cBhvr>
                                    </p:animEffect>
                                  </p:childTnLst>
                                </p:cTn>
                              </p:par>
                            </p:childTnLst>
                          </p:cTn>
                        </p:par>
                        <p:par>
                          <p:cTn id="16" fill="hold">
                            <p:stCondLst>
                              <p:cond delay="1250"/>
                            </p:stCondLst>
                            <p:childTnLst>
                              <p:par>
                                <p:cTn id="17" presetID="10" presetClass="entr" presetSubtype="0" fill="hold" nodeType="afterEffect">
                                  <p:stCondLst>
                                    <p:cond delay="0"/>
                                  </p:stCondLst>
                                  <p:childTnLst>
                                    <p:set>
                                      <p:cBhvr>
                                        <p:cTn id="18" dur="1" fill="hold">
                                          <p:stCondLst>
                                            <p:cond delay="0"/>
                                          </p:stCondLst>
                                        </p:cTn>
                                        <p:tgtEl>
                                          <p:spTgt spid="59"/>
                                        </p:tgtEl>
                                        <p:attrNameLst>
                                          <p:attrName>style.visibility</p:attrName>
                                        </p:attrNameLst>
                                      </p:cBhvr>
                                      <p:to>
                                        <p:strVal val="visible"/>
                                      </p:to>
                                    </p:set>
                                    <p:animEffect transition="in" filter="fade">
                                      <p:cBhvr>
                                        <p:cTn id="19" dur="250"/>
                                        <p:tgtEl>
                                          <p:spTgt spid="59"/>
                                        </p:tgtEl>
                                      </p:cBhvr>
                                    </p:animEffect>
                                  </p:childTnLst>
                                </p:cTn>
                              </p:par>
                            </p:childTnLst>
                          </p:cTn>
                        </p:par>
                        <p:par>
                          <p:cTn id="20" fill="hold">
                            <p:stCondLst>
                              <p:cond delay="1500"/>
                            </p:stCondLst>
                            <p:childTnLst>
                              <p:par>
                                <p:cTn id="21" presetID="10" presetClass="entr" presetSubtype="0" fill="hold" nodeType="afterEffect">
                                  <p:stCondLst>
                                    <p:cond delay="0"/>
                                  </p:stCondLst>
                                  <p:childTnLst>
                                    <p:set>
                                      <p:cBhvr>
                                        <p:cTn id="22" dur="1" fill="hold">
                                          <p:stCondLst>
                                            <p:cond delay="0"/>
                                          </p:stCondLst>
                                        </p:cTn>
                                        <p:tgtEl>
                                          <p:spTgt spid="65"/>
                                        </p:tgtEl>
                                        <p:attrNameLst>
                                          <p:attrName>style.visibility</p:attrName>
                                        </p:attrNameLst>
                                      </p:cBhvr>
                                      <p:to>
                                        <p:strVal val="visible"/>
                                      </p:to>
                                    </p:set>
                                    <p:animEffect transition="in" filter="fade">
                                      <p:cBhvr>
                                        <p:cTn id="23" dur="250"/>
                                        <p:tgtEl>
                                          <p:spTgt spid="65"/>
                                        </p:tgtEl>
                                      </p:cBhvr>
                                    </p:animEffect>
                                  </p:childTnLst>
                                </p:cTn>
                              </p:par>
                            </p:childTnLst>
                          </p:cTn>
                        </p:par>
                        <p:par>
                          <p:cTn id="24" fill="hold">
                            <p:stCondLst>
                              <p:cond delay="1750"/>
                            </p:stCondLst>
                            <p:childTnLst>
                              <p:par>
                                <p:cTn id="25" presetID="10" presetClass="entr" presetSubtype="0" fill="hold" nodeType="afterEffect">
                                  <p:stCondLst>
                                    <p:cond delay="0"/>
                                  </p:stCondLst>
                                  <p:childTnLst>
                                    <p:set>
                                      <p:cBhvr>
                                        <p:cTn id="26" dur="1" fill="hold">
                                          <p:stCondLst>
                                            <p:cond delay="0"/>
                                          </p:stCondLst>
                                        </p:cTn>
                                        <p:tgtEl>
                                          <p:spTgt spid="62"/>
                                        </p:tgtEl>
                                        <p:attrNameLst>
                                          <p:attrName>style.visibility</p:attrName>
                                        </p:attrNameLst>
                                      </p:cBhvr>
                                      <p:to>
                                        <p:strVal val="visible"/>
                                      </p:to>
                                    </p:set>
                                    <p:animEffect transition="in" filter="fade">
                                      <p:cBhvr>
                                        <p:cTn id="27" dur="250"/>
                                        <p:tgtEl>
                                          <p:spTgt spid="62"/>
                                        </p:tgtEl>
                                      </p:cBhvr>
                                    </p:animEffect>
                                  </p:childTnLst>
                                </p:cTn>
                              </p:par>
                            </p:childTnLst>
                          </p:cTn>
                        </p:par>
                        <p:par>
                          <p:cTn id="28" fill="hold">
                            <p:stCondLst>
                              <p:cond delay="2000"/>
                            </p:stCondLst>
                            <p:childTnLst>
                              <p:par>
                                <p:cTn id="29" presetID="10" presetClass="entr" presetSubtype="0" fill="hold" nodeType="afterEffect">
                                  <p:stCondLst>
                                    <p:cond delay="0"/>
                                  </p:stCondLst>
                                  <p:childTnLst>
                                    <p:set>
                                      <p:cBhvr>
                                        <p:cTn id="30" dur="1" fill="hold">
                                          <p:stCondLst>
                                            <p:cond delay="0"/>
                                          </p:stCondLst>
                                        </p:cTn>
                                        <p:tgtEl>
                                          <p:spTgt spid="56"/>
                                        </p:tgtEl>
                                        <p:attrNameLst>
                                          <p:attrName>style.visibility</p:attrName>
                                        </p:attrNameLst>
                                      </p:cBhvr>
                                      <p:to>
                                        <p:strVal val="visible"/>
                                      </p:to>
                                    </p:set>
                                    <p:animEffect transition="in" filter="fade">
                                      <p:cBhvr>
                                        <p:cTn id="31" dur="250"/>
                                        <p:tgtEl>
                                          <p:spTgt spid="56"/>
                                        </p:tgtEl>
                                      </p:cBhvr>
                                    </p:animEffect>
                                  </p:childTnLst>
                                </p:cTn>
                              </p:par>
                            </p:childTnLst>
                          </p:cTn>
                        </p:par>
                        <p:par>
                          <p:cTn id="32" fill="hold">
                            <p:stCondLst>
                              <p:cond delay="2250"/>
                            </p:stCondLst>
                            <p:childTnLst>
                              <p:par>
                                <p:cTn id="33" presetID="10" presetClass="entr" presetSubtype="0" fill="hold" nodeType="afterEffect">
                                  <p:stCondLst>
                                    <p:cond delay="0"/>
                                  </p:stCondLst>
                                  <p:childTnLst>
                                    <p:set>
                                      <p:cBhvr>
                                        <p:cTn id="34" dur="1" fill="hold">
                                          <p:stCondLst>
                                            <p:cond delay="0"/>
                                          </p:stCondLst>
                                        </p:cTn>
                                        <p:tgtEl>
                                          <p:spTgt spid="68"/>
                                        </p:tgtEl>
                                        <p:attrNameLst>
                                          <p:attrName>style.visibility</p:attrName>
                                        </p:attrNameLst>
                                      </p:cBhvr>
                                      <p:to>
                                        <p:strVal val="visible"/>
                                      </p:to>
                                    </p:set>
                                    <p:animEffect transition="in" filter="fade">
                                      <p:cBhvr>
                                        <p:cTn id="35" dur="250"/>
                                        <p:tgtEl>
                                          <p:spTgt spid="68"/>
                                        </p:tgtEl>
                                      </p:cBhvr>
                                    </p:animEffect>
                                  </p:childTnLst>
                                </p:cTn>
                              </p:par>
                            </p:childTnLst>
                          </p:cTn>
                        </p:par>
                        <p:par>
                          <p:cTn id="36" fill="hold">
                            <p:stCondLst>
                              <p:cond delay="2500"/>
                            </p:stCondLst>
                            <p:childTnLst>
                              <p:par>
                                <p:cTn id="37" presetID="10" presetClass="entr" presetSubtype="0" fill="hold" nodeType="afterEffect">
                                  <p:stCondLst>
                                    <p:cond delay="0"/>
                                  </p:stCondLst>
                                  <p:childTnLst>
                                    <p:set>
                                      <p:cBhvr>
                                        <p:cTn id="38" dur="1" fill="hold">
                                          <p:stCondLst>
                                            <p:cond delay="0"/>
                                          </p:stCondLst>
                                        </p:cTn>
                                        <p:tgtEl>
                                          <p:spTgt spid="71"/>
                                        </p:tgtEl>
                                        <p:attrNameLst>
                                          <p:attrName>style.visibility</p:attrName>
                                        </p:attrNameLst>
                                      </p:cBhvr>
                                      <p:to>
                                        <p:strVal val="visible"/>
                                      </p:to>
                                    </p:set>
                                    <p:animEffect transition="in" filter="fade">
                                      <p:cBhvr>
                                        <p:cTn id="39" dur="250"/>
                                        <p:tgtEl>
                                          <p:spTgt spid="71"/>
                                        </p:tgtEl>
                                      </p:cBhvr>
                                    </p:animEffect>
                                  </p:childTnLst>
                                </p:cTn>
                              </p:par>
                            </p:childTnLst>
                          </p:cTn>
                        </p:par>
                        <p:par>
                          <p:cTn id="40" fill="hold">
                            <p:stCondLst>
                              <p:cond delay="2750"/>
                            </p:stCondLst>
                            <p:childTnLst>
                              <p:par>
                                <p:cTn id="41" presetID="10" presetClass="entr" presetSubtype="0" fill="hold" nodeType="afterEffect">
                                  <p:stCondLst>
                                    <p:cond delay="0"/>
                                  </p:stCondLst>
                                  <p:childTnLst>
                                    <p:set>
                                      <p:cBhvr>
                                        <p:cTn id="42" dur="1" fill="hold">
                                          <p:stCondLst>
                                            <p:cond delay="0"/>
                                          </p:stCondLst>
                                        </p:cTn>
                                        <p:tgtEl>
                                          <p:spTgt spid="74"/>
                                        </p:tgtEl>
                                        <p:attrNameLst>
                                          <p:attrName>style.visibility</p:attrName>
                                        </p:attrNameLst>
                                      </p:cBhvr>
                                      <p:to>
                                        <p:strVal val="visible"/>
                                      </p:to>
                                    </p:set>
                                    <p:animEffect transition="in" filter="fade">
                                      <p:cBhvr>
                                        <p:cTn id="43" dur="250"/>
                                        <p:tgtEl>
                                          <p:spTgt spid="74"/>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xit" presetSubtype="0" fill="hold" nodeType="clickEffect">
                                  <p:stCondLst>
                                    <p:cond delay="0"/>
                                  </p:stCondLst>
                                  <p:childTnLst>
                                    <p:animEffect transition="out" filter="fade">
                                      <p:cBhvr>
                                        <p:cTn id="47" dur="500"/>
                                        <p:tgtEl>
                                          <p:spTgt spid="77"/>
                                        </p:tgtEl>
                                      </p:cBhvr>
                                    </p:animEffect>
                                    <p:set>
                                      <p:cBhvr>
                                        <p:cTn id="48" dur="1" fill="hold">
                                          <p:stCondLst>
                                            <p:cond delay="499"/>
                                          </p:stCondLst>
                                        </p:cTn>
                                        <p:tgtEl>
                                          <p:spTgt spid="77"/>
                                        </p:tgtEl>
                                        <p:attrNameLst>
                                          <p:attrName>style.visibility</p:attrName>
                                        </p:attrNameLst>
                                      </p:cBhvr>
                                      <p:to>
                                        <p:strVal val="hidden"/>
                                      </p:to>
                                    </p:set>
                                  </p:childTnLst>
                                </p:cTn>
                              </p:par>
                            </p:childTnLst>
                          </p:cTn>
                        </p:par>
                        <p:par>
                          <p:cTn id="49" fill="hold">
                            <p:stCondLst>
                              <p:cond delay="500"/>
                            </p:stCondLst>
                            <p:childTnLst>
                              <p:par>
                                <p:cTn id="50" presetID="10" presetClass="exit" presetSubtype="0" fill="hold" nodeType="afterEffect">
                                  <p:stCondLst>
                                    <p:cond delay="250"/>
                                  </p:stCondLst>
                                  <p:childTnLst>
                                    <p:animEffect transition="out" filter="fade">
                                      <p:cBhvr>
                                        <p:cTn id="51" dur="250"/>
                                        <p:tgtEl>
                                          <p:spTgt spid="46"/>
                                        </p:tgtEl>
                                      </p:cBhvr>
                                    </p:animEffect>
                                    <p:set>
                                      <p:cBhvr>
                                        <p:cTn id="52" dur="1" fill="hold">
                                          <p:stCondLst>
                                            <p:cond delay="249"/>
                                          </p:stCondLst>
                                        </p:cTn>
                                        <p:tgtEl>
                                          <p:spTgt spid="46"/>
                                        </p:tgtEl>
                                        <p:attrNameLst>
                                          <p:attrName>style.visibility</p:attrName>
                                        </p:attrNameLst>
                                      </p:cBhvr>
                                      <p:to>
                                        <p:strVal val="hidden"/>
                                      </p:to>
                                    </p:set>
                                  </p:childTnLst>
                                </p:cTn>
                              </p:par>
                            </p:childTnLst>
                          </p:cTn>
                        </p:par>
                        <p:par>
                          <p:cTn id="53" fill="hold">
                            <p:stCondLst>
                              <p:cond delay="1000"/>
                            </p:stCondLst>
                            <p:childTnLst>
                              <p:par>
                                <p:cTn id="54" presetID="10" presetClass="exit" presetSubtype="0" fill="hold" nodeType="afterEffect">
                                  <p:stCondLst>
                                    <p:cond delay="0"/>
                                  </p:stCondLst>
                                  <p:childTnLst>
                                    <p:animEffect transition="out" filter="fade">
                                      <p:cBhvr>
                                        <p:cTn id="55" dur="250"/>
                                        <p:tgtEl>
                                          <p:spTgt spid="39"/>
                                        </p:tgtEl>
                                      </p:cBhvr>
                                    </p:animEffect>
                                    <p:set>
                                      <p:cBhvr>
                                        <p:cTn id="56" dur="1" fill="hold">
                                          <p:stCondLst>
                                            <p:cond delay="249"/>
                                          </p:stCondLst>
                                        </p:cTn>
                                        <p:tgtEl>
                                          <p:spTgt spid="39"/>
                                        </p:tgtEl>
                                        <p:attrNameLst>
                                          <p:attrName>style.visibility</p:attrName>
                                        </p:attrNameLst>
                                      </p:cBhvr>
                                      <p:to>
                                        <p:strVal val="hidden"/>
                                      </p:to>
                                    </p:set>
                                  </p:childTnLst>
                                </p:cTn>
                              </p:par>
                            </p:childTnLst>
                          </p:cTn>
                        </p:par>
                        <p:par>
                          <p:cTn id="57" fill="hold">
                            <p:stCondLst>
                              <p:cond delay="1250"/>
                            </p:stCondLst>
                            <p:childTnLst>
                              <p:par>
                                <p:cTn id="58" presetID="10" presetClass="exit" presetSubtype="0" fill="hold" nodeType="afterEffect">
                                  <p:stCondLst>
                                    <p:cond delay="0"/>
                                  </p:stCondLst>
                                  <p:childTnLst>
                                    <p:animEffect transition="out" filter="fade">
                                      <p:cBhvr>
                                        <p:cTn id="59" dur="250"/>
                                        <p:tgtEl>
                                          <p:spTgt spid="59"/>
                                        </p:tgtEl>
                                      </p:cBhvr>
                                    </p:animEffect>
                                    <p:set>
                                      <p:cBhvr>
                                        <p:cTn id="60" dur="1" fill="hold">
                                          <p:stCondLst>
                                            <p:cond delay="249"/>
                                          </p:stCondLst>
                                        </p:cTn>
                                        <p:tgtEl>
                                          <p:spTgt spid="59"/>
                                        </p:tgtEl>
                                        <p:attrNameLst>
                                          <p:attrName>style.visibility</p:attrName>
                                        </p:attrNameLst>
                                      </p:cBhvr>
                                      <p:to>
                                        <p:strVal val="hidden"/>
                                      </p:to>
                                    </p:set>
                                  </p:childTnLst>
                                </p:cTn>
                              </p:par>
                            </p:childTnLst>
                          </p:cTn>
                        </p:par>
                        <p:par>
                          <p:cTn id="61" fill="hold">
                            <p:stCondLst>
                              <p:cond delay="1500"/>
                            </p:stCondLst>
                            <p:childTnLst>
                              <p:par>
                                <p:cTn id="62" presetID="10" presetClass="exit" presetSubtype="0" fill="hold" nodeType="afterEffect">
                                  <p:stCondLst>
                                    <p:cond delay="0"/>
                                  </p:stCondLst>
                                  <p:childTnLst>
                                    <p:animEffect transition="out" filter="fade">
                                      <p:cBhvr>
                                        <p:cTn id="63" dur="250"/>
                                        <p:tgtEl>
                                          <p:spTgt spid="65"/>
                                        </p:tgtEl>
                                      </p:cBhvr>
                                    </p:animEffect>
                                    <p:set>
                                      <p:cBhvr>
                                        <p:cTn id="64" dur="1" fill="hold">
                                          <p:stCondLst>
                                            <p:cond delay="249"/>
                                          </p:stCondLst>
                                        </p:cTn>
                                        <p:tgtEl>
                                          <p:spTgt spid="65"/>
                                        </p:tgtEl>
                                        <p:attrNameLst>
                                          <p:attrName>style.visibility</p:attrName>
                                        </p:attrNameLst>
                                      </p:cBhvr>
                                      <p:to>
                                        <p:strVal val="hidden"/>
                                      </p:to>
                                    </p:set>
                                  </p:childTnLst>
                                </p:cTn>
                              </p:par>
                            </p:childTnLst>
                          </p:cTn>
                        </p:par>
                        <p:par>
                          <p:cTn id="65" fill="hold">
                            <p:stCondLst>
                              <p:cond delay="1750"/>
                            </p:stCondLst>
                            <p:childTnLst>
                              <p:par>
                                <p:cTn id="66" presetID="10" presetClass="exit" presetSubtype="0" fill="hold" nodeType="afterEffect">
                                  <p:stCondLst>
                                    <p:cond delay="0"/>
                                  </p:stCondLst>
                                  <p:childTnLst>
                                    <p:animEffect transition="out" filter="fade">
                                      <p:cBhvr>
                                        <p:cTn id="67" dur="250"/>
                                        <p:tgtEl>
                                          <p:spTgt spid="56"/>
                                        </p:tgtEl>
                                      </p:cBhvr>
                                    </p:animEffect>
                                    <p:set>
                                      <p:cBhvr>
                                        <p:cTn id="68" dur="1" fill="hold">
                                          <p:stCondLst>
                                            <p:cond delay="249"/>
                                          </p:stCondLst>
                                        </p:cTn>
                                        <p:tgtEl>
                                          <p:spTgt spid="56"/>
                                        </p:tgtEl>
                                        <p:attrNameLst>
                                          <p:attrName>style.visibility</p:attrName>
                                        </p:attrNameLst>
                                      </p:cBhvr>
                                      <p:to>
                                        <p:strVal val="hidden"/>
                                      </p:to>
                                    </p:set>
                                  </p:childTnLst>
                                </p:cTn>
                              </p:par>
                            </p:childTnLst>
                          </p:cTn>
                        </p:par>
                        <p:par>
                          <p:cTn id="69" fill="hold">
                            <p:stCondLst>
                              <p:cond delay="2000"/>
                            </p:stCondLst>
                            <p:childTnLst>
                              <p:par>
                                <p:cTn id="70" presetID="10" presetClass="exit" presetSubtype="0" fill="hold" nodeType="afterEffect">
                                  <p:stCondLst>
                                    <p:cond delay="0"/>
                                  </p:stCondLst>
                                  <p:childTnLst>
                                    <p:animEffect transition="out" filter="fade">
                                      <p:cBhvr>
                                        <p:cTn id="71" dur="250"/>
                                        <p:tgtEl>
                                          <p:spTgt spid="68"/>
                                        </p:tgtEl>
                                      </p:cBhvr>
                                    </p:animEffect>
                                    <p:set>
                                      <p:cBhvr>
                                        <p:cTn id="72" dur="1" fill="hold">
                                          <p:stCondLst>
                                            <p:cond delay="249"/>
                                          </p:stCondLst>
                                        </p:cTn>
                                        <p:tgtEl>
                                          <p:spTgt spid="68"/>
                                        </p:tgtEl>
                                        <p:attrNameLst>
                                          <p:attrName>style.visibility</p:attrName>
                                        </p:attrNameLst>
                                      </p:cBhvr>
                                      <p:to>
                                        <p:strVal val="hidden"/>
                                      </p:to>
                                    </p:set>
                                  </p:childTnLst>
                                </p:cTn>
                              </p:par>
                            </p:childTnLst>
                          </p:cTn>
                        </p:par>
                        <p:par>
                          <p:cTn id="73" fill="hold">
                            <p:stCondLst>
                              <p:cond delay="2250"/>
                            </p:stCondLst>
                            <p:childTnLst>
                              <p:par>
                                <p:cTn id="74" presetID="10" presetClass="exit" presetSubtype="0" fill="hold" nodeType="afterEffect">
                                  <p:stCondLst>
                                    <p:cond delay="0"/>
                                  </p:stCondLst>
                                  <p:childTnLst>
                                    <p:animEffect transition="out" filter="fade">
                                      <p:cBhvr>
                                        <p:cTn id="75" dur="250"/>
                                        <p:tgtEl>
                                          <p:spTgt spid="71"/>
                                        </p:tgtEl>
                                      </p:cBhvr>
                                    </p:animEffect>
                                    <p:set>
                                      <p:cBhvr>
                                        <p:cTn id="76" dur="1" fill="hold">
                                          <p:stCondLst>
                                            <p:cond delay="249"/>
                                          </p:stCondLst>
                                        </p:cTn>
                                        <p:tgtEl>
                                          <p:spTgt spid="71"/>
                                        </p:tgtEl>
                                        <p:attrNameLst>
                                          <p:attrName>style.visibility</p:attrName>
                                        </p:attrNameLst>
                                      </p:cBhvr>
                                      <p:to>
                                        <p:strVal val="hidden"/>
                                      </p:to>
                                    </p:set>
                                  </p:childTnLst>
                                </p:cTn>
                              </p:par>
                            </p:childTnLst>
                          </p:cTn>
                        </p:par>
                        <p:par>
                          <p:cTn id="77" fill="hold">
                            <p:stCondLst>
                              <p:cond delay="2500"/>
                            </p:stCondLst>
                            <p:childTnLst>
                              <p:par>
                                <p:cTn id="78" presetID="10" presetClass="exit" presetSubtype="0" fill="hold" nodeType="afterEffect">
                                  <p:stCondLst>
                                    <p:cond delay="0"/>
                                  </p:stCondLst>
                                  <p:childTnLst>
                                    <p:animEffect transition="out" filter="fade">
                                      <p:cBhvr>
                                        <p:cTn id="79" dur="250"/>
                                        <p:tgtEl>
                                          <p:spTgt spid="74"/>
                                        </p:tgtEl>
                                      </p:cBhvr>
                                    </p:animEffect>
                                    <p:set>
                                      <p:cBhvr>
                                        <p:cTn id="80" dur="1" fill="hold">
                                          <p:stCondLst>
                                            <p:cond delay="249"/>
                                          </p:stCondLst>
                                        </p:cTn>
                                        <p:tgtEl>
                                          <p:spTgt spid="74"/>
                                        </p:tgtEl>
                                        <p:attrNameLst>
                                          <p:attrName>style.visibility</p:attrName>
                                        </p:attrNameLst>
                                      </p:cBhvr>
                                      <p:to>
                                        <p:strVal val="hidden"/>
                                      </p:to>
                                    </p:set>
                                  </p:childTnLst>
                                </p:cTn>
                              </p:par>
                            </p:childTnLst>
                          </p:cTn>
                        </p:par>
                        <p:par>
                          <p:cTn id="81" fill="hold">
                            <p:stCondLst>
                              <p:cond delay="2750"/>
                            </p:stCondLst>
                            <p:childTnLst>
                              <p:par>
                                <p:cTn id="82" presetID="10" presetClass="exit" presetSubtype="0" fill="hold" nodeType="afterEffect">
                                  <p:stCondLst>
                                    <p:cond delay="0"/>
                                  </p:stCondLst>
                                  <p:childTnLst>
                                    <p:animEffect transition="out" filter="fade">
                                      <p:cBhvr>
                                        <p:cTn id="83" dur="250"/>
                                        <p:tgtEl>
                                          <p:spTgt spid="62"/>
                                        </p:tgtEl>
                                      </p:cBhvr>
                                    </p:animEffect>
                                    <p:set>
                                      <p:cBhvr>
                                        <p:cTn id="84" dur="1" fill="hold">
                                          <p:stCondLst>
                                            <p:cond delay="249"/>
                                          </p:stCondLst>
                                        </p:cTn>
                                        <p:tgtEl>
                                          <p:spTgt spid="6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2999285" y="1899062"/>
            <a:ext cx="6384569" cy="532564"/>
            <a:chOff x="2844907" y="1899062"/>
            <a:chExt cx="6384569" cy="532564"/>
          </a:xfrm>
          <a:solidFill>
            <a:srgbClr val="999999"/>
          </a:solidFill>
        </p:grpSpPr>
        <p:grpSp>
          <p:nvGrpSpPr>
            <p:cNvPr id="5" name="Group 4"/>
            <p:cNvGrpSpPr/>
            <p:nvPr/>
          </p:nvGrpSpPr>
          <p:grpSpPr>
            <a:xfrm>
              <a:off x="3540169" y="1962418"/>
              <a:ext cx="4992400" cy="396508"/>
              <a:chOff x="3290793" y="2025775"/>
              <a:chExt cx="4992400" cy="396508"/>
            </a:xfrm>
            <a:grpFill/>
          </p:grpSpPr>
          <p:sp>
            <p:nvSpPr>
              <p:cNvPr id="8" name="Rectangle 7"/>
              <p:cNvSpPr/>
              <p:nvPr/>
            </p:nvSpPr>
            <p:spPr bwMode="auto">
              <a:xfrm>
                <a:off x="3290793" y="2134948"/>
                <a:ext cx="4992400" cy="196851"/>
              </a:xfrm>
              <a:prstGeom prst="rect">
                <a:avLst/>
              </a:prstGeom>
              <a:grpFill/>
              <a:ln>
                <a:solidFill>
                  <a:srgbClr val="999999"/>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solidFill>
                    <a:srgbClr val="999999"/>
                  </a:solidFill>
                </a:endParaRPr>
              </a:p>
            </p:txBody>
          </p:sp>
          <p:sp>
            <p:nvSpPr>
              <p:cNvPr id="9" name="Rectangle 8"/>
              <p:cNvSpPr/>
              <p:nvPr/>
            </p:nvSpPr>
            <p:spPr bwMode="auto">
              <a:xfrm>
                <a:off x="3898180" y="2134949"/>
                <a:ext cx="2260385" cy="196851"/>
              </a:xfrm>
              <a:prstGeom prst="rect">
                <a:avLst/>
              </a:prstGeom>
              <a:solidFill>
                <a:srgbClr val="289F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sp>
            <p:nvSpPr>
              <p:cNvPr id="10" name="Rectangle 9"/>
              <p:cNvSpPr/>
              <p:nvPr/>
            </p:nvSpPr>
            <p:spPr bwMode="auto">
              <a:xfrm>
                <a:off x="3796684" y="2025776"/>
                <a:ext cx="101496" cy="396507"/>
              </a:xfrm>
              <a:prstGeom prst="rect">
                <a:avLst/>
              </a:prstGeom>
              <a:solidFill>
                <a:srgbClr val="00B0F0"/>
              </a:solidFill>
              <a:ln w="127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sp>
            <p:nvSpPr>
              <p:cNvPr id="11" name="Rectangle 10"/>
              <p:cNvSpPr/>
              <p:nvPr/>
            </p:nvSpPr>
            <p:spPr bwMode="auto">
              <a:xfrm>
                <a:off x="6158565" y="2025775"/>
                <a:ext cx="101496" cy="396507"/>
              </a:xfrm>
              <a:prstGeom prst="rect">
                <a:avLst/>
              </a:prstGeom>
              <a:solidFill>
                <a:srgbClr val="00B0F0"/>
              </a:solidFill>
              <a:ln w="127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grpSp>
        <p:sp>
          <p:nvSpPr>
            <p:cNvPr id="6" name="TextBox 5"/>
            <p:cNvSpPr txBox="1"/>
            <p:nvPr/>
          </p:nvSpPr>
          <p:spPr>
            <a:xfrm>
              <a:off x="2844907" y="1899062"/>
              <a:ext cx="593766" cy="523220"/>
            </a:xfrm>
            <a:prstGeom prst="rect">
              <a:avLst/>
            </a:prstGeom>
            <a:noFill/>
            <a:ln w="19050">
              <a:solidFill>
                <a:schemeClr val="bg2">
                  <a:lumMod val="75000"/>
                </a:schemeClr>
              </a:solidFill>
            </a:ln>
          </p:spPr>
          <p:txBody>
            <a:bodyPr wrap="square" rtlCol="0">
              <a:spAutoFit/>
            </a:bodyPr>
            <a:lstStyle/>
            <a:p>
              <a:pPr algn="ctr"/>
              <a:r>
                <a:rPr lang="en-US" sz="2800" dirty="0">
                  <a:solidFill>
                    <a:schemeClr val="bg1"/>
                  </a:solidFill>
                </a:rPr>
                <a:t>2</a:t>
              </a:r>
            </a:p>
          </p:txBody>
        </p:sp>
        <p:sp>
          <p:nvSpPr>
            <p:cNvPr id="7" name="TextBox 6"/>
            <p:cNvSpPr txBox="1"/>
            <p:nvPr/>
          </p:nvSpPr>
          <p:spPr>
            <a:xfrm>
              <a:off x="8635710" y="1908406"/>
              <a:ext cx="593766" cy="523220"/>
            </a:xfrm>
            <a:prstGeom prst="rect">
              <a:avLst/>
            </a:prstGeom>
            <a:noFill/>
            <a:ln w="19050">
              <a:solidFill>
                <a:schemeClr val="bg2">
                  <a:lumMod val="75000"/>
                </a:schemeClr>
              </a:solidFill>
            </a:ln>
          </p:spPr>
          <p:txBody>
            <a:bodyPr wrap="square" rtlCol="0">
              <a:spAutoFit/>
            </a:bodyPr>
            <a:lstStyle/>
            <a:p>
              <a:pPr algn="ctr"/>
              <a:r>
                <a:rPr lang="en-US" sz="2800" dirty="0">
                  <a:solidFill>
                    <a:schemeClr val="bg1"/>
                  </a:solidFill>
                </a:rPr>
                <a:t>6</a:t>
              </a:r>
            </a:p>
          </p:txBody>
        </p:sp>
      </p:grpSp>
      <p:grpSp>
        <p:nvGrpSpPr>
          <p:cNvPr id="12" name="Group 11"/>
          <p:cNvGrpSpPr/>
          <p:nvPr/>
        </p:nvGrpSpPr>
        <p:grpSpPr>
          <a:xfrm>
            <a:off x="2999285" y="2979983"/>
            <a:ext cx="6384569" cy="523220"/>
            <a:chOff x="2749907" y="2979983"/>
            <a:chExt cx="6384569" cy="523220"/>
          </a:xfrm>
        </p:grpSpPr>
        <p:grpSp>
          <p:nvGrpSpPr>
            <p:cNvPr id="13" name="Group 12"/>
            <p:cNvGrpSpPr/>
            <p:nvPr/>
          </p:nvGrpSpPr>
          <p:grpSpPr>
            <a:xfrm>
              <a:off x="3445169" y="3168356"/>
              <a:ext cx="4992624" cy="186277"/>
              <a:chOff x="2274474" y="1232678"/>
              <a:chExt cx="4992624" cy="186277"/>
            </a:xfrm>
          </p:grpSpPr>
          <p:sp>
            <p:nvSpPr>
              <p:cNvPr id="18" name="Rectangle 17"/>
              <p:cNvSpPr/>
              <p:nvPr/>
            </p:nvSpPr>
            <p:spPr bwMode="auto">
              <a:xfrm>
                <a:off x="2274474" y="1232679"/>
                <a:ext cx="4992624" cy="186276"/>
              </a:xfrm>
              <a:prstGeom prst="rect">
                <a:avLst/>
              </a:prstGeom>
              <a:solidFill>
                <a:srgbClr val="99999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sp>
            <p:nvSpPr>
              <p:cNvPr id="19" name="Rectangle 18"/>
              <p:cNvSpPr/>
              <p:nvPr/>
            </p:nvSpPr>
            <p:spPr bwMode="auto">
              <a:xfrm>
                <a:off x="5243742" y="1232678"/>
                <a:ext cx="1309531" cy="185046"/>
              </a:xfrm>
              <a:prstGeom prst="rect">
                <a:avLst/>
              </a:prstGeom>
              <a:solidFill>
                <a:srgbClr val="289F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grpSp>
        <p:sp>
          <p:nvSpPr>
            <p:cNvPr id="14" name="Rectangle 13"/>
            <p:cNvSpPr/>
            <p:nvPr/>
          </p:nvSpPr>
          <p:spPr bwMode="auto">
            <a:xfrm>
              <a:off x="6363689" y="3062625"/>
              <a:ext cx="101496" cy="396507"/>
            </a:xfrm>
            <a:prstGeom prst="rect">
              <a:avLst/>
            </a:prstGeom>
            <a:solidFill>
              <a:schemeClr val="tx1"/>
            </a:solidFill>
            <a:ln w="127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sp>
          <p:nvSpPr>
            <p:cNvPr id="15" name="Rectangle 14"/>
            <p:cNvSpPr/>
            <p:nvPr/>
          </p:nvSpPr>
          <p:spPr bwMode="auto">
            <a:xfrm>
              <a:off x="7696600" y="3062624"/>
              <a:ext cx="101496" cy="396507"/>
            </a:xfrm>
            <a:prstGeom prst="rect">
              <a:avLst/>
            </a:prstGeom>
            <a:solidFill>
              <a:schemeClr val="tx1"/>
            </a:solidFill>
            <a:ln w="127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sp>
          <p:nvSpPr>
            <p:cNvPr id="16" name="TextBox 15"/>
            <p:cNvSpPr txBox="1"/>
            <p:nvPr/>
          </p:nvSpPr>
          <p:spPr>
            <a:xfrm>
              <a:off x="2749907" y="2979983"/>
              <a:ext cx="593766" cy="523220"/>
            </a:xfrm>
            <a:prstGeom prst="rect">
              <a:avLst/>
            </a:prstGeom>
            <a:noFill/>
            <a:ln w="19050">
              <a:solidFill>
                <a:schemeClr val="bg2">
                  <a:lumMod val="75000"/>
                </a:schemeClr>
              </a:solidFill>
            </a:ln>
          </p:spPr>
          <p:txBody>
            <a:bodyPr wrap="square" rtlCol="0">
              <a:spAutoFit/>
            </a:bodyPr>
            <a:lstStyle/>
            <a:p>
              <a:pPr algn="ctr"/>
              <a:r>
                <a:rPr lang="en-US" sz="2800" dirty="0">
                  <a:solidFill>
                    <a:schemeClr val="bg1"/>
                  </a:solidFill>
                </a:rPr>
                <a:t>60</a:t>
              </a:r>
            </a:p>
          </p:txBody>
        </p:sp>
        <p:sp>
          <p:nvSpPr>
            <p:cNvPr id="17" name="TextBox 16"/>
            <p:cNvSpPr txBox="1"/>
            <p:nvPr/>
          </p:nvSpPr>
          <p:spPr>
            <a:xfrm>
              <a:off x="8540710" y="2979983"/>
              <a:ext cx="593766" cy="523220"/>
            </a:xfrm>
            <a:prstGeom prst="rect">
              <a:avLst/>
            </a:prstGeom>
            <a:noFill/>
            <a:ln w="19050">
              <a:solidFill>
                <a:schemeClr val="bg2">
                  <a:lumMod val="75000"/>
                </a:schemeClr>
              </a:solidFill>
            </a:ln>
          </p:spPr>
          <p:txBody>
            <a:bodyPr wrap="square" rtlCol="0">
              <a:spAutoFit/>
            </a:bodyPr>
            <a:lstStyle/>
            <a:p>
              <a:pPr algn="ctr"/>
              <a:r>
                <a:rPr lang="en-US" sz="2800" dirty="0">
                  <a:solidFill>
                    <a:schemeClr val="bg1"/>
                  </a:solidFill>
                </a:rPr>
                <a:t>80</a:t>
              </a:r>
            </a:p>
          </p:txBody>
        </p:sp>
      </p:grpSp>
      <p:sp>
        <p:nvSpPr>
          <p:cNvPr id="20" name="TextBox 19"/>
          <p:cNvSpPr txBox="1"/>
          <p:nvPr/>
        </p:nvSpPr>
        <p:spPr>
          <a:xfrm>
            <a:off x="339034" y="1899061"/>
            <a:ext cx="2557110" cy="523220"/>
          </a:xfrm>
          <a:prstGeom prst="rect">
            <a:avLst/>
          </a:prstGeom>
          <a:noFill/>
        </p:spPr>
        <p:txBody>
          <a:bodyPr wrap="none" rtlCol="0">
            <a:spAutoFit/>
          </a:bodyPr>
          <a:lstStyle/>
          <a:p>
            <a:r>
              <a:rPr lang="en-US" sz="2800" dirty="0">
                <a:solidFill>
                  <a:schemeClr val="bg1"/>
                </a:solidFill>
              </a:rPr>
              <a:t>Instance Count</a:t>
            </a:r>
          </a:p>
        </p:txBody>
      </p:sp>
      <p:sp>
        <p:nvSpPr>
          <p:cNvPr id="21" name="TextBox 20"/>
          <p:cNvSpPr txBox="1"/>
          <p:nvPr/>
        </p:nvSpPr>
        <p:spPr>
          <a:xfrm>
            <a:off x="339034" y="6244548"/>
            <a:ext cx="11547328" cy="400110"/>
          </a:xfrm>
          <a:prstGeom prst="rect">
            <a:avLst/>
          </a:prstGeom>
          <a:noFill/>
        </p:spPr>
        <p:txBody>
          <a:bodyPr wrap="none" rtlCol="0">
            <a:spAutoFit/>
          </a:bodyPr>
          <a:lstStyle/>
          <a:p>
            <a:r>
              <a:rPr lang="en-US" sz="2000" dirty="0" smtClean="0">
                <a:solidFill>
                  <a:schemeClr val="bg1"/>
                </a:solidFill>
              </a:rPr>
              <a:t>CPU Percentage | Memory Percentage | Disk Queue Length | HTTP Queue Length | Data In | Data Out </a:t>
            </a:r>
            <a:endParaRPr lang="en-US" sz="2000" dirty="0">
              <a:solidFill>
                <a:schemeClr val="bg1"/>
              </a:solidFill>
            </a:endParaRPr>
          </a:p>
        </p:txBody>
      </p:sp>
      <p:sp>
        <p:nvSpPr>
          <p:cNvPr id="22" name="TextBox 21"/>
          <p:cNvSpPr txBox="1"/>
          <p:nvPr/>
        </p:nvSpPr>
        <p:spPr>
          <a:xfrm>
            <a:off x="9486771" y="2979983"/>
            <a:ext cx="1357616" cy="523220"/>
          </a:xfrm>
          <a:prstGeom prst="rect">
            <a:avLst/>
          </a:prstGeom>
          <a:noFill/>
        </p:spPr>
        <p:txBody>
          <a:bodyPr wrap="none" rtlCol="0">
            <a:spAutoFit/>
          </a:bodyPr>
          <a:lstStyle/>
          <a:p>
            <a:r>
              <a:rPr lang="en-US" sz="2800" dirty="0">
                <a:solidFill>
                  <a:schemeClr val="bg1"/>
                </a:solidFill>
              </a:rPr>
              <a:t>Percent</a:t>
            </a:r>
          </a:p>
        </p:txBody>
      </p:sp>
      <p:sp>
        <p:nvSpPr>
          <p:cNvPr id="23" name="TextBox 22"/>
          <p:cNvSpPr txBox="1"/>
          <p:nvPr/>
        </p:nvSpPr>
        <p:spPr>
          <a:xfrm>
            <a:off x="9486771" y="1908406"/>
            <a:ext cx="1649811" cy="523220"/>
          </a:xfrm>
          <a:prstGeom prst="rect">
            <a:avLst/>
          </a:prstGeom>
          <a:noFill/>
        </p:spPr>
        <p:txBody>
          <a:bodyPr wrap="none" rtlCol="0">
            <a:spAutoFit/>
          </a:bodyPr>
          <a:lstStyle/>
          <a:p>
            <a:r>
              <a:rPr lang="en-US" sz="2800" dirty="0">
                <a:solidFill>
                  <a:schemeClr val="bg1"/>
                </a:solidFill>
              </a:rPr>
              <a:t>Instances</a:t>
            </a:r>
          </a:p>
        </p:txBody>
      </p:sp>
      <p:sp>
        <p:nvSpPr>
          <p:cNvPr id="24" name="TextBox 23"/>
          <p:cNvSpPr txBox="1"/>
          <p:nvPr/>
        </p:nvSpPr>
        <p:spPr>
          <a:xfrm>
            <a:off x="1485701" y="2935911"/>
            <a:ext cx="1410964" cy="523220"/>
          </a:xfrm>
          <a:prstGeom prst="rect">
            <a:avLst/>
          </a:prstGeom>
          <a:noFill/>
        </p:spPr>
        <p:txBody>
          <a:bodyPr wrap="none" rtlCol="0">
            <a:spAutoFit/>
          </a:bodyPr>
          <a:lstStyle/>
          <a:p>
            <a:r>
              <a:rPr lang="en-US" sz="2800" dirty="0" smtClean="0">
                <a:solidFill>
                  <a:schemeClr val="bg1"/>
                </a:solidFill>
              </a:rPr>
              <a:t>[Metric]</a:t>
            </a:r>
            <a:endParaRPr lang="en-US" sz="2800" dirty="0">
              <a:solidFill>
                <a:schemeClr val="bg1"/>
              </a:solidFill>
            </a:endParaRPr>
          </a:p>
        </p:txBody>
      </p:sp>
      <p:sp>
        <p:nvSpPr>
          <p:cNvPr id="26" name="Title 1"/>
          <p:cNvSpPr txBox="1">
            <a:spLocks/>
          </p:cNvSpPr>
          <p:nvPr/>
        </p:nvSpPr>
        <p:spPr>
          <a:xfrm>
            <a:off x="560798" y="342355"/>
            <a:ext cx="11079822" cy="957600"/>
          </a:xfrm>
          <a:prstGeom prst="rect">
            <a:avLst/>
          </a:prstGeom>
        </p:spPr>
        <p:txBody>
          <a:bodyPr>
            <a:normAutofit/>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r>
              <a:rPr lang="en-US" dirty="0" smtClean="0">
                <a:solidFill>
                  <a:prstClr val="white"/>
                </a:solidFill>
              </a:rPr>
              <a:t>Auto-Scaling (Metric)</a:t>
            </a:r>
            <a:endParaRPr lang="en-US" dirty="0"/>
          </a:p>
        </p:txBody>
      </p:sp>
    </p:spTree>
    <p:extLst>
      <p:ext uri="{BB962C8B-B14F-4D97-AF65-F5344CB8AC3E}">
        <p14:creationId xmlns:p14="http://schemas.microsoft.com/office/powerpoint/2010/main" val="355575105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081C23"/>
                </a:solidFill>
              </a:rPr>
              <a:t>Auto-Scale </a:t>
            </a:r>
            <a:r>
              <a:rPr lang="en-US" dirty="0" smtClean="0">
                <a:solidFill>
                  <a:srgbClr val="081C23"/>
                </a:solidFill>
              </a:rPr>
              <a:t>Considerations</a:t>
            </a:r>
            <a:endParaRPr lang="en-US" dirty="0">
              <a:solidFill>
                <a:srgbClr val="081C23"/>
              </a:solidFill>
            </a:endParaRPr>
          </a:p>
        </p:txBody>
      </p:sp>
      <p:sp>
        <p:nvSpPr>
          <p:cNvPr id="5" name="Content Placeholder 4"/>
          <p:cNvSpPr>
            <a:spLocks noGrp="1"/>
          </p:cNvSpPr>
          <p:nvPr>
            <p:ph sz="quarter" idx="10"/>
          </p:nvPr>
        </p:nvSpPr>
        <p:spPr/>
        <p:txBody>
          <a:bodyPr/>
          <a:lstStyle/>
          <a:p>
            <a:r>
              <a:rPr lang="en-US" dirty="0" smtClean="0"/>
              <a:t>Only Scales the Web Tier</a:t>
            </a:r>
          </a:p>
          <a:p>
            <a:r>
              <a:rPr lang="en-US" dirty="0" smtClean="0"/>
              <a:t>Scale Up/Down is not instantaneous </a:t>
            </a:r>
          </a:p>
          <a:p>
            <a:endParaRPr lang="en-US" dirty="0"/>
          </a:p>
        </p:txBody>
      </p:sp>
    </p:spTree>
    <p:extLst>
      <p:ext uri="{BB962C8B-B14F-4D97-AF65-F5344CB8AC3E}">
        <p14:creationId xmlns:p14="http://schemas.microsoft.com/office/powerpoint/2010/main" val="116693940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p:cNvPicPr>
            <a:picLocks noChangeAspect="1"/>
          </p:cNvPicPr>
          <p:nvPr/>
        </p:nvPicPr>
        <p:blipFill>
          <a:blip r:embed="rId3"/>
          <a:stretch>
            <a:fillRect/>
          </a:stretch>
        </p:blipFill>
        <p:spPr>
          <a:xfrm>
            <a:off x="2845363" y="4756882"/>
            <a:ext cx="2172796" cy="1400076"/>
          </a:xfrm>
          <a:prstGeom prst="rect">
            <a:avLst/>
          </a:prstGeom>
        </p:spPr>
      </p:pic>
      <p:pic>
        <p:nvPicPr>
          <p:cNvPr id="30" name="Picture 29"/>
          <p:cNvPicPr>
            <a:picLocks noChangeAspect="1"/>
          </p:cNvPicPr>
          <p:nvPr/>
        </p:nvPicPr>
        <p:blipFill>
          <a:blip r:embed="rId4"/>
          <a:stretch>
            <a:fillRect/>
          </a:stretch>
        </p:blipFill>
        <p:spPr>
          <a:xfrm>
            <a:off x="6609503" y="0"/>
            <a:ext cx="5582498" cy="3614057"/>
          </a:xfrm>
          <a:prstGeom prst="rect">
            <a:avLst/>
          </a:prstGeom>
        </p:spPr>
      </p:pic>
      <p:pic>
        <p:nvPicPr>
          <p:cNvPr id="38" name="Picture 37"/>
          <p:cNvPicPr>
            <a:picLocks noChangeAspect="1"/>
          </p:cNvPicPr>
          <p:nvPr/>
        </p:nvPicPr>
        <p:blipFill>
          <a:blip r:embed="rId5"/>
          <a:stretch>
            <a:fillRect/>
          </a:stretch>
        </p:blipFill>
        <p:spPr>
          <a:xfrm>
            <a:off x="8314314" y="267557"/>
            <a:ext cx="3327550" cy="2147980"/>
          </a:xfrm>
          <a:prstGeom prst="rect">
            <a:avLst/>
          </a:prstGeom>
        </p:spPr>
      </p:pic>
      <p:pic>
        <p:nvPicPr>
          <p:cNvPr id="18" name="Picture 17"/>
          <p:cNvPicPr>
            <a:picLocks noChangeAspect="1"/>
          </p:cNvPicPr>
          <p:nvPr/>
        </p:nvPicPr>
        <p:blipFill>
          <a:blip r:embed="rId6"/>
          <a:stretch>
            <a:fillRect/>
          </a:stretch>
        </p:blipFill>
        <p:spPr>
          <a:xfrm>
            <a:off x="3412002" y="1562735"/>
            <a:ext cx="6671087" cy="4310549"/>
          </a:xfrm>
          <a:prstGeom prst="rect">
            <a:avLst/>
          </a:prstGeom>
        </p:spPr>
      </p:pic>
      <p:pic>
        <p:nvPicPr>
          <p:cNvPr id="37" name="Picture 36"/>
          <p:cNvPicPr>
            <a:picLocks noChangeAspect="1"/>
          </p:cNvPicPr>
          <p:nvPr/>
        </p:nvPicPr>
        <p:blipFill>
          <a:blip r:embed="rId7"/>
          <a:stretch>
            <a:fillRect/>
          </a:stretch>
        </p:blipFill>
        <p:spPr>
          <a:xfrm>
            <a:off x="5276712" y="-373535"/>
            <a:ext cx="7264070" cy="4706299"/>
          </a:xfrm>
          <a:prstGeom prst="rect">
            <a:avLst/>
          </a:prstGeom>
        </p:spPr>
      </p:pic>
      <p:pic>
        <p:nvPicPr>
          <p:cNvPr id="16" name="Picture 15"/>
          <p:cNvPicPr>
            <a:picLocks noChangeAspect="1"/>
          </p:cNvPicPr>
          <p:nvPr/>
        </p:nvPicPr>
        <p:blipFill>
          <a:blip r:embed="rId8"/>
          <a:stretch>
            <a:fillRect/>
          </a:stretch>
        </p:blipFill>
        <p:spPr>
          <a:xfrm>
            <a:off x="10156137" y="2523955"/>
            <a:ext cx="1468487" cy="948588"/>
          </a:xfrm>
          <a:prstGeom prst="rect">
            <a:avLst/>
          </a:prstGeom>
        </p:spPr>
      </p:pic>
      <p:pic>
        <p:nvPicPr>
          <p:cNvPr id="21" name="Picture 20"/>
          <p:cNvPicPr>
            <a:picLocks noChangeAspect="1"/>
          </p:cNvPicPr>
          <p:nvPr/>
        </p:nvPicPr>
        <p:blipFill>
          <a:blip r:embed="rId9"/>
          <a:stretch>
            <a:fillRect/>
          </a:stretch>
        </p:blipFill>
        <p:spPr>
          <a:xfrm>
            <a:off x="1" y="3743009"/>
            <a:ext cx="4822369" cy="3124661"/>
          </a:xfrm>
          <a:prstGeom prst="rect">
            <a:avLst/>
          </a:prstGeom>
        </p:spPr>
      </p:pic>
      <p:pic>
        <p:nvPicPr>
          <p:cNvPr id="22" name="Picture 21"/>
          <p:cNvPicPr>
            <a:picLocks noChangeAspect="1"/>
          </p:cNvPicPr>
          <p:nvPr/>
        </p:nvPicPr>
        <p:blipFill>
          <a:blip r:embed="rId10"/>
          <a:stretch>
            <a:fillRect/>
          </a:stretch>
        </p:blipFill>
        <p:spPr>
          <a:xfrm>
            <a:off x="257977" y="5707769"/>
            <a:ext cx="1481228" cy="956627"/>
          </a:xfrm>
          <a:prstGeom prst="rect">
            <a:avLst/>
          </a:prstGeom>
        </p:spPr>
      </p:pic>
      <p:grpSp>
        <p:nvGrpSpPr>
          <p:cNvPr id="36" name="Group 35"/>
          <p:cNvGrpSpPr/>
          <p:nvPr/>
        </p:nvGrpSpPr>
        <p:grpSpPr>
          <a:xfrm>
            <a:off x="10509568" y="388212"/>
            <a:ext cx="934789" cy="1104751"/>
            <a:chOff x="7012021" y="-1253215"/>
            <a:chExt cx="1237500" cy="1462500"/>
          </a:xfrm>
        </p:grpSpPr>
        <p:pic>
          <p:nvPicPr>
            <p:cNvPr id="33" name="Picture 32"/>
            <p:cNvPicPr>
              <a:picLocks noChangeAspect="1"/>
            </p:cNvPicPr>
            <p:nvPr/>
          </p:nvPicPr>
          <p:blipFill>
            <a:blip r:embed="rId11"/>
            <a:stretch>
              <a:fillRect/>
            </a:stretch>
          </p:blipFill>
          <p:spPr>
            <a:xfrm>
              <a:off x="7012021" y="-1253215"/>
              <a:ext cx="1237500" cy="1462500"/>
            </a:xfrm>
            <a:prstGeom prst="rect">
              <a:avLst/>
            </a:prstGeom>
          </p:spPr>
        </p:pic>
        <p:pic>
          <p:nvPicPr>
            <p:cNvPr id="35" name="Picture 34"/>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7703687" y="-912406"/>
              <a:ext cx="314973" cy="435664"/>
            </a:xfrm>
            <a:prstGeom prst="rect">
              <a:avLst/>
            </a:prstGeom>
          </p:spPr>
        </p:pic>
      </p:grpSp>
      <p:sp>
        <p:nvSpPr>
          <p:cNvPr id="31" name="TextBox 30"/>
          <p:cNvSpPr txBox="1"/>
          <p:nvPr/>
        </p:nvSpPr>
        <p:spPr>
          <a:xfrm>
            <a:off x="581025" y="457200"/>
            <a:ext cx="3600450" cy="707886"/>
          </a:xfrm>
          <a:prstGeom prst="rect">
            <a:avLst/>
          </a:prstGeom>
          <a:noFill/>
        </p:spPr>
        <p:txBody>
          <a:bodyPr wrap="square" rtlCol="0">
            <a:spAutoFit/>
          </a:bodyPr>
          <a:lstStyle/>
          <a:p>
            <a:r>
              <a:rPr lang="en-US" sz="4000" dirty="0" smtClean="0">
                <a:solidFill>
                  <a:schemeClr val="bg1"/>
                </a:solidFill>
                <a:latin typeface="Segoe UI Light" panose="020B0502040204020203" pitchFamily="34" charset="0"/>
                <a:cs typeface="Segoe UI Light" panose="020B0502040204020203" pitchFamily="34" charset="0"/>
              </a:rPr>
              <a:t>Staging</a:t>
            </a:r>
            <a:endParaRPr lang="en-US" sz="4000" dirty="0">
              <a:solidFill>
                <a:schemeClr val="bg1"/>
              </a:solidFill>
              <a:latin typeface="Segoe UI Light" panose="020B0502040204020203" pitchFamily="34" charset="0"/>
              <a:cs typeface="Segoe UI Light" panose="020B0502040204020203" pitchFamily="34" charset="0"/>
            </a:endParaRPr>
          </a:p>
        </p:txBody>
      </p:sp>
      <p:pic>
        <p:nvPicPr>
          <p:cNvPr id="40" name="Picture 39"/>
          <p:cNvPicPr>
            <a:picLocks noChangeAspect="1"/>
          </p:cNvPicPr>
          <p:nvPr/>
        </p:nvPicPr>
        <p:blipFill>
          <a:blip r:embed="rId13"/>
          <a:stretch>
            <a:fillRect/>
          </a:stretch>
        </p:blipFill>
        <p:spPr>
          <a:xfrm>
            <a:off x="8087219" y="1636202"/>
            <a:ext cx="1507500" cy="978750"/>
          </a:xfrm>
          <a:prstGeom prst="rect">
            <a:avLst/>
          </a:prstGeom>
        </p:spPr>
      </p:pic>
      <p:pic>
        <p:nvPicPr>
          <p:cNvPr id="27" name="Picture 26"/>
          <p:cNvPicPr>
            <a:picLocks noChangeAspect="1"/>
          </p:cNvPicPr>
          <p:nvPr/>
        </p:nvPicPr>
        <p:blipFill>
          <a:blip r:embed="rId14"/>
          <a:stretch>
            <a:fillRect/>
          </a:stretch>
        </p:blipFill>
        <p:spPr>
          <a:xfrm>
            <a:off x="215340" y="3302216"/>
            <a:ext cx="2092500" cy="2340000"/>
          </a:xfrm>
          <a:prstGeom prst="rect">
            <a:avLst/>
          </a:prstGeom>
        </p:spPr>
      </p:pic>
      <p:pic>
        <p:nvPicPr>
          <p:cNvPr id="28" name="Picture 27"/>
          <p:cNvPicPr>
            <a:picLocks noChangeAspect="1"/>
          </p:cNvPicPr>
          <p:nvPr/>
        </p:nvPicPr>
        <p:blipFill>
          <a:blip r:embed="rId11"/>
          <a:stretch>
            <a:fillRect/>
          </a:stretch>
        </p:blipFill>
        <p:spPr>
          <a:xfrm>
            <a:off x="1447611" y="5043761"/>
            <a:ext cx="1237500" cy="1462500"/>
          </a:xfrm>
          <a:prstGeom prst="rect">
            <a:avLst/>
          </a:prstGeom>
        </p:spPr>
      </p:pic>
      <p:pic>
        <p:nvPicPr>
          <p:cNvPr id="29" name="Picture 28"/>
          <p:cNvPicPr>
            <a:picLocks noChangeAspect="1"/>
          </p:cNvPicPr>
          <p:nvPr/>
        </p:nvPicPr>
        <p:blipFill>
          <a:blip r:embed="rId15"/>
          <a:stretch>
            <a:fillRect/>
          </a:stretch>
        </p:blipFill>
        <p:spPr>
          <a:xfrm>
            <a:off x="2788810" y="4960912"/>
            <a:ext cx="447874" cy="1224190"/>
          </a:xfrm>
          <a:prstGeom prst="rect">
            <a:avLst/>
          </a:prstGeom>
        </p:spPr>
      </p:pic>
      <p:grpSp>
        <p:nvGrpSpPr>
          <p:cNvPr id="44" name="Group 43"/>
          <p:cNvGrpSpPr/>
          <p:nvPr/>
        </p:nvGrpSpPr>
        <p:grpSpPr>
          <a:xfrm>
            <a:off x="5093246" y="606416"/>
            <a:ext cx="2775838" cy="4134755"/>
            <a:chOff x="3719625" y="-351356"/>
            <a:chExt cx="2775838" cy="4134755"/>
          </a:xfrm>
        </p:grpSpPr>
        <p:pic>
          <p:nvPicPr>
            <p:cNvPr id="45" name="Picture 44"/>
            <p:cNvPicPr>
              <a:picLocks noChangeAspect="1"/>
            </p:cNvPicPr>
            <p:nvPr/>
          </p:nvPicPr>
          <p:blipFill>
            <a:blip r:embed="rId16"/>
            <a:stretch>
              <a:fillRect/>
            </a:stretch>
          </p:blipFill>
          <p:spPr>
            <a:xfrm>
              <a:off x="3719625" y="-351356"/>
              <a:ext cx="2775838" cy="4134755"/>
            </a:xfrm>
            <a:prstGeom prst="rect">
              <a:avLst/>
            </a:prstGeom>
          </p:spPr>
        </p:pic>
        <p:pic>
          <p:nvPicPr>
            <p:cNvPr id="46" name="Picture 45"/>
            <p:cNvPicPr>
              <a:picLocks noChangeAspect="1"/>
            </p:cNvPicPr>
            <p:nvPr/>
          </p:nvPicPr>
          <p:blipFill>
            <a:blip r:embed="rId17"/>
            <a:stretch>
              <a:fillRect/>
            </a:stretch>
          </p:blipFill>
          <p:spPr>
            <a:xfrm>
              <a:off x="4484016" y="1290841"/>
              <a:ext cx="979669" cy="1295431"/>
            </a:xfrm>
            <a:prstGeom prst="rect">
              <a:avLst/>
            </a:prstGeom>
          </p:spPr>
        </p:pic>
      </p:grpSp>
      <p:pic>
        <p:nvPicPr>
          <p:cNvPr id="47" name="Picture 46"/>
          <p:cNvPicPr>
            <a:picLocks noChangeAspect="1"/>
          </p:cNvPicPr>
          <p:nvPr/>
        </p:nvPicPr>
        <p:blipFill>
          <a:blip r:embed="rId18"/>
          <a:stretch>
            <a:fillRect/>
          </a:stretch>
        </p:blipFill>
        <p:spPr>
          <a:xfrm>
            <a:off x="4607525" y="3601907"/>
            <a:ext cx="2340000" cy="1473750"/>
          </a:xfrm>
          <a:prstGeom prst="rect">
            <a:avLst/>
          </a:prstGeom>
        </p:spPr>
      </p:pic>
      <p:grpSp>
        <p:nvGrpSpPr>
          <p:cNvPr id="25" name="Group 24"/>
          <p:cNvGrpSpPr/>
          <p:nvPr/>
        </p:nvGrpSpPr>
        <p:grpSpPr>
          <a:xfrm>
            <a:off x="9787568" y="-79793"/>
            <a:ext cx="934789" cy="1104751"/>
            <a:chOff x="9827324" y="-40038"/>
            <a:chExt cx="934789" cy="1104751"/>
          </a:xfrm>
        </p:grpSpPr>
        <p:pic>
          <p:nvPicPr>
            <p:cNvPr id="39" name="Picture 38"/>
            <p:cNvPicPr>
              <a:picLocks noChangeAspect="1"/>
            </p:cNvPicPr>
            <p:nvPr/>
          </p:nvPicPr>
          <p:blipFill>
            <a:blip r:embed="rId11"/>
            <a:stretch>
              <a:fillRect/>
            </a:stretch>
          </p:blipFill>
          <p:spPr>
            <a:xfrm>
              <a:off x="9827324" y="-40038"/>
              <a:ext cx="934789" cy="1104751"/>
            </a:xfrm>
            <a:prstGeom prst="rect">
              <a:avLst/>
            </a:prstGeom>
          </p:spPr>
        </p:pic>
        <p:pic>
          <p:nvPicPr>
            <p:cNvPr id="41" name="Picture 40"/>
            <p:cNvPicPr>
              <a:picLocks noChangeAspect="1"/>
            </p:cNvPicPr>
            <p:nvPr/>
          </p:nvPicPr>
          <p:blipFill>
            <a:blip r:embed="rId19"/>
            <a:stretch>
              <a:fillRect/>
            </a:stretch>
          </p:blipFill>
          <p:spPr>
            <a:xfrm>
              <a:off x="10368710" y="254515"/>
              <a:ext cx="147937" cy="295874"/>
            </a:xfrm>
            <a:prstGeom prst="rect">
              <a:avLst/>
            </a:prstGeom>
          </p:spPr>
        </p:pic>
      </p:grpSp>
    </p:spTree>
    <p:extLst>
      <p:ext uri="{BB962C8B-B14F-4D97-AF65-F5344CB8AC3E}">
        <p14:creationId xmlns:p14="http://schemas.microsoft.com/office/powerpoint/2010/main" val="326873068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1000"/>
                                        <p:tgtEl>
                                          <p:spTgt spid="44"/>
                                        </p:tgtEl>
                                      </p:cBhvr>
                                    </p:animEffect>
                                    <p:anim calcmode="lin" valueType="num">
                                      <p:cBhvr>
                                        <p:cTn id="8" dur="1000" fill="hold"/>
                                        <p:tgtEl>
                                          <p:spTgt spid="44"/>
                                        </p:tgtEl>
                                        <p:attrNameLst>
                                          <p:attrName>ppt_x</p:attrName>
                                        </p:attrNameLst>
                                      </p:cBhvr>
                                      <p:tavLst>
                                        <p:tav tm="0">
                                          <p:val>
                                            <p:strVal val="#ppt_x"/>
                                          </p:val>
                                        </p:tav>
                                        <p:tav tm="100000">
                                          <p:val>
                                            <p:strVal val="#ppt_x"/>
                                          </p:val>
                                        </p:tav>
                                      </p:tavLst>
                                    </p:anim>
                                    <p:anim calcmode="lin" valueType="num">
                                      <p:cBhvr>
                                        <p:cTn id="9" dur="1000" fill="hold"/>
                                        <p:tgtEl>
                                          <p:spTgt spid="4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009811" y="672071"/>
            <a:ext cx="9420190" cy="6090299"/>
          </a:xfrm>
          <a:prstGeom prst="rect">
            <a:avLst/>
          </a:prstGeom>
        </p:spPr>
      </p:pic>
      <p:pic>
        <p:nvPicPr>
          <p:cNvPr id="18" name="Picture 17"/>
          <p:cNvPicPr>
            <a:picLocks noChangeAspect="1"/>
          </p:cNvPicPr>
          <p:nvPr/>
        </p:nvPicPr>
        <p:blipFill>
          <a:blip r:embed="rId3"/>
          <a:stretch>
            <a:fillRect/>
          </a:stretch>
        </p:blipFill>
        <p:spPr>
          <a:xfrm>
            <a:off x="3412002" y="1562735"/>
            <a:ext cx="6671087" cy="4310549"/>
          </a:xfrm>
          <a:prstGeom prst="rect">
            <a:avLst/>
          </a:prstGeom>
        </p:spPr>
      </p:pic>
      <p:pic>
        <p:nvPicPr>
          <p:cNvPr id="37" name="Picture 36"/>
          <p:cNvPicPr>
            <a:picLocks noChangeAspect="1"/>
          </p:cNvPicPr>
          <p:nvPr/>
        </p:nvPicPr>
        <p:blipFill>
          <a:blip r:embed="rId4"/>
          <a:stretch>
            <a:fillRect/>
          </a:stretch>
        </p:blipFill>
        <p:spPr>
          <a:xfrm>
            <a:off x="5276712" y="-373535"/>
            <a:ext cx="7264070" cy="4706299"/>
          </a:xfrm>
          <a:prstGeom prst="rect">
            <a:avLst/>
          </a:prstGeom>
        </p:spPr>
      </p:pic>
      <p:grpSp>
        <p:nvGrpSpPr>
          <p:cNvPr id="48" name="Group 47"/>
          <p:cNvGrpSpPr/>
          <p:nvPr/>
        </p:nvGrpSpPr>
        <p:grpSpPr>
          <a:xfrm>
            <a:off x="5093246" y="606416"/>
            <a:ext cx="2775838" cy="4134755"/>
            <a:chOff x="3719625" y="-351356"/>
            <a:chExt cx="2775838" cy="4134755"/>
          </a:xfrm>
        </p:grpSpPr>
        <p:pic>
          <p:nvPicPr>
            <p:cNvPr id="49" name="Picture 48"/>
            <p:cNvPicPr>
              <a:picLocks noChangeAspect="1"/>
            </p:cNvPicPr>
            <p:nvPr/>
          </p:nvPicPr>
          <p:blipFill>
            <a:blip r:embed="rId5"/>
            <a:stretch>
              <a:fillRect/>
            </a:stretch>
          </p:blipFill>
          <p:spPr>
            <a:xfrm>
              <a:off x="3719625" y="-351356"/>
              <a:ext cx="2775838" cy="4134755"/>
            </a:xfrm>
            <a:prstGeom prst="rect">
              <a:avLst/>
            </a:prstGeom>
          </p:spPr>
        </p:pic>
        <p:pic>
          <p:nvPicPr>
            <p:cNvPr id="50" name="Picture 49"/>
            <p:cNvPicPr>
              <a:picLocks noChangeAspect="1"/>
            </p:cNvPicPr>
            <p:nvPr/>
          </p:nvPicPr>
          <p:blipFill>
            <a:blip r:embed="rId6"/>
            <a:stretch>
              <a:fillRect/>
            </a:stretch>
          </p:blipFill>
          <p:spPr>
            <a:xfrm>
              <a:off x="4484016" y="1290841"/>
              <a:ext cx="979669" cy="1295431"/>
            </a:xfrm>
            <a:prstGeom prst="rect">
              <a:avLst/>
            </a:prstGeom>
          </p:spPr>
        </p:pic>
      </p:grpSp>
      <p:pic>
        <p:nvPicPr>
          <p:cNvPr id="26" name="Picture 25"/>
          <p:cNvPicPr>
            <a:picLocks noChangeAspect="1"/>
          </p:cNvPicPr>
          <p:nvPr/>
        </p:nvPicPr>
        <p:blipFill>
          <a:blip r:embed="rId7"/>
          <a:stretch>
            <a:fillRect/>
          </a:stretch>
        </p:blipFill>
        <p:spPr>
          <a:xfrm>
            <a:off x="2845363" y="4756882"/>
            <a:ext cx="2172796" cy="1400076"/>
          </a:xfrm>
          <a:prstGeom prst="rect">
            <a:avLst/>
          </a:prstGeom>
        </p:spPr>
      </p:pic>
      <p:pic>
        <p:nvPicPr>
          <p:cNvPr id="30" name="Picture 29"/>
          <p:cNvPicPr>
            <a:picLocks noChangeAspect="1"/>
          </p:cNvPicPr>
          <p:nvPr/>
        </p:nvPicPr>
        <p:blipFill>
          <a:blip r:embed="rId8"/>
          <a:stretch>
            <a:fillRect/>
          </a:stretch>
        </p:blipFill>
        <p:spPr>
          <a:xfrm>
            <a:off x="6609503" y="0"/>
            <a:ext cx="5582498" cy="3614057"/>
          </a:xfrm>
          <a:prstGeom prst="rect">
            <a:avLst/>
          </a:prstGeom>
        </p:spPr>
      </p:pic>
      <p:pic>
        <p:nvPicPr>
          <p:cNvPr id="38" name="Picture 37"/>
          <p:cNvPicPr>
            <a:picLocks noChangeAspect="1"/>
          </p:cNvPicPr>
          <p:nvPr/>
        </p:nvPicPr>
        <p:blipFill>
          <a:blip r:embed="rId9"/>
          <a:stretch>
            <a:fillRect/>
          </a:stretch>
        </p:blipFill>
        <p:spPr>
          <a:xfrm>
            <a:off x="8314314" y="267557"/>
            <a:ext cx="3327550" cy="2147980"/>
          </a:xfrm>
          <a:prstGeom prst="rect">
            <a:avLst/>
          </a:prstGeom>
        </p:spPr>
      </p:pic>
      <p:pic>
        <p:nvPicPr>
          <p:cNvPr id="16" name="Picture 15"/>
          <p:cNvPicPr>
            <a:picLocks noChangeAspect="1"/>
          </p:cNvPicPr>
          <p:nvPr/>
        </p:nvPicPr>
        <p:blipFill>
          <a:blip r:embed="rId10"/>
          <a:stretch>
            <a:fillRect/>
          </a:stretch>
        </p:blipFill>
        <p:spPr>
          <a:xfrm>
            <a:off x="10156137" y="2523955"/>
            <a:ext cx="1468487" cy="948588"/>
          </a:xfrm>
          <a:prstGeom prst="rect">
            <a:avLst/>
          </a:prstGeom>
        </p:spPr>
      </p:pic>
      <p:pic>
        <p:nvPicPr>
          <p:cNvPr id="21" name="Picture 20"/>
          <p:cNvPicPr>
            <a:picLocks noChangeAspect="1"/>
          </p:cNvPicPr>
          <p:nvPr/>
        </p:nvPicPr>
        <p:blipFill>
          <a:blip r:embed="rId11"/>
          <a:stretch>
            <a:fillRect/>
          </a:stretch>
        </p:blipFill>
        <p:spPr>
          <a:xfrm>
            <a:off x="1" y="3743009"/>
            <a:ext cx="4822369" cy="3124661"/>
          </a:xfrm>
          <a:prstGeom prst="rect">
            <a:avLst/>
          </a:prstGeom>
        </p:spPr>
      </p:pic>
      <p:pic>
        <p:nvPicPr>
          <p:cNvPr id="22" name="Picture 21"/>
          <p:cNvPicPr>
            <a:picLocks noChangeAspect="1"/>
          </p:cNvPicPr>
          <p:nvPr/>
        </p:nvPicPr>
        <p:blipFill>
          <a:blip r:embed="rId12"/>
          <a:stretch>
            <a:fillRect/>
          </a:stretch>
        </p:blipFill>
        <p:spPr>
          <a:xfrm>
            <a:off x="257977" y="5707769"/>
            <a:ext cx="1481228" cy="956627"/>
          </a:xfrm>
          <a:prstGeom prst="rect">
            <a:avLst/>
          </a:prstGeom>
        </p:spPr>
      </p:pic>
      <p:grpSp>
        <p:nvGrpSpPr>
          <p:cNvPr id="36" name="Group 35"/>
          <p:cNvGrpSpPr/>
          <p:nvPr/>
        </p:nvGrpSpPr>
        <p:grpSpPr>
          <a:xfrm>
            <a:off x="10509568" y="388212"/>
            <a:ext cx="934789" cy="1104751"/>
            <a:chOff x="7012021" y="-1253215"/>
            <a:chExt cx="1237500" cy="1462500"/>
          </a:xfrm>
        </p:grpSpPr>
        <p:pic>
          <p:nvPicPr>
            <p:cNvPr id="33" name="Picture 32"/>
            <p:cNvPicPr>
              <a:picLocks noChangeAspect="1"/>
            </p:cNvPicPr>
            <p:nvPr/>
          </p:nvPicPr>
          <p:blipFill>
            <a:blip r:embed="rId13"/>
            <a:stretch>
              <a:fillRect/>
            </a:stretch>
          </p:blipFill>
          <p:spPr>
            <a:xfrm>
              <a:off x="7012021" y="-1253215"/>
              <a:ext cx="1237500" cy="1462500"/>
            </a:xfrm>
            <a:prstGeom prst="rect">
              <a:avLst/>
            </a:prstGeom>
          </p:spPr>
        </p:pic>
        <p:pic>
          <p:nvPicPr>
            <p:cNvPr id="35" name="Picture 34"/>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7703687" y="-912406"/>
              <a:ext cx="314973" cy="435664"/>
            </a:xfrm>
            <a:prstGeom prst="rect">
              <a:avLst/>
            </a:prstGeom>
          </p:spPr>
        </p:pic>
      </p:grpSp>
      <p:sp>
        <p:nvSpPr>
          <p:cNvPr id="31" name="TextBox 30"/>
          <p:cNvSpPr txBox="1"/>
          <p:nvPr/>
        </p:nvSpPr>
        <p:spPr>
          <a:xfrm>
            <a:off x="581025" y="457200"/>
            <a:ext cx="3600450" cy="707886"/>
          </a:xfrm>
          <a:prstGeom prst="rect">
            <a:avLst/>
          </a:prstGeom>
          <a:noFill/>
        </p:spPr>
        <p:txBody>
          <a:bodyPr wrap="square" rtlCol="0">
            <a:spAutoFit/>
          </a:bodyPr>
          <a:lstStyle/>
          <a:p>
            <a:r>
              <a:rPr lang="en-US" sz="4000" dirty="0" smtClean="0">
                <a:solidFill>
                  <a:schemeClr val="bg1"/>
                </a:solidFill>
                <a:latin typeface="Segoe UI Light" panose="020B0502040204020203" pitchFamily="34" charset="0"/>
                <a:cs typeface="Segoe UI Light" panose="020B0502040204020203" pitchFamily="34" charset="0"/>
              </a:rPr>
              <a:t>Staging</a:t>
            </a:r>
            <a:endParaRPr lang="en-US" sz="4000" dirty="0">
              <a:solidFill>
                <a:schemeClr val="bg1"/>
              </a:solidFill>
              <a:latin typeface="Segoe UI Light" panose="020B0502040204020203" pitchFamily="34" charset="0"/>
              <a:cs typeface="Segoe UI Light" panose="020B0502040204020203" pitchFamily="34" charset="0"/>
            </a:endParaRPr>
          </a:p>
        </p:txBody>
      </p:sp>
      <p:pic>
        <p:nvPicPr>
          <p:cNvPr id="40" name="Picture 39"/>
          <p:cNvPicPr>
            <a:picLocks noChangeAspect="1"/>
          </p:cNvPicPr>
          <p:nvPr/>
        </p:nvPicPr>
        <p:blipFill>
          <a:blip r:embed="rId15"/>
          <a:stretch>
            <a:fillRect/>
          </a:stretch>
        </p:blipFill>
        <p:spPr>
          <a:xfrm>
            <a:off x="8087219" y="1636202"/>
            <a:ext cx="1507500" cy="978750"/>
          </a:xfrm>
          <a:prstGeom prst="rect">
            <a:avLst/>
          </a:prstGeom>
        </p:spPr>
      </p:pic>
      <p:pic>
        <p:nvPicPr>
          <p:cNvPr id="27" name="Picture 26"/>
          <p:cNvPicPr>
            <a:picLocks noChangeAspect="1"/>
          </p:cNvPicPr>
          <p:nvPr/>
        </p:nvPicPr>
        <p:blipFill>
          <a:blip r:embed="rId16"/>
          <a:stretch>
            <a:fillRect/>
          </a:stretch>
        </p:blipFill>
        <p:spPr>
          <a:xfrm>
            <a:off x="215340" y="3302216"/>
            <a:ext cx="2092500" cy="2340000"/>
          </a:xfrm>
          <a:prstGeom prst="rect">
            <a:avLst/>
          </a:prstGeom>
        </p:spPr>
      </p:pic>
      <p:pic>
        <p:nvPicPr>
          <p:cNvPr id="28" name="Picture 27"/>
          <p:cNvPicPr>
            <a:picLocks noChangeAspect="1"/>
          </p:cNvPicPr>
          <p:nvPr/>
        </p:nvPicPr>
        <p:blipFill>
          <a:blip r:embed="rId13"/>
          <a:stretch>
            <a:fillRect/>
          </a:stretch>
        </p:blipFill>
        <p:spPr>
          <a:xfrm>
            <a:off x="1447611" y="5043761"/>
            <a:ext cx="1237500" cy="1462500"/>
          </a:xfrm>
          <a:prstGeom prst="rect">
            <a:avLst/>
          </a:prstGeom>
        </p:spPr>
      </p:pic>
      <p:pic>
        <p:nvPicPr>
          <p:cNvPr id="29" name="Picture 28"/>
          <p:cNvPicPr>
            <a:picLocks noChangeAspect="1"/>
          </p:cNvPicPr>
          <p:nvPr/>
        </p:nvPicPr>
        <p:blipFill>
          <a:blip r:embed="rId17"/>
          <a:stretch>
            <a:fillRect/>
          </a:stretch>
        </p:blipFill>
        <p:spPr>
          <a:xfrm>
            <a:off x="2788810" y="4960912"/>
            <a:ext cx="447874" cy="1224190"/>
          </a:xfrm>
          <a:prstGeom prst="rect">
            <a:avLst/>
          </a:prstGeom>
        </p:spPr>
      </p:pic>
      <p:pic>
        <p:nvPicPr>
          <p:cNvPr id="46" name="Picture 45"/>
          <p:cNvPicPr>
            <a:picLocks noChangeAspect="1"/>
          </p:cNvPicPr>
          <p:nvPr/>
        </p:nvPicPr>
        <p:blipFill>
          <a:blip r:embed="rId18"/>
          <a:stretch>
            <a:fillRect/>
          </a:stretch>
        </p:blipFill>
        <p:spPr>
          <a:xfrm>
            <a:off x="6815135" y="2378713"/>
            <a:ext cx="587762" cy="477557"/>
          </a:xfrm>
          <a:prstGeom prst="rect">
            <a:avLst/>
          </a:prstGeom>
        </p:spPr>
      </p:pic>
      <p:pic>
        <p:nvPicPr>
          <p:cNvPr id="47" name="Picture 46"/>
          <p:cNvPicPr>
            <a:picLocks noChangeAspect="1"/>
          </p:cNvPicPr>
          <p:nvPr/>
        </p:nvPicPr>
        <p:blipFill>
          <a:blip r:embed="rId19"/>
          <a:stretch>
            <a:fillRect/>
          </a:stretch>
        </p:blipFill>
        <p:spPr>
          <a:xfrm>
            <a:off x="6616842" y="1624832"/>
            <a:ext cx="2761520" cy="4105186"/>
          </a:xfrm>
          <a:prstGeom prst="rect">
            <a:avLst/>
          </a:prstGeom>
        </p:spPr>
      </p:pic>
      <p:pic>
        <p:nvPicPr>
          <p:cNvPr id="54" name="Picture 53"/>
          <p:cNvPicPr>
            <a:picLocks noChangeAspect="1"/>
          </p:cNvPicPr>
          <p:nvPr/>
        </p:nvPicPr>
        <p:blipFill>
          <a:blip r:embed="rId20"/>
          <a:stretch>
            <a:fillRect/>
          </a:stretch>
        </p:blipFill>
        <p:spPr>
          <a:xfrm>
            <a:off x="4607525" y="3601907"/>
            <a:ext cx="2340000" cy="1473750"/>
          </a:xfrm>
          <a:prstGeom prst="rect">
            <a:avLst/>
          </a:prstGeom>
        </p:spPr>
      </p:pic>
      <p:grpSp>
        <p:nvGrpSpPr>
          <p:cNvPr id="39" name="Group 38"/>
          <p:cNvGrpSpPr/>
          <p:nvPr/>
        </p:nvGrpSpPr>
        <p:grpSpPr>
          <a:xfrm>
            <a:off x="9787568" y="-79793"/>
            <a:ext cx="934789" cy="1104751"/>
            <a:chOff x="9827324" y="-40038"/>
            <a:chExt cx="934789" cy="1104751"/>
          </a:xfrm>
        </p:grpSpPr>
        <p:pic>
          <p:nvPicPr>
            <p:cNvPr id="41" name="Picture 40"/>
            <p:cNvPicPr>
              <a:picLocks noChangeAspect="1"/>
            </p:cNvPicPr>
            <p:nvPr/>
          </p:nvPicPr>
          <p:blipFill>
            <a:blip r:embed="rId13"/>
            <a:stretch>
              <a:fillRect/>
            </a:stretch>
          </p:blipFill>
          <p:spPr>
            <a:xfrm>
              <a:off x="9827324" y="-40038"/>
              <a:ext cx="934789" cy="1104751"/>
            </a:xfrm>
            <a:prstGeom prst="rect">
              <a:avLst/>
            </a:prstGeom>
          </p:spPr>
        </p:pic>
        <p:pic>
          <p:nvPicPr>
            <p:cNvPr id="42" name="Picture 41"/>
            <p:cNvPicPr>
              <a:picLocks noChangeAspect="1"/>
            </p:cNvPicPr>
            <p:nvPr/>
          </p:nvPicPr>
          <p:blipFill>
            <a:blip r:embed="rId21"/>
            <a:stretch>
              <a:fillRect/>
            </a:stretch>
          </p:blipFill>
          <p:spPr>
            <a:xfrm>
              <a:off x="10368710" y="254515"/>
              <a:ext cx="147937" cy="295874"/>
            </a:xfrm>
            <a:prstGeom prst="rect">
              <a:avLst/>
            </a:prstGeom>
          </p:spPr>
        </p:pic>
      </p:grpSp>
    </p:spTree>
    <p:extLst>
      <p:ext uri="{BB962C8B-B14F-4D97-AF65-F5344CB8AC3E}">
        <p14:creationId xmlns:p14="http://schemas.microsoft.com/office/powerpoint/2010/main" val="418400389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xit" presetSubtype="0" fill="hold" nodeType="withEffect">
                                  <p:stCondLst>
                                    <p:cond delay="0"/>
                                  </p:stCondLst>
                                  <p:childTnLst>
                                    <p:animEffect transition="out" filter="fade">
                                      <p:cBhvr>
                                        <p:cTn id="9" dur="500"/>
                                        <p:tgtEl>
                                          <p:spTgt spid="18"/>
                                        </p:tgtEl>
                                      </p:cBhvr>
                                    </p:animEffect>
                                    <p:set>
                                      <p:cBhvr>
                                        <p:cTn id="10" dur="1" fill="hold">
                                          <p:stCondLst>
                                            <p:cond delay="499"/>
                                          </p:stCondLst>
                                        </p:cTn>
                                        <p:tgtEl>
                                          <p:spTgt spid="18"/>
                                        </p:tgtEl>
                                        <p:attrNameLst>
                                          <p:attrName>style.visibility</p:attrName>
                                        </p:attrNameLst>
                                      </p:cBhvr>
                                      <p:to>
                                        <p:strVal val="hidden"/>
                                      </p:to>
                                    </p:set>
                                  </p:childTnLst>
                                </p:cTn>
                              </p:par>
                            </p:childTnLst>
                          </p:cTn>
                        </p:par>
                        <p:par>
                          <p:cTn id="11" fill="hold">
                            <p:stCondLst>
                              <p:cond delay="500"/>
                            </p:stCondLst>
                            <p:childTnLst>
                              <p:par>
                                <p:cTn id="12" presetID="42" presetClass="path" presetSubtype="0" accel="50000" decel="50000" fill="hold" nodeType="afterEffect">
                                  <p:stCondLst>
                                    <p:cond delay="250"/>
                                  </p:stCondLst>
                                  <p:childTnLst>
                                    <p:animMotion origin="layout" path="M -4.16667E-7 -4.81481E-6 L -0.1125 -0.1375 " pathEditMode="relative" rAng="0" ptsTypes="AA">
                                      <p:cBhvr>
                                        <p:cTn id="13" dur="2000" fill="hold"/>
                                        <p:tgtEl>
                                          <p:spTgt spid="48"/>
                                        </p:tgtEl>
                                        <p:attrNameLst>
                                          <p:attrName>ppt_x</p:attrName>
                                          <p:attrName>ppt_y</p:attrName>
                                        </p:attrNameLst>
                                      </p:cBhvr>
                                      <p:rCtr x="-5625" y="-6875"/>
                                    </p:animMotion>
                                  </p:childTnLst>
                                </p:cTn>
                              </p:par>
                              <p:par>
                                <p:cTn id="14" presetID="47" presetClass="entr" presetSubtype="0" fill="hold" nodeType="withEffect">
                                  <p:stCondLst>
                                    <p:cond delay="1750"/>
                                  </p:stCondLst>
                                  <p:childTnLst>
                                    <p:set>
                                      <p:cBhvr>
                                        <p:cTn id="15" dur="1" fill="hold">
                                          <p:stCondLst>
                                            <p:cond delay="0"/>
                                          </p:stCondLst>
                                        </p:cTn>
                                        <p:tgtEl>
                                          <p:spTgt spid="47"/>
                                        </p:tgtEl>
                                        <p:attrNameLst>
                                          <p:attrName>style.visibility</p:attrName>
                                        </p:attrNameLst>
                                      </p:cBhvr>
                                      <p:to>
                                        <p:strVal val="visible"/>
                                      </p:to>
                                    </p:set>
                                    <p:animEffect transition="in" filter="fade">
                                      <p:cBhvr>
                                        <p:cTn id="16" dur="1000"/>
                                        <p:tgtEl>
                                          <p:spTgt spid="47"/>
                                        </p:tgtEl>
                                      </p:cBhvr>
                                    </p:animEffect>
                                    <p:anim calcmode="lin" valueType="num">
                                      <p:cBhvr>
                                        <p:cTn id="17" dur="1000" fill="hold"/>
                                        <p:tgtEl>
                                          <p:spTgt spid="47"/>
                                        </p:tgtEl>
                                        <p:attrNameLst>
                                          <p:attrName>ppt_x</p:attrName>
                                        </p:attrNameLst>
                                      </p:cBhvr>
                                      <p:tavLst>
                                        <p:tav tm="0">
                                          <p:val>
                                            <p:strVal val="#ppt_x"/>
                                          </p:val>
                                        </p:tav>
                                        <p:tav tm="100000">
                                          <p:val>
                                            <p:strVal val="#ppt_x"/>
                                          </p:val>
                                        </p:tav>
                                      </p:tavLst>
                                    </p:anim>
                                    <p:anim calcmode="lin" valueType="num">
                                      <p:cBhvr>
                                        <p:cTn id="18" dur="1000" fill="hold"/>
                                        <p:tgtEl>
                                          <p:spTgt spid="47"/>
                                        </p:tgtEl>
                                        <p:attrNameLst>
                                          <p:attrName>ppt_y</p:attrName>
                                        </p:attrNameLst>
                                      </p:cBhvr>
                                      <p:tavLst>
                                        <p:tav tm="0">
                                          <p:val>
                                            <p:strVal val="#ppt_y-.1"/>
                                          </p:val>
                                        </p:tav>
                                        <p:tav tm="100000">
                                          <p:val>
                                            <p:strVal val="#ppt_y"/>
                                          </p:val>
                                        </p:tav>
                                      </p:tavLst>
                                    </p:anim>
                                  </p:childTnLst>
                                </p:cTn>
                              </p:par>
                            </p:childTnLst>
                          </p:cTn>
                        </p:par>
                        <p:par>
                          <p:cTn id="19" fill="hold">
                            <p:stCondLst>
                              <p:cond delay="3250"/>
                            </p:stCondLst>
                            <p:childTnLst>
                              <p:par>
                                <p:cTn id="20" presetID="10" presetClass="entr" presetSubtype="0" fill="hold" nodeType="afterEffect">
                                  <p:stCondLst>
                                    <p:cond delay="0"/>
                                  </p:stCondLst>
                                  <p:childTnLst>
                                    <p:set>
                                      <p:cBhvr>
                                        <p:cTn id="21" dur="1" fill="hold">
                                          <p:stCondLst>
                                            <p:cond delay="0"/>
                                          </p:stCondLst>
                                        </p:cTn>
                                        <p:tgtEl>
                                          <p:spTgt spid="46"/>
                                        </p:tgtEl>
                                        <p:attrNameLst>
                                          <p:attrName>style.visibility</p:attrName>
                                        </p:attrNameLst>
                                      </p:cBhvr>
                                      <p:to>
                                        <p:strVal val="visible"/>
                                      </p:to>
                                    </p:set>
                                    <p:animEffect transition="in" filter="fade">
                                      <p:cBhvr>
                                        <p:cTn id="22"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009811" y="672071"/>
            <a:ext cx="9420190" cy="6090299"/>
          </a:xfrm>
          <a:prstGeom prst="rect">
            <a:avLst/>
          </a:prstGeom>
        </p:spPr>
      </p:pic>
      <p:grpSp>
        <p:nvGrpSpPr>
          <p:cNvPr id="56" name="Group 55"/>
          <p:cNvGrpSpPr/>
          <p:nvPr/>
        </p:nvGrpSpPr>
        <p:grpSpPr>
          <a:xfrm>
            <a:off x="3716444" y="-338179"/>
            <a:ext cx="2775838" cy="4134755"/>
            <a:chOff x="3719625" y="-351356"/>
            <a:chExt cx="2775838" cy="4134755"/>
          </a:xfrm>
        </p:grpSpPr>
        <p:pic>
          <p:nvPicPr>
            <p:cNvPr id="57" name="Picture 56"/>
            <p:cNvPicPr>
              <a:picLocks noChangeAspect="1"/>
            </p:cNvPicPr>
            <p:nvPr/>
          </p:nvPicPr>
          <p:blipFill>
            <a:blip r:embed="rId3"/>
            <a:stretch>
              <a:fillRect/>
            </a:stretch>
          </p:blipFill>
          <p:spPr>
            <a:xfrm>
              <a:off x="3719625" y="-351356"/>
              <a:ext cx="2775838" cy="4134755"/>
            </a:xfrm>
            <a:prstGeom prst="rect">
              <a:avLst/>
            </a:prstGeom>
          </p:spPr>
        </p:pic>
        <p:pic>
          <p:nvPicPr>
            <p:cNvPr id="58" name="Picture 57"/>
            <p:cNvPicPr>
              <a:picLocks noChangeAspect="1"/>
            </p:cNvPicPr>
            <p:nvPr/>
          </p:nvPicPr>
          <p:blipFill>
            <a:blip r:embed="rId4"/>
            <a:stretch>
              <a:fillRect/>
            </a:stretch>
          </p:blipFill>
          <p:spPr>
            <a:xfrm>
              <a:off x="4484016" y="1290841"/>
              <a:ext cx="979669" cy="1295431"/>
            </a:xfrm>
            <a:prstGeom prst="rect">
              <a:avLst/>
            </a:prstGeom>
          </p:spPr>
        </p:pic>
      </p:grpSp>
      <p:pic>
        <p:nvPicPr>
          <p:cNvPr id="30" name="Picture 29"/>
          <p:cNvPicPr>
            <a:picLocks noChangeAspect="1"/>
          </p:cNvPicPr>
          <p:nvPr/>
        </p:nvPicPr>
        <p:blipFill>
          <a:blip r:embed="rId5"/>
          <a:stretch>
            <a:fillRect/>
          </a:stretch>
        </p:blipFill>
        <p:spPr>
          <a:xfrm>
            <a:off x="6609503" y="0"/>
            <a:ext cx="5582498" cy="3614057"/>
          </a:xfrm>
          <a:prstGeom prst="rect">
            <a:avLst/>
          </a:prstGeom>
        </p:spPr>
      </p:pic>
      <p:pic>
        <p:nvPicPr>
          <p:cNvPr id="37" name="Picture 36"/>
          <p:cNvPicPr>
            <a:picLocks noChangeAspect="1"/>
          </p:cNvPicPr>
          <p:nvPr/>
        </p:nvPicPr>
        <p:blipFill>
          <a:blip r:embed="rId6"/>
          <a:stretch>
            <a:fillRect/>
          </a:stretch>
        </p:blipFill>
        <p:spPr>
          <a:xfrm>
            <a:off x="5276712" y="-373535"/>
            <a:ext cx="7264070" cy="4706299"/>
          </a:xfrm>
          <a:prstGeom prst="rect">
            <a:avLst/>
          </a:prstGeom>
        </p:spPr>
      </p:pic>
      <p:pic>
        <p:nvPicPr>
          <p:cNvPr id="3" name="Picture 2"/>
          <p:cNvPicPr>
            <a:picLocks noChangeAspect="1"/>
          </p:cNvPicPr>
          <p:nvPr/>
        </p:nvPicPr>
        <p:blipFill>
          <a:blip r:embed="rId7"/>
          <a:stretch>
            <a:fillRect/>
          </a:stretch>
        </p:blipFill>
        <p:spPr>
          <a:xfrm>
            <a:off x="8087488" y="1636202"/>
            <a:ext cx="1506507" cy="978750"/>
          </a:xfrm>
          <a:prstGeom prst="rect">
            <a:avLst/>
          </a:prstGeom>
        </p:spPr>
      </p:pic>
      <p:pic>
        <p:nvPicPr>
          <p:cNvPr id="50" name="Picture 49"/>
          <p:cNvPicPr>
            <a:picLocks noChangeAspect="1"/>
          </p:cNvPicPr>
          <p:nvPr/>
        </p:nvPicPr>
        <p:blipFill>
          <a:blip r:embed="rId8"/>
          <a:stretch>
            <a:fillRect/>
          </a:stretch>
        </p:blipFill>
        <p:spPr>
          <a:xfrm>
            <a:off x="8087219" y="1636202"/>
            <a:ext cx="1507500" cy="978750"/>
          </a:xfrm>
          <a:prstGeom prst="rect">
            <a:avLst/>
          </a:prstGeom>
        </p:spPr>
      </p:pic>
      <p:grpSp>
        <p:nvGrpSpPr>
          <p:cNvPr id="51" name="Group 50"/>
          <p:cNvGrpSpPr/>
          <p:nvPr/>
        </p:nvGrpSpPr>
        <p:grpSpPr>
          <a:xfrm>
            <a:off x="6607076" y="1610314"/>
            <a:ext cx="2771287" cy="4119704"/>
            <a:chOff x="6722970" y="1674257"/>
            <a:chExt cx="2780259" cy="4133042"/>
          </a:xfrm>
        </p:grpSpPr>
        <p:pic>
          <p:nvPicPr>
            <p:cNvPr id="52" name="Picture 51"/>
            <p:cNvPicPr>
              <a:picLocks noChangeAspect="1"/>
            </p:cNvPicPr>
            <p:nvPr/>
          </p:nvPicPr>
          <p:blipFill>
            <a:blip r:embed="rId9"/>
            <a:stretch>
              <a:fillRect/>
            </a:stretch>
          </p:blipFill>
          <p:spPr>
            <a:xfrm>
              <a:off x="6722970" y="1674257"/>
              <a:ext cx="2780259" cy="4133042"/>
            </a:xfrm>
            <a:prstGeom prst="rect">
              <a:avLst/>
            </a:prstGeom>
          </p:spPr>
        </p:pic>
        <p:pic>
          <p:nvPicPr>
            <p:cNvPr id="53" name="Picture 52"/>
            <p:cNvPicPr>
              <a:picLocks noChangeAspect="1"/>
            </p:cNvPicPr>
            <p:nvPr/>
          </p:nvPicPr>
          <p:blipFill>
            <a:blip r:embed="rId4"/>
            <a:stretch>
              <a:fillRect/>
            </a:stretch>
          </p:blipFill>
          <p:spPr>
            <a:xfrm>
              <a:off x="7470523" y="3260826"/>
              <a:ext cx="979669" cy="1295431"/>
            </a:xfrm>
            <a:prstGeom prst="rect">
              <a:avLst/>
            </a:prstGeom>
          </p:spPr>
        </p:pic>
      </p:grpSp>
      <p:pic>
        <p:nvPicPr>
          <p:cNvPr id="26" name="Picture 25"/>
          <p:cNvPicPr>
            <a:picLocks noChangeAspect="1"/>
          </p:cNvPicPr>
          <p:nvPr/>
        </p:nvPicPr>
        <p:blipFill>
          <a:blip r:embed="rId10"/>
          <a:stretch>
            <a:fillRect/>
          </a:stretch>
        </p:blipFill>
        <p:spPr>
          <a:xfrm>
            <a:off x="2845363" y="4756882"/>
            <a:ext cx="2172796" cy="1400076"/>
          </a:xfrm>
          <a:prstGeom prst="rect">
            <a:avLst/>
          </a:prstGeom>
        </p:spPr>
      </p:pic>
      <p:pic>
        <p:nvPicPr>
          <p:cNvPr id="16" name="Picture 15"/>
          <p:cNvPicPr>
            <a:picLocks noChangeAspect="1"/>
          </p:cNvPicPr>
          <p:nvPr/>
        </p:nvPicPr>
        <p:blipFill>
          <a:blip r:embed="rId11"/>
          <a:stretch>
            <a:fillRect/>
          </a:stretch>
        </p:blipFill>
        <p:spPr>
          <a:xfrm>
            <a:off x="10156137" y="2523955"/>
            <a:ext cx="1468487" cy="948588"/>
          </a:xfrm>
          <a:prstGeom prst="rect">
            <a:avLst/>
          </a:prstGeom>
        </p:spPr>
      </p:pic>
      <p:pic>
        <p:nvPicPr>
          <p:cNvPr id="21" name="Picture 20"/>
          <p:cNvPicPr>
            <a:picLocks noChangeAspect="1"/>
          </p:cNvPicPr>
          <p:nvPr/>
        </p:nvPicPr>
        <p:blipFill>
          <a:blip r:embed="rId12"/>
          <a:stretch>
            <a:fillRect/>
          </a:stretch>
        </p:blipFill>
        <p:spPr>
          <a:xfrm>
            <a:off x="1" y="3743009"/>
            <a:ext cx="4822369" cy="3124661"/>
          </a:xfrm>
          <a:prstGeom prst="rect">
            <a:avLst/>
          </a:prstGeom>
        </p:spPr>
      </p:pic>
      <p:pic>
        <p:nvPicPr>
          <p:cNvPr id="22" name="Picture 21"/>
          <p:cNvPicPr>
            <a:picLocks noChangeAspect="1"/>
          </p:cNvPicPr>
          <p:nvPr/>
        </p:nvPicPr>
        <p:blipFill>
          <a:blip r:embed="rId13"/>
          <a:stretch>
            <a:fillRect/>
          </a:stretch>
        </p:blipFill>
        <p:spPr>
          <a:xfrm>
            <a:off x="257977" y="5707769"/>
            <a:ext cx="1481228" cy="956627"/>
          </a:xfrm>
          <a:prstGeom prst="rect">
            <a:avLst/>
          </a:prstGeom>
        </p:spPr>
      </p:pic>
      <p:grpSp>
        <p:nvGrpSpPr>
          <p:cNvPr id="36" name="Group 35"/>
          <p:cNvGrpSpPr/>
          <p:nvPr/>
        </p:nvGrpSpPr>
        <p:grpSpPr>
          <a:xfrm>
            <a:off x="10509568" y="388212"/>
            <a:ext cx="934789" cy="1104751"/>
            <a:chOff x="7012021" y="-1253215"/>
            <a:chExt cx="1237500" cy="1462500"/>
          </a:xfrm>
        </p:grpSpPr>
        <p:pic>
          <p:nvPicPr>
            <p:cNvPr id="33" name="Picture 32"/>
            <p:cNvPicPr>
              <a:picLocks noChangeAspect="1"/>
            </p:cNvPicPr>
            <p:nvPr/>
          </p:nvPicPr>
          <p:blipFill>
            <a:blip r:embed="rId14"/>
            <a:stretch>
              <a:fillRect/>
            </a:stretch>
          </p:blipFill>
          <p:spPr>
            <a:xfrm>
              <a:off x="7012021" y="-1253215"/>
              <a:ext cx="1237500" cy="1462500"/>
            </a:xfrm>
            <a:prstGeom prst="rect">
              <a:avLst/>
            </a:prstGeom>
          </p:spPr>
        </p:pic>
        <p:pic>
          <p:nvPicPr>
            <p:cNvPr id="35" name="Picture 34"/>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7703687" y="-912406"/>
              <a:ext cx="314973" cy="435664"/>
            </a:xfrm>
            <a:prstGeom prst="rect">
              <a:avLst/>
            </a:prstGeom>
          </p:spPr>
        </p:pic>
      </p:grpSp>
      <p:sp>
        <p:nvSpPr>
          <p:cNvPr id="31" name="TextBox 30"/>
          <p:cNvSpPr txBox="1"/>
          <p:nvPr/>
        </p:nvSpPr>
        <p:spPr>
          <a:xfrm>
            <a:off x="581025" y="457200"/>
            <a:ext cx="3600450" cy="707886"/>
          </a:xfrm>
          <a:prstGeom prst="rect">
            <a:avLst/>
          </a:prstGeom>
          <a:noFill/>
        </p:spPr>
        <p:txBody>
          <a:bodyPr wrap="square" rtlCol="0">
            <a:spAutoFit/>
          </a:bodyPr>
          <a:lstStyle/>
          <a:p>
            <a:r>
              <a:rPr lang="en-US" sz="4000" dirty="0" smtClean="0">
                <a:solidFill>
                  <a:schemeClr val="bg1"/>
                </a:solidFill>
                <a:latin typeface="Segoe UI Light" panose="020B0502040204020203" pitchFamily="34" charset="0"/>
                <a:cs typeface="Segoe UI Light" panose="020B0502040204020203" pitchFamily="34" charset="0"/>
              </a:rPr>
              <a:t>Staging</a:t>
            </a:r>
            <a:endParaRPr lang="en-US" sz="4000" dirty="0">
              <a:solidFill>
                <a:schemeClr val="bg1"/>
              </a:solidFill>
              <a:latin typeface="Segoe UI Light" panose="020B0502040204020203" pitchFamily="34" charset="0"/>
              <a:cs typeface="Segoe UI Light" panose="020B0502040204020203" pitchFamily="34" charset="0"/>
            </a:endParaRPr>
          </a:p>
        </p:txBody>
      </p:sp>
      <p:pic>
        <p:nvPicPr>
          <p:cNvPr id="27" name="Picture 26"/>
          <p:cNvPicPr>
            <a:picLocks noChangeAspect="1"/>
          </p:cNvPicPr>
          <p:nvPr/>
        </p:nvPicPr>
        <p:blipFill>
          <a:blip r:embed="rId16"/>
          <a:stretch>
            <a:fillRect/>
          </a:stretch>
        </p:blipFill>
        <p:spPr>
          <a:xfrm>
            <a:off x="215340" y="3302216"/>
            <a:ext cx="2092500" cy="2340000"/>
          </a:xfrm>
          <a:prstGeom prst="rect">
            <a:avLst/>
          </a:prstGeom>
        </p:spPr>
      </p:pic>
      <p:pic>
        <p:nvPicPr>
          <p:cNvPr id="28" name="Picture 27"/>
          <p:cNvPicPr>
            <a:picLocks noChangeAspect="1"/>
          </p:cNvPicPr>
          <p:nvPr/>
        </p:nvPicPr>
        <p:blipFill>
          <a:blip r:embed="rId14"/>
          <a:stretch>
            <a:fillRect/>
          </a:stretch>
        </p:blipFill>
        <p:spPr>
          <a:xfrm>
            <a:off x="1447611" y="5043761"/>
            <a:ext cx="1237500" cy="1462500"/>
          </a:xfrm>
          <a:prstGeom prst="rect">
            <a:avLst/>
          </a:prstGeom>
        </p:spPr>
      </p:pic>
      <p:pic>
        <p:nvPicPr>
          <p:cNvPr id="29" name="Picture 28"/>
          <p:cNvPicPr>
            <a:picLocks noChangeAspect="1"/>
          </p:cNvPicPr>
          <p:nvPr/>
        </p:nvPicPr>
        <p:blipFill>
          <a:blip r:embed="rId17"/>
          <a:stretch>
            <a:fillRect/>
          </a:stretch>
        </p:blipFill>
        <p:spPr>
          <a:xfrm>
            <a:off x="2788810" y="4960912"/>
            <a:ext cx="447874" cy="1224190"/>
          </a:xfrm>
          <a:prstGeom prst="rect">
            <a:avLst/>
          </a:prstGeom>
        </p:spPr>
      </p:pic>
      <p:pic>
        <p:nvPicPr>
          <p:cNvPr id="49" name="Picture 48"/>
          <p:cNvPicPr>
            <a:picLocks noChangeAspect="1"/>
          </p:cNvPicPr>
          <p:nvPr/>
        </p:nvPicPr>
        <p:blipFill>
          <a:blip r:embed="rId18"/>
          <a:stretch>
            <a:fillRect/>
          </a:stretch>
        </p:blipFill>
        <p:spPr>
          <a:xfrm>
            <a:off x="8313888" y="266746"/>
            <a:ext cx="3327976" cy="2148255"/>
          </a:xfrm>
          <a:prstGeom prst="rect">
            <a:avLst/>
          </a:prstGeom>
        </p:spPr>
      </p:pic>
      <p:pic>
        <p:nvPicPr>
          <p:cNvPr id="45" name="Picture 44"/>
          <p:cNvPicPr>
            <a:picLocks noChangeAspect="1"/>
          </p:cNvPicPr>
          <p:nvPr/>
        </p:nvPicPr>
        <p:blipFill>
          <a:blip r:embed="rId19"/>
          <a:stretch>
            <a:fillRect/>
          </a:stretch>
        </p:blipFill>
        <p:spPr>
          <a:xfrm>
            <a:off x="3958553" y="483348"/>
            <a:ext cx="900012" cy="707152"/>
          </a:xfrm>
          <a:prstGeom prst="rect">
            <a:avLst/>
          </a:prstGeom>
        </p:spPr>
      </p:pic>
      <p:pic>
        <p:nvPicPr>
          <p:cNvPr id="46" name="Picture 45"/>
          <p:cNvPicPr>
            <a:picLocks noChangeAspect="1"/>
          </p:cNvPicPr>
          <p:nvPr/>
        </p:nvPicPr>
        <p:blipFill>
          <a:blip r:embed="rId20"/>
          <a:stretch>
            <a:fillRect/>
          </a:stretch>
        </p:blipFill>
        <p:spPr>
          <a:xfrm>
            <a:off x="6815135" y="2378713"/>
            <a:ext cx="587762" cy="477557"/>
          </a:xfrm>
          <a:prstGeom prst="rect">
            <a:avLst/>
          </a:prstGeom>
        </p:spPr>
      </p:pic>
      <p:pic>
        <p:nvPicPr>
          <p:cNvPr id="59" name="Picture 58"/>
          <p:cNvPicPr>
            <a:picLocks noChangeAspect="1"/>
          </p:cNvPicPr>
          <p:nvPr/>
        </p:nvPicPr>
        <p:blipFill>
          <a:blip r:embed="rId21"/>
          <a:stretch>
            <a:fillRect/>
          </a:stretch>
        </p:blipFill>
        <p:spPr>
          <a:xfrm>
            <a:off x="6616842" y="1624832"/>
            <a:ext cx="2761520" cy="4105186"/>
          </a:xfrm>
          <a:prstGeom prst="rect">
            <a:avLst/>
          </a:prstGeom>
        </p:spPr>
      </p:pic>
      <p:pic>
        <p:nvPicPr>
          <p:cNvPr id="60" name="Picture 59"/>
          <p:cNvPicPr>
            <a:picLocks noChangeAspect="1"/>
          </p:cNvPicPr>
          <p:nvPr/>
        </p:nvPicPr>
        <p:blipFill>
          <a:blip r:embed="rId22"/>
          <a:stretch>
            <a:fillRect/>
          </a:stretch>
        </p:blipFill>
        <p:spPr>
          <a:xfrm>
            <a:off x="4607525" y="3601907"/>
            <a:ext cx="2340000" cy="1473750"/>
          </a:xfrm>
          <a:prstGeom prst="rect">
            <a:avLst/>
          </a:prstGeom>
        </p:spPr>
      </p:pic>
      <p:grpSp>
        <p:nvGrpSpPr>
          <p:cNvPr id="38" name="Group 37"/>
          <p:cNvGrpSpPr/>
          <p:nvPr/>
        </p:nvGrpSpPr>
        <p:grpSpPr>
          <a:xfrm>
            <a:off x="9787568" y="-79793"/>
            <a:ext cx="934789" cy="1104751"/>
            <a:chOff x="9827324" y="-40038"/>
            <a:chExt cx="934789" cy="1104751"/>
          </a:xfrm>
        </p:grpSpPr>
        <p:pic>
          <p:nvPicPr>
            <p:cNvPr id="39" name="Picture 38"/>
            <p:cNvPicPr>
              <a:picLocks noChangeAspect="1"/>
            </p:cNvPicPr>
            <p:nvPr/>
          </p:nvPicPr>
          <p:blipFill>
            <a:blip r:embed="rId14"/>
            <a:stretch>
              <a:fillRect/>
            </a:stretch>
          </p:blipFill>
          <p:spPr>
            <a:xfrm>
              <a:off x="9827324" y="-40038"/>
              <a:ext cx="934789" cy="1104751"/>
            </a:xfrm>
            <a:prstGeom prst="rect">
              <a:avLst/>
            </a:prstGeom>
          </p:spPr>
        </p:pic>
        <p:pic>
          <p:nvPicPr>
            <p:cNvPr id="40" name="Picture 39"/>
            <p:cNvPicPr>
              <a:picLocks noChangeAspect="1"/>
            </p:cNvPicPr>
            <p:nvPr/>
          </p:nvPicPr>
          <p:blipFill>
            <a:blip r:embed="rId23"/>
            <a:stretch>
              <a:fillRect/>
            </a:stretch>
          </p:blipFill>
          <p:spPr>
            <a:xfrm>
              <a:off x="10368710" y="254515"/>
              <a:ext cx="147937" cy="295874"/>
            </a:xfrm>
            <a:prstGeom prst="rect">
              <a:avLst/>
            </a:prstGeom>
          </p:spPr>
        </p:pic>
      </p:grpSp>
    </p:spTree>
    <p:extLst>
      <p:ext uri="{BB962C8B-B14F-4D97-AF65-F5344CB8AC3E}">
        <p14:creationId xmlns:p14="http://schemas.microsoft.com/office/powerpoint/2010/main" val="390193292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afterEffect">
                                  <p:stCondLst>
                                    <p:cond delay="500"/>
                                  </p:stCondLst>
                                  <p:childTnLst>
                                    <p:animEffect transition="out" filter="fade">
                                      <p:cBhvr>
                                        <p:cTn id="6" dur="500"/>
                                        <p:tgtEl>
                                          <p:spTgt spid="50"/>
                                        </p:tgtEl>
                                      </p:cBhvr>
                                    </p:animEffect>
                                    <p:set>
                                      <p:cBhvr>
                                        <p:cTn id="7" dur="1" fill="hold">
                                          <p:stCondLst>
                                            <p:cond delay="499"/>
                                          </p:stCondLst>
                                        </p:cTn>
                                        <p:tgtEl>
                                          <p:spTgt spid="50"/>
                                        </p:tgtEl>
                                        <p:attrNameLst>
                                          <p:attrName>style.visibility</p:attrName>
                                        </p:attrNameLst>
                                      </p:cBhvr>
                                      <p:to>
                                        <p:strVal val="hidden"/>
                                      </p:to>
                                    </p:set>
                                  </p:childTnLst>
                                </p:cTn>
                              </p:par>
                            </p:childTnLst>
                          </p:cTn>
                        </p:par>
                        <p:par>
                          <p:cTn id="8" fill="hold">
                            <p:stCondLst>
                              <p:cond delay="1000"/>
                            </p:stCondLst>
                            <p:childTnLst>
                              <p:par>
                                <p:cTn id="9" presetID="10" presetClass="exit" presetSubtype="0" fill="hold" nodeType="afterEffect">
                                  <p:stCondLst>
                                    <p:cond delay="750"/>
                                  </p:stCondLst>
                                  <p:childTnLst>
                                    <p:animEffect transition="out" filter="fade">
                                      <p:cBhvr>
                                        <p:cTn id="10" dur="500"/>
                                        <p:tgtEl>
                                          <p:spTgt spid="59"/>
                                        </p:tgtEl>
                                      </p:cBhvr>
                                    </p:animEffect>
                                    <p:set>
                                      <p:cBhvr>
                                        <p:cTn id="11" dur="1" fill="hold">
                                          <p:stCondLst>
                                            <p:cond delay="499"/>
                                          </p:stCondLst>
                                        </p:cTn>
                                        <p:tgtEl>
                                          <p:spTgt spid="59"/>
                                        </p:tgtEl>
                                        <p:attrNameLst>
                                          <p:attrName>style.visibility</p:attrName>
                                        </p:attrNameLst>
                                      </p:cBhvr>
                                      <p:to>
                                        <p:strVal val="hidden"/>
                                      </p:to>
                                    </p:set>
                                  </p:childTnLst>
                                </p:cTn>
                              </p:par>
                              <p:par>
                                <p:cTn id="12" presetID="10" presetClass="entr" presetSubtype="0" fill="hold" nodeType="withEffect">
                                  <p:stCondLst>
                                    <p:cond delay="500"/>
                                  </p:stCondLst>
                                  <p:childTnLst>
                                    <p:set>
                                      <p:cBhvr>
                                        <p:cTn id="13" dur="1" fill="hold">
                                          <p:stCondLst>
                                            <p:cond delay="0"/>
                                          </p:stCondLst>
                                        </p:cTn>
                                        <p:tgtEl>
                                          <p:spTgt spid="51"/>
                                        </p:tgtEl>
                                        <p:attrNameLst>
                                          <p:attrName>style.visibility</p:attrName>
                                        </p:attrNameLst>
                                      </p:cBhvr>
                                      <p:to>
                                        <p:strVal val="visible"/>
                                      </p:to>
                                    </p:set>
                                    <p:animEffect transition="in" filter="fade">
                                      <p:cBhvr>
                                        <p:cTn id="14" dur="500"/>
                                        <p:tgtEl>
                                          <p:spTgt spid="51"/>
                                        </p:tgtEl>
                                      </p:cBhvr>
                                    </p:animEffect>
                                  </p:childTnLst>
                                </p:cTn>
                              </p:par>
                            </p:childTnLst>
                          </p:cTn>
                        </p:par>
                        <p:par>
                          <p:cTn id="15" fill="hold">
                            <p:stCondLst>
                              <p:cond delay="2250"/>
                            </p:stCondLst>
                            <p:childTnLst>
                              <p:par>
                                <p:cTn id="16" presetID="10" presetClass="entr" presetSubtype="0" fill="hold" nodeType="afterEffect">
                                  <p:stCondLst>
                                    <p:cond delay="0"/>
                                  </p:stCondLst>
                                  <p:childTnLst>
                                    <p:set>
                                      <p:cBhvr>
                                        <p:cTn id="17" dur="1" fill="hold">
                                          <p:stCondLst>
                                            <p:cond delay="0"/>
                                          </p:stCondLst>
                                        </p:cTn>
                                        <p:tgtEl>
                                          <p:spTgt spid="45"/>
                                        </p:tgtEl>
                                        <p:attrNameLst>
                                          <p:attrName>style.visibility</p:attrName>
                                        </p:attrNameLst>
                                      </p:cBhvr>
                                      <p:to>
                                        <p:strVal val="visible"/>
                                      </p:to>
                                    </p:set>
                                    <p:animEffect transition="in" filter="fade">
                                      <p:cBhvr>
                                        <p:cTn id="18" dur="500"/>
                                        <p:tgtEl>
                                          <p:spTgt spid="45"/>
                                        </p:tgtEl>
                                      </p:cBhvr>
                                    </p:animEffect>
                                  </p:childTnLst>
                                </p:cTn>
                              </p:par>
                            </p:childTnLst>
                          </p:cTn>
                        </p:par>
                        <p:par>
                          <p:cTn id="19" fill="hold">
                            <p:stCondLst>
                              <p:cond delay="2750"/>
                            </p:stCondLst>
                            <p:childTnLst>
                              <p:par>
                                <p:cTn id="20" presetID="10" presetClass="entr" presetSubtype="0" fill="hold" nodeType="afterEffect">
                                  <p:stCondLst>
                                    <p:cond delay="0"/>
                                  </p:stCondLst>
                                  <p:childTnLst>
                                    <p:set>
                                      <p:cBhvr>
                                        <p:cTn id="21" dur="1" fill="hold">
                                          <p:stCondLst>
                                            <p:cond delay="0"/>
                                          </p:stCondLst>
                                        </p:cTn>
                                        <p:tgtEl>
                                          <p:spTgt spid="46"/>
                                        </p:tgtEl>
                                        <p:attrNameLst>
                                          <p:attrName>style.visibility</p:attrName>
                                        </p:attrNameLst>
                                      </p:cBhvr>
                                      <p:to>
                                        <p:strVal val="visible"/>
                                      </p:to>
                                    </p:set>
                                    <p:animEffect transition="in" filter="fade">
                                      <p:cBhvr>
                                        <p:cTn id="22"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9"/>
          <p:cNvPicPr>
            <a:picLocks noChangeAspect="1"/>
          </p:cNvPicPr>
          <p:nvPr/>
        </p:nvPicPr>
        <p:blipFill>
          <a:blip r:embed="rId3"/>
          <a:stretch>
            <a:fillRect/>
          </a:stretch>
        </p:blipFill>
        <p:spPr>
          <a:xfrm>
            <a:off x="6609503" y="0"/>
            <a:ext cx="5582498" cy="3614057"/>
          </a:xfrm>
          <a:prstGeom prst="rect">
            <a:avLst/>
          </a:prstGeom>
        </p:spPr>
      </p:pic>
      <p:pic>
        <p:nvPicPr>
          <p:cNvPr id="2" name="Picture 1"/>
          <p:cNvPicPr>
            <a:picLocks noChangeAspect="1"/>
          </p:cNvPicPr>
          <p:nvPr/>
        </p:nvPicPr>
        <p:blipFill>
          <a:blip r:embed="rId4"/>
          <a:stretch>
            <a:fillRect/>
          </a:stretch>
        </p:blipFill>
        <p:spPr>
          <a:xfrm>
            <a:off x="2009811" y="672071"/>
            <a:ext cx="9420190" cy="6090299"/>
          </a:xfrm>
          <a:prstGeom prst="rect">
            <a:avLst/>
          </a:prstGeom>
        </p:spPr>
      </p:pic>
      <p:pic>
        <p:nvPicPr>
          <p:cNvPr id="37" name="Picture 36"/>
          <p:cNvPicPr>
            <a:picLocks noChangeAspect="1"/>
          </p:cNvPicPr>
          <p:nvPr/>
        </p:nvPicPr>
        <p:blipFill>
          <a:blip r:embed="rId5"/>
          <a:stretch>
            <a:fillRect/>
          </a:stretch>
        </p:blipFill>
        <p:spPr>
          <a:xfrm>
            <a:off x="5276712" y="-373535"/>
            <a:ext cx="7264070" cy="4706299"/>
          </a:xfrm>
          <a:prstGeom prst="rect">
            <a:avLst/>
          </a:prstGeom>
        </p:spPr>
      </p:pic>
      <p:pic>
        <p:nvPicPr>
          <p:cNvPr id="3" name="Picture 2"/>
          <p:cNvPicPr>
            <a:picLocks noChangeAspect="1"/>
          </p:cNvPicPr>
          <p:nvPr/>
        </p:nvPicPr>
        <p:blipFill>
          <a:blip r:embed="rId6"/>
          <a:stretch>
            <a:fillRect/>
          </a:stretch>
        </p:blipFill>
        <p:spPr>
          <a:xfrm>
            <a:off x="8087488" y="1636202"/>
            <a:ext cx="1506507" cy="978750"/>
          </a:xfrm>
          <a:prstGeom prst="rect">
            <a:avLst/>
          </a:prstGeom>
        </p:spPr>
      </p:pic>
      <p:grpSp>
        <p:nvGrpSpPr>
          <p:cNvPr id="51" name="Group 50"/>
          <p:cNvGrpSpPr/>
          <p:nvPr/>
        </p:nvGrpSpPr>
        <p:grpSpPr>
          <a:xfrm>
            <a:off x="6607076" y="1610314"/>
            <a:ext cx="2771287" cy="4119704"/>
            <a:chOff x="6722970" y="1674257"/>
            <a:chExt cx="2780259" cy="4133042"/>
          </a:xfrm>
        </p:grpSpPr>
        <p:pic>
          <p:nvPicPr>
            <p:cNvPr id="52" name="Picture 51"/>
            <p:cNvPicPr>
              <a:picLocks noChangeAspect="1"/>
            </p:cNvPicPr>
            <p:nvPr/>
          </p:nvPicPr>
          <p:blipFill>
            <a:blip r:embed="rId7"/>
            <a:stretch>
              <a:fillRect/>
            </a:stretch>
          </p:blipFill>
          <p:spPr>
            <a:xfrm>
              <a:off x="6722970" y="1674257"/>
              <a:ext cx="2780259" cy="4133042"/>
            </a:xfrm>
            <a:prstGeom prst="rect">
              <a:avLst/>
            </a:prstGeom>
          </p:spPr>
        </p:pic>
        <p:pic>
          <p:nvPicPr>
            <p:cNvPr id="53" name="Picture 52"/>
            <p:cNvPicPr>
              <a:picLocks noChangeAspect="1"/>
            </p:cNvPicPr>
            <p:nvPr/>
          </p:nvPicPr>
          <p:blipFill>
            <a:blip r:embed="rId8"/>
            <a:stretch>
              <a:fillRect/>
            </a:stretch>
          </p:blipFill>
          <p:spPr>
            <a:xfrm>
              <a:off x="7470523" y="3260826"/>
              <a:ext cx="979669" cy="1295431"/>
            </a:xfrm>
            <a:prstGeom prst="rect">
              <a:avLst/>
            </a:prstGeom>
          </p:spPr>
        </p:pic>
      </p:grpSp>
      <p:grpSp>
        <p:nvGrpSpPr>
          <p:cNvPr id="55" name="Group 54"/>
          <p:cNvGrpSpPr/>
          <p:nvPr/>
        </p:nvGrpSpPr>
        <p:grpSpPr>
          <a:xfrm>
            <a:off x="3716444" y="-338179"/>
            <a:ext cx="2775838" cy="4134755"/>
            <a:chOff x="3719625" y="-351356"/>
            <a:chExt cx="2775838" cy="4134755"/>
          </a:xfrm>
        </p:grpSpPr>
        <p:pic>
          <p:nvPicPr>
            <p:cNvPr id="56" name="Picture 55"/>
            <p:cNvPicPr>
              <a:picLocks noChangeAspect="1"/>
            </p:cNvPicPr>
            <p:nvPr/>
          </p:nvPicPr>
          <p:blipFill>
            <a:blip r:embed="rId9"/>
            <a:stretch>
              <a:fillRect/>
            </a:stretch>
          </p:blipFill>
          <p:spPr>
            <a:xfrm>
              <a:off x="3719625" y="-351356"/>
              <a:ext cx="2775838" cy="4134755"/>
            </a:xfrm>
            <a:prstGeom prst="rect">
              <a:avLst/>
            </a:prstGeom>
          </p:spPr>
        </p:pic>
        <p:pic>
          <p:nvPicPr>
            <p:cNvPr id="57" name="Picture 56"/>
            <p:cNvPicPr>
              <a:picLocks noChangeAspect="1"/>
            </p:cNvPicPr>
            <p:nvPr/>
          </p:nvPicPr>
          <p:blipFill>
            <a:blip r:embed="rId8"/>
            <a:stretch>
              <a:fillRect/>
            </a:stretch>
          </p:blipFill>
          <p:spPr>
            <a:xfrm>
              <a:off x="4484016" y="1290841"/>
              <a:ext cx="979669" cy="1295431"/>
            </a:xfrm>
            <a:prstGeom prst="rect">
              <a:avLst/>
            </a:prstGeom>
          </p:spPr>
        </p:pic>
      </p:grpSp>
      <p:pic>
        <p:nvPicPr>
          <p:cNvPr id="26" name="Picture 25"/>
          <p:cNvPicPr>
            <a:picLocks noChangeAspect="1"/>
          </p:cNvPicPr>
          <p:nvPr/>
        </p:nvPicPr>
        <p:blipFill>
          <a:blip r:embed="rId10"/>
          <a:stretch>
            <a:fillRect/>
          </a:stretch>
        </p:blipFill>
        <p:spPr>
          <a:xfrm>
            <a:off x="2845363" y="4756882"/>
            <a:ext cx="2172796" cy="1400076"/>
          </a:xfrm>
          <a:prstGeom prst="rect">
            <a:avLst/>
          </a:prstGeom>
        </p:spPr>
      </p:pic>
      <p:pic>
        <p:nvPicPr>
          <p:cNvPr id="16" name="Picture 15"/>
          <p:cNvPicPr>
            <a:picLocks noChangeAspect="1"/>
          </p:cNvPicPr>
          <p:nvPr/>
        </p:nvPicPr>
        <p:blipFill>
          <a:blip r:embed="rId11"/>
          <a:stretch>
            <a:fillRect/>
          </a:stretch>
        </p:blipFill>
        <p:spPr>
          <a:xfrm>
            <a:off x="10156137" y="2523955"/>
            <a:ext cx="1468487" cy="948588"/>
          </a:xfrm>
          <a:prstGeom prst="rect">
            <a:avLst/>
          </a:prstGeom>
        </p:spPr>
      </p:pic>
      <p:pic>
        <p:nvPicPr>
          <p:cNvPr id="21" name="Picture 20"/>
          <p:cNvPicPr>
            <a:picLocks noChangeAspect="1"/>
          </p:cNvPicPr>
          <p:nvPr/>
        </p:nvPicPr>
        <p:blipFill>
          <a:blip r:embed="rId12"/>
          <a:stretch>
            <a:fillRect/>
          </a:stretch>
        </p:blipFill>
        <p:spPr>
          <a:xfrm>
            <a:off x="1" y="3743009"/>
            <a:ext cx="4822369" cy="3124661"/>
          </a:xfrm>
          <a:prstGeom prst="rect">
            <a:avLst/>
          </a:prstGeom>
        </p:spPr>
      </p:pic>
      <p:pic>
        <p:nvPicPr>
          <p:cNvPr id="22" name="Picture 21"/>
          <p:cNvPicPr>
            <a:picLocks noChangeAspect="1"/>
          </p:cNvPicPr>
          <p:nvPr/>
        </p:nvPicPr>
        <p:blipFill>
          <a:blip r:embed="rId13"/>
          <a:stretch>
            <a:fillRect/>
          </a:stretch>
        </p:blipFill>
        <p:spPr>
          <a:xfrm>
            <a:off x="257977" y="5707769"/>
            <a:ext cx="1481228" cy="956627"/>
          </a:xfrm>
          <a:prstGeom prst="rect">
            <a:avLst/>
          </a:prstGeom>
        </p:spPr>
      </p:pic>
      <p:grpSp>
        <p:nvGrpSpPr>
          <p:cNvPr id="36" name="Group 35"/>
          <p:cNvGrpSpPr/>
          <p:nvPr/>
        </p:nvGrpSpPr>
        <p:grpSpPr>
          <a:xfrm>
            <a:off x="10509568" y="388212"/>
            <a:ext cx="934789" cy="1104751"/>
            <a:chOff x="7012021" y="-1253215"/>
            <a:chExt cx="1237500" cy="1462500"/>
          </a:xfrm>
        </p:grpSpPr>
        <p:pic>
          <p:nvPicPr>
            <p:cNvPr id="33" name="Picture 32"/>
            <p:cNvPicPr>
              <a:picLocks noChangeAspect="1"/>
            </p:cNvPicPr>
            <p:nvPr/>
          </p:nvPicPr>
          <p:blipFill>
            <a:blip r:embed="rId14"/>
            <a:stretch>
              <a:fillRect/>
            </a:stretch>
          </p:blipFill>
          <p:spPr>
            <a:xfrm>
              <a:off x="7012021" y="-1253215"/>
              <a:ext cx="1237500" cy="1462500"/>
            </a:xfrm>
            <a:prstGeom prst="rect">
              <a:avLst/>
            </a:prstGeom>
          </p:spPr>
        </p:pic>
        <p:pic>
          <p:nvPicPr>
            <p:cNvPr id="35" name="Picture 34"/>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7703687" y="-912406"/>
              <a:ext cx="314973" cy="435664"/>
            </a:xfrm>
            <a:prstGeom prst="rect">
              <a:avLst/>
            </a:prstGeom>
          </p:spPr>
        </p:pic>
      </p:grpSp>
      <p:sp>
        <p:nvSpPr>
          <p:cNvPr id="31" name="TextBox 30"/>
          <p:cNvSpPr txBox="1"/>
          <p:nvPr/>
        </p:nvSpPr>
        <p:spPr>
          <a:xfrm>
            <a:off x="581025" y="457200"/>
            <a:ext cx="3600450" cy="707886"/>
          </a:xfrm>
          <a:prstGeom prst="rect">
            <a:avLst/>
          </a:prstGeom>
          <a:noFill/>
        </p:spPr>
        <p:txBody>
          <a:bodyPr wrap="square" rtlCol="0">
            <a:spAutoFit/>
          </a:bodyPr>
          <a:lstStyle/>
          <a:p>
            <a:r>
              <a:rPr lang="en-US" sz="4000" dirty="0" smtClean="0">
                <a:solidFill>
                  <a:schemeClr val="bg1"/>
                </a:solidFill>
                <a:latin typeface="Segoe UI Light" panose="020B0502040204020203" pitchFamily="34" charset="0"/>
                <a:cs typeface="Segoe UI Light" panose="020B0502040204020203" pitchFamily="34" charset="0"/>
              </a:rPr>
              <a:t>Staging</a:t>
            </a:r>
            <a:endParaRPr lang="en-US" sz="4000" dirty="0">
              <a:solidFill>
                <a:schemeClr val="bg1"/>
              </a:solidFill>
              <a:latin typeface="Segoe UI Light" panose="020B0502040204020203" pitchFamily="34" charset="0"/>
              <a:cs typeface="Segoe UI Light" panose="020B0502040204020203" pitchFamily="34" charset="0"/>
            </a:endParaRPr>
          </a:p>
        </p:txBody>
      </p:sp>
      <p:pic>
        <p:nvPicPr>
          <p:cNvPr id="27" name="Picture 26"/>
          <p:cNvPicPr>
            <a:picLocks noChangeAspect="1"/>
          </p:cNvPicPr>
          <p:nvPr/>
        </p:nvPicPr>
        <p:blipFill>
          <a:blip r:embed="rId16"/>
          <a:stretch>
            <a:fillRect/>
          </a:stretch>
        </p:blipFill>
        <p:spPr>
          <a:xfrm>
            <a:off x="215340" y="3302216"/>
            <a:ext cx="2092500" cy="2340000"/>
          </a:xfrm>
          <a:prstGeom prst="rect">
            <a:avLst/>
          </a:prstGeom>
        </p:spPr>
      </p:pic>
      <p:pic>
        <p:nvPicPr>
          <p:cNvPr id="28" name="Picture 27"/>
          <p:cNvPicPr>
            <a:picLocks noChangeAspect="1"/>
          </p:cNvPicPr>
          <p:nvPr/>
        </p:nvPicPr>
        <p:blipFill>
          <a:blip r:embed="rId14"/>
          <a:stretch>
            <a:fillRect/>
          </a:stretch>
        </p:blipFill>
        <p:spPr>
          <a:xfrm>
            <a:off x="1447611" y="5043761"/>
            <a:ext cx="1237500" cy="1462500"/>
          </a:xfrm>
          <a:prstGeom prst="rect">
            <a:avLst/>
          </a:prstGeom>
        </p:spPr>
      </p:pic>
      <p:pic>
        <p:nvPicPr>
          <p:cNvPr id="29" name="Picture 28"/>
          <p:cNvPicPr>
            <a:picLocks noChangeAspect="1"/>
          </p:cNvPicPr>
          <p:nvPr/>
        </p:nvPicPr>
        <p:blipFill>
          <a:blip r:embed="rId17"/>
          <a:stretch>
            <a:fillRect/>
          </a:stretch>
        </p:blipFill>
        <p:spPr>
          <a:xfrm>
            <a:off x="2788810" y="4960912"/>
            <a:ext cx="447874" cy="1224190"/>
          </a:xfrm>
          <a:prstGeom prst="rect">
            <a:avLst/>
          </a:prstGeom>
        </p:spPr>
      </p:pic>
      <p:pic>
        <p:nvPicPr>
          <p:cNvPr id="49" name="Picture 48"/>
          <p:cNvPicPr>
            <a:picLocks noChangeAspect="1"/>
          </p:cNvPicPr>
          <p:nvPr/>
        </p:nvPicPr>
        <p:blipFill>
          <a:blip r:embed="rId18"/>
          <a:stretch>
            <a:fillRect/>
          </a:stretch>
        </p:blipFill>
        <p:spPr>
          <a:xfrm>
            <a:off x="8313888" y="266746"/>
            <a:ext cx="3327976" cy="2148255"/>
          </a:xfrm>
          <a:prstGeom prst="rect">
            <a:avLst/>
          </a:prstGeom>
        </p:spPr>
      </p:pic>
      <p:pic>
        <p:nvPicPr>
          <p:cNvPr id="45" name="Picture 44"/>
          <p:cNvPicPr>
            <a:picLocks noChangeAspect="1"/>
          </p:cNvPicPr>
          <p:nvPr/>
        </p:nvPicPr>
        <p:blipFill>
          <a:blip r:embed="rId19"/>
          <a:stretch>
            <a:fillRect/>
          </a:stretch>
        </p:blipFill>
        <p:spPr>
          <a:xfrm>
            <a:off x="3958553" y="483348"/>
            <a:ext cx="900012" cy="707152"/>
          </a:xfrm>
          <a:prstGeom prst="rect">
            <a:avLst/>
          </a:prstGeom>
        </p:spPr>
      </p:pic>
      <p:pic>
        <p:nvPicPr>
          <p:cNvPr id="46" name="Picture 45"/>
          <p:cNvPicPr>
            <a:picLocks noChangeAspect="1"/>
          </p:cNvPicPr>
          <p:nvPr/>
        </p:nvPicPr>
        <p:blipFill>
          <a:blip r:embed="rId20"/>
          <a:stretch>
            <a:fillRect/>
          </a:stretch>
        </p:blipFill>
        <p:spPr>
          <a:xfrm>
            <a:off x="6815135" y="2378713"/>
            <a:ext cx="587762" cy="477557"/>
          </a:xfrm>
          <a:prstGeom prst="rect">
            <a:avLst/>
          </a:prstGeom>
        </p:spPr>
      </p:pic>
      <p:pic>
        <p:nvPicPr>
          <p:cNvPr id="58" name="Picture 57"/>
          <p:cNvPicPr>
            <a:picLocks noChangeAspect="1"/>
          </p:cNvPicPr>
          <p:nvPr/>
        </p:nvPicPr>
        <p:blipFill>
          <a:blip r:embed="rId21"/>
          <a:stretch>
            <a:fillRect/>
          </a:stretch>
        </p:blipFill>
        <p:spPr>
          <a:xfrm>
            <a:off x="4607525" y="3601907"/>
            <a:ext cx="2340000" cy="1473750"/>
          </a:xfrm>
          <a:prstGeom prst="rect">
            <a:avLst/>
          </a:prstGeom>
        </p:spPr>
      </p:pic>
      <p:grpSp>
        <p:nvGrpSpPr>
          <p:cNvPr id="38" name="Group 37"/>
          <p:cNvGrpSpPr/>
          <p:nvPr/>
        </p:nvGrpSpPr>
        <p:grpSpPr>
          <a:xfrm>
            <a:off x="9787568" y="-79793"/>
            <a:ext cx="934789" cy="1104751"/>
            <a:chOff x="9827324" y="-40038"/>
            <a:chExt cx="934789" cy="1104751"/>
          </a:xfrm>
        </p:grpSpPr>
        <p:pic>
          <p:nvPicPr>
            <p:cNvPr id="39" name="Picture 38"/>
            <p:cNvPicPr>
              <a:picLocks noChangeAspect="1"/>
            </p:cNvPicPr>
            <p:nvPr/>
          </p:nvPicPr>
          <p:blipFill>
            <a:blip r:embed="rId14"/>
            <a:stretch>
              <a:fillRect/>
            </a:stretch>
          </p:blipFill>
          <p:spPr>
            <a:xfrm>
              <a:off x="9827324" y="-40038"/>
              <a:ext cx="934789" cy="1104751"/>
            </a:xfrm>
            <a:prstGeom prst="rect">
              <a:avLst/>
            </a:prstGeom>
          </p:spPr>
        </p:pic>
        <p:pic>
          <p:nvPicPr>
            <p:cNvPr id="40" name="Picture 39"/>
            <p:cNvPicPr>
              <a:picLocks noChangeAspect="1"/>
            </p:cNvPicPr>
            <p:nvPr/>
          </p:nvPicPr>
          <p:blipFill>
            <a:blip r:embed="rId22"/>
            <a:stretch>
              <a:fillRect/>
            </a:stretch>
          </p:blipFill>
          <p:spPr>
            <a:xfrm>
              <a:off x="10368710" y="254515"/>
              <a:ext cx="147937" cy="295874"/>
            </a:xfrm>
            <a:prstGeom prst="rect">
              <a:avLst/>
            </a:prstGeom>
          </p:spPr>
        </p:pic>
      </p:grpSp>
    </p:spTree>
    <p:extLst>
      <p:ext uri="{BB962C8B-B14F-4D97-AF65-F5344CB8AC3E}">
        <p14:creationId xmlns:p14="http://schemas.microsoft.com/office/powerpoint/2010/main" val="253759137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afterEffect">
                                  <p:stCondLst>
                                    <p:cond delay="0"/>
                                  </p:stCondLst>
                                  <p:childTnLst>
                                    <p:animEffect transition="out" filter="fade">
                                      <p:cBhvr>
                                        <p:cTn id="6" dur="500"/>
                                        <p:tgtEl>
                                          <p:spTgt spid="46"/>
                                        </p:tgtEl>
                                      </p:cBhvr>
                                    </p:animEffect>
                                    <p:set>
                                      <p:cBhvr>
                                        <p:cTn id="7" dur="1" fill="hold">
                                          <p:stCondLst>
                                            <p:cond delay="499"/>
                                          </p:stCondLst>
                                        </p:cTn>
                                        <p:tgtEl>
                                          <p:spTgt spid="46"/>
                                        </p:tgtEl>
                                        <p:attrNameLst>
                                          <p:attrName>style.visibility</p:attrName>
                                        </p:attrNameLst>
                                      </p:cBhvr>
                                      <p:to>
                                        <p:strVal val="hidden"/>
                                      </p:to>
                                    </p:set>
                                  </p:childTnLst>
                                </p:cTn>
                              </p:par>
                            </p:childTnLst>
                          </p:cTn>
                        </p:par>
                        <p:par>
                          <p:cTn id="8" fill="hold">
                            <p:stCondLst>
                              <p:cond delay="500"/>
                            </p:stCondLst>
                            <p:childTnLst>
                              <p:par>
                                <p:cTn id="9" presetID="10" presetClass="exit" presetSubtype="0" fill="hold" nodeType="afterEffect">
                                  <p:stCondLst>
                                    <p:cond delay="0"/>
                                  </p:stCondLst>
                                  <p:childTnLst>
                                    <p:animEffect transition="out" filter="fade">
                                      <p:cBhvr>
                                        <p:cTn id="10" dur="500"/>
                                        <p:tgtEl>
                                          <p:spTgt spid="45"/>
                                        </p:tgtEl>
                                      </p:cBhvr>
                                    </p:animEffect>
                                    <p:set>
                                      <p:cBhvr>
                                        <p:cTn id="11" dur="1" fill="hold">
                                          <p:stCondLst>
                                            <p:cond delay="499"/>
                                          </p:stCondLst>
                                        </p:cTn>
                                        <p:tgtEl>
                                          <p:spTgt spid="45"/>
                                        </p:tgtEl>
                                        <p:attrNameLst>
                                          <p:attrName>style.visibility</p:attrName>
                                        </p:attrNameLst>
                                      </p:cBhvr>
                                      <p:to>
                                        <p:strVal val="hidden"/>
                                      </p:to>
                                    </p:set>
                                  </p:childTnLst>
                                </p:cTn>
                              </p:par>
                            </p:childTnLst>
                          </p:cTn>
                        </p:par>
                        <p:par>
                          <p:cTn id="12" fill="hold">
                            <p:stCondLst>
                              <p:cond delay="1000"/>
                            </p:stCondLst>
                            <p:childTnLst>
                              <p:par>
                                <p:cTn id="13" presetID="42" presetClass="path" presetSubtype="0" accel="50000" decel="50000" fill="hold" nodeType="afterEffect">
                                  <p:stCondLst>
                                    <p:cond delay="0"/>
                                  </p:stCondLst>
                                  <p:childTnLst>
                                    <p:animMotion origin="layout" path="M 1.04167E-6 -3.7037E-6 L 0.04974 -0.05555 " pathEditMode="relative" rAng="0" ptsTypes="AA">
                                      <p:cBhvr>
                                        <p:cTn id="14" dur="1000" fill="hold"/>
                                        <p:tgtEl>
                                          <p:spTgt spid="51"/>
                                        </p:tgtEl>
                                        <p:attrNameLst>
                                          <p:attrName>ppt_x</p:attrName>
                                          <p:attrName>ppt_y</p:attrName>
                                        </p:attrNameLst>
                                      </p:cBhvr>
                                      <p:rCtr x="2487" y="-2778"/>
                                    </p:animMotion>
                                  </p:childTnLst>
                                </p:cTn>
                              </p:par>
                              <p:par>
                                <p:cTn id="15" presetID="42" presetClass="path" presetSubtype="0" accel="50000" decel="50000" fill="hold" nodeType="withEffect">
                                  <p:stCondLst>
                                    <p:cond delay="750"/>
                                  </p:stCondLst>
                                  <p:childTnLst>
                                    <p:animMotion origin="layout" path="M 2.08333E-7 -3.33333E-6 L 0.23698 0.28287 " pathEditMode="relative" rAng="0" ptsTypes="AA">
                                      <p:cBhvr>
                                        <p:cTn id="16" dur="2250" fill="hold"/>
                                        <p:tgtEl>
                                          <p:spTgt spid="55"/>
                                        </p:tgtEl>
                                        <p:attrNameLst>
                                          <p:attrName>ppt_x</p:attrName>
                                          <p:attrName>ppt_y</p:attrName>
                                        </p:attrNameLst>
                                      </p:cBhvr>
                                      <p:rCtr x="11836" y="14051"/>
                                    </p:animMotion>
                                  </p:childTnLst>
                                </p:cTn>
                              </p:par>
                              <p:par>
                                <p:cTn id="17" presetID="42" presetClass="path" presetSubtype="0" accel="50000" decel="50000" fill="hold" nodeType="withEffect">
                                  <p:stCondLst>
                                    <p:cond delay="1000"/>
                                  </p:stCondLst>
                                  <p:childTnLst>
                                    <p:animMotion origin="layout" path="M 0.04974 -0.05555 L -0.18893 -0.33333 " pathEditMode="relative" rAng="0" ptsTypes="AA">
                                      <p:cBhvr>
                                        <p:cTn id="18" dur="1000" fill="hold"/>
                                        <p:tgtEl>
                                          <p:spTgt spid="51"/>
                                        </p:tgtEl>
                                        <p:attrNameLst>
                                          <p:attrName>ppt_x</p:attrName>
                                          <p:attrName>ppt_y</p:attrName>
                                        </p:attrNameLst>
                                      </p:cBhvr>
                                      <p:rCtr x="-11940" y="-13889"/>
                                    </p:animMotion>
                                  </p:childTnLst>
                                </p:cTn>
                              </p:par>
                              <p:par>
                                <p:cTn id="19" presetID="42" presetClass="path" presetSubtype="0" accel="50000" decel="50000" fill="hold" nodeType="withEffect">
                                  <p:stCondLst>
                                    <p:cond delay="2000"/>
                                  </p:stCondLst>
                                  <p:childTnLst>
                                    <p:animMotion origin="layout" path="M -0.18893 -0.33333 L -0.23555 -0.2824 " pathEditMode="relative" rAng="0" ptsTypes="AA">
                                      <p:cBhvr>
                                        <p:cTn id="20" dur="1250" fill="hold"/>
                                        <p:tgtEl>
                                          <p:spTgt spid="51"/>
                                        </p:tgtEl>
                                        <p:attrNameLst>
                                          <p:attrName>ppt_x</p:attrName>
                                          <p:attrName>ppt_y</p:attrName>
                                        </p:attrNameLst>
                                      </p:cBhvr>
                                      <p:rCtr x="-2331" y="2546"/>
                                    </p:animMotion>
                                  </p:childTnLst>
                                </p:cTn>
                              </p:par>
                            </p:childTnLst>
                          </p:cTn>
                        </p:par>
                        <p:par>
                          <p:cTn id="21" fill="hold">
                            <p:stCondLst>
                              <p:cond delay="4250"/>
                            </p:stCondLst>
                            <p:childTnLst>
                              <p:par>
                                <p:cTn id="22" presetID="10" presetClass="entr" presetSubtype="0" fill="hold" nodeType="afterEffect">
                                  <p:stCondLst>
                                    <p:cond delay="0"/>
                                  </p:stCondLst>
                                  <p:childTnLst>
                                    <p:set>
                                      <p:cBhvr>
                                        <p:cTn id="23" dur="1" fill="hold">
                                          <p:stCondLst>
                                            <p:cond delay="0"/>
                                          </p:stCondLst>
                                        </p:cTn>
                                        <p:tgtEl>
                                          <p:spTgt spid="46"/>
                                        </p:tgtEl>
                                        <p:attrNameLst>
                                          <p:attrName>style.visibility</p:attrName>
                                        </p:attrNameLst>
                                      </p:cBhvr>
                                      <p:to>
                                        <p:strVal val="visible"/>
                                      </p:to>
                                    </p:set>
                                    <p:animEffect transition="in" filter="fade">
                                      <p:cBhvr>
                                        <p:cTn id="24" dur="500"/>
                                        <p:tgtEl>
                                          <p:spTgt spid="46"/>
                                        </p:tgtEl>
                                      </p:cBhvr>
                                    </p:animEffect>
                                  </p:childTnLst>
                                </p:cTn>
                              </p:par>
                              <p:par>
                                <p:cTn id="25" presetID="10" presetClass="entr" presetSubtype="0" fill="hold" nodeType="withEffect">
                                  <p:stCondLst>
                                    <p:cond delay="0"/>
                                  </p:stCondLst>
                                  <p:childTnLst>
                                    <p:set>
                                      <p:cBhvr>
                                        <p:cTn id="26" dur="1" fill="hold">
                                          <p:stCondLst>
                                            <p:cond delay="0"/>
                                          </p:stCondLst>
                                        </p:cTn>
                                        <p:tgtEl>
                                          <p:spTgt spid="45"/>
                                        </p:tgtEl>
                                        <p:attrNameLst>
                                          <p:attrName>style.visibility</p:attrName>
                                        </p:attrNameLst>
                                      </p:cBhvr>
                                      <p:to>
                                        <p:strVal val="visible"/>
                                      </p:to>
                                    </p:set>
                                    <p:animEffect transition="in" filter="fade">
                                      <p:cBhvr>
                                        <p:cTn id="27"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Overview</a:t>
            </a:r>
            <a:endParaRPr lang="en-US" dirty="0"/>
          </a:p>
        </p:txBody>
      </p:sp>
      <p:sp>
        <p:nvSpPr>
          <p:cNvPr id="5" name="Content Placeholder 4"/>
          <p:cNvSpPr>
            <a:spLocks noGrp="1"/>
          </p:cNvSpPr>
          <p:nvPr>
            <p:ph sz="quarter" idx="10"/>
          </p:nvPr>
        </p:nvSpPr>
        <p:spPr/>
        <p:txBody>
          <a:bodyPr/>
          <a:lstStyle/>
          <a:p>
            <a:r>
              <a:rPr lang="en-US" dirty="0" smtClean="0"/>
              <a:t>Azure Website Concepts</a:t>
            </a:r>
          </a:p>
          <a:p>
            <a:r>
              <a:rPr lang="en-US" dirty="0" smtClean="0"/>
              <a:t>Manual Scaling</a:t>
            </a:r>
          </a:p>
          <a:p>
            <a:r>
              <a:rPr lang="en-US" dirty="0" smtClean="0"/>
              <a:t>Auto Scaling</a:t>
            </a:r>
            <a:endParaRPr lang="en-US" dirty="0"/>
          </a:p>
        </p:txBody>
      </p:sp>
    </p:spTree>
    <p:extLst>
      <p:ext uri="{BB962C8B-B14F-4D97-AF65-F5344CB8AC3E}">
        <p14:creationId xmlns:p14="http://schemas.microsoft.com/office/powerpoint/2010/main" val="257719048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403078" y="1139431"/>
            <a:ext cx="7337472" cy="4733853"/>
          </a:xfrm>
          <a:prstGeom prst="rect">
            <a:avLst/>
          </a:prstGeom>
        </p:spPr>
      </p:pic>
      <p:pic>
        <p:nvPicPr>
          <p:cNvPr id="26" name="Picture 25"/>
          <p:cNvPicPr>
            <a:picLocks noChangeAspect="1"/>
          </p:cNvPicPr>
          <p:nvPr/>
        </p:nvPicPr>
        <p:blipFill>
          <a:blip r:embed="rId4"/>
          <a:stretch>
            <a:fillRect/>
          </a:stretch>
        </p:blipFill>
        <p:spPr>
          <a:xfrm>
            <a:off x="2845363" y="4756882"/>
            <a:ext cx="2172796" cy="1400076"/>
          </a:xfrm>
          <a:prstGeom prst="rect">
            <a:avLst/>
          </a:prstGeom>
        </p:spPr>
      </p:pic>
      <p:pic>
        <p:nvPicPr>
          <p:cNvPr id="30" name="Picture 29"/>
          <p:cNvPicPr>
            <a:picLocks noChangeAspect="1"/>
          </p:cNvPicPr>
          <p:nvPr/>
        </p:nvPicPr>
        <p:blipFill>
          <a:blip r:embed="rId5"/>
          <a:stretch>
            <a:fillRect/>
          </a:stretch>
        </p:blipFill>
        <p:spPr>
          <a:xfrm>
            <a:off x="6609503" y="0"/>
            <a:ext cx="5582498" cy="3614057"/>
          </a:xfrm>
          <a:prstGeom prst="rect">
            <a:avLst/>
          </a:prstGeom>
        </p:spPr>
      </p:pic>
      <p:pic>
        <p:nvPicPr>
          <p:cNvPr id="38" name="Picture 37"/>
          <p:cNvPicPr>
            <a:picLocks noChangeAspect="1"/>
          </p:cNvPicPr>
          <p:nvPr/>
        </p:nvPicPr>
        <p:blipFill>
          <a:blip r:embed="rId6"/>
          <a:stretch>
            <a:fillRect/>
          </a:stretch>
        </p:blipFill>
        <p:spPr>
          <a:xfrm>
            <a:off x="8314314" y="267557"/>
            <a:ext cx="3327550" cy="2147980"/>
          </a:xfrm>
          <a:prstGeom prst="rect">
            <a:avLst/>
          </a:prstGeom>
        </p:spPr>
      </p:pic>
      <p:pic>
        <p:nvPicPr>
          <p:cNvPr id="18" name="Picture 17"/>
          <p:cNvPicPr>
            <a:picLocks noChangeAspect="1"/>
          </p:cNvPicPr>
          <p:nvPr/>
        </p:nvPicPr>
        <p:blipFill>
          <a:blip r:embed="rId7"/>
          <a:stretch>
            <a:fillRect/>
          </a:stretch>
        </p:blipFill>
        <p:spPr>
          <a:xfrm>
            <a:off x="3412002" y="1562735"/>
            <a:ext cx="6671087" cy="4310549"/>
          </a:xfrm>
          <a:prstGeom prst="rect">
            <a:avLst/>
          </a:prstGeom>
        </p:spPr>
      </p:pic>
      <p:pic>
        <p:nvPicPr>
          <p:cNvPr id="37" name="Picture 36"/>
          <p:cNvPicPr>
            <a:picLocks noChangeAspect="1"/>
          </p:cNvPicPr>
          <p:nvPr/>
        </p:nvPicPr>
        <p:blipFill>
          <a:blip r:embed="rId8"/>
          <a:stretch>
            <a:fillRect/>
          </a:stretch>
        </p:blipFill>
        <p:spPr>
          <a:xfrm>
            <a:off x="5276712" y="-373535"/>
            <a:ext cx="7264070" cy="4706299"/>
          </a:xfrm>
          <a:prstGeom prst="rect">
            <a:avLst/>
          </a:prstGeom>
        </p:spPr>
      </p:pic>
      <p:pic>
        <p:nvPicPr>
          <p:cNvPr id="16" name="Picture 15"/>
          <p:cNvPicPr>
            <a:picLocks noChangeAspect="1"/>
          </p:cNvPicPr>
          <p:nvPr/>
        </p:nvPicPr>
        <p:blipFill>
          <a:blip r:embed="rId9"/>
          <a:stretch>
            <a:fillRect/>
          </a:stretch>
        </p:blipFill>
        <p:spPr>
          <a:xfrm>
            <a:off x="10156137" y="2523955"/>
            <a:ext cx="1468487" cy="948588"/>
          </a:xfrm>
          <a:prstGeom prst="rect">
            <a:avLst/>
          </a:prstGeom>
        </p:spPr>
      </p:pic>
      <p:pic>
        <p:nvPicPr>
          <p:cNvPr id="21" name="Picture 20"/>
          <p:cNvPicPr>
            <a:picLocks noChangeAspect="1"/>
          </p:cNvPicPr>
          <p:nvPr/>
        </p:nvPicPr>
        <p:blipFill>
          <a:blip r:embed="rId10"/>
          <a:stretch>
            <a:fillRect/>
          </a:stretch>
        </p:blipFill>
        <p:spPr>
          <a:xfrm>
            <a:off x="1" y="3743009"/>
            <a:ext cx="4822369" cy="3124661"/>
          </a:xfrm>
          <a:prstGeom prst="rect">
            <a:avLst/>
          </a:prstGeom>
        </p:spPr>
      </p:pic>
      <p:pic>
        <p:nvPicPr>
          <p:cNvPr id="22" name="Picture 21"/>
          <p:cNvPicPr>
            <a:picLocks noChangeAspect="1"/>
          </p:cNvPicPr>
          <p:nvPr/>
        </p:nvPicPr>
        <p:blipFill>
          <a:blip r:embed="rId11"/>
          <a:stretch>
            <a:fillRect/>
          </a:stretch>
        </p:blipFill>
        <p:spPr>
          <a:xfrm>
            <a:off x="257977" y="5707769"/>
            <a:ext cx="1481228" cy="956627"/>
          </a:xfrm>
          <a:prstGeom prst="rect">
            <a:avLst/>
          </a:prstGeom>
        </p:spPr>
      </p:pic>
      <p:grpSp>
        <p:nvGrpSpPr>
          <p:cNvPr id="36" name="Group 35"/>
          <p:cNvGrpSpPr/>
          <p:nvPr/>
        </p:nvGrpSpPr>
        <p:grpSpPr>
          <a:xfrm>
            <a:off x="10509568" y="388212"/>
            <a:ext cx="934789" cy="1104751"/>
            <a:chOff x="7012021" y="-1253215"/>
            <a:chExt cx="1237500" cy="1462500"/>
          </a:xfrm>
        </p:grpSpPr>
        <p:pic>
          <p:nvPicPr>
            <p:cNvPr id="33" name="Picture 32"/>
            <p:cNvPicPr>
              <a:picLocks noChangeAspect="1"/>
            </p:cNvPicPr>
            <p:nvPr/>
          </p:nvPicPr>
          <p:blipFill>
            <a:blip r:embed="rId12"/>
            <a:stretch>
              <a:fillRect/>
            </a:stretch>
          </p:blipFill>
          <p:spPr>
            <a:xfrm>
              <a:off x="7012021" y="-1253215"/>
              <a:ext cx="1237500" cy="1462500"/>
            </a:xfrm>
            <a:prstGeom prst="rect">
              <a:avLst/>
            </a:prstGeom>
          </p:spPr>
        </p:pic>
        <p:pic>
          <p:nvPicPr>
            <p:cNvPr id="35" name="Picture 34"/>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7703687" y="-912406"/>
              <a:ext cx="314973" cy="435664"/>
            </a:xfrm>
            <a:prstGeom prst="rect">
              <a:avLst/>
            </a:prstGeom>
          </p:spPr>
        </p:pic>
      </p:grpSp>
      <p:sp>
        <p:nvSpPr>
          <p:cNvPr id="31" name="TextBox 30"/>
          <p:cNvSpPr txBox="1"/>
          <p:nvPr/>
        </p:nvSpPr>
        <p:spPr>
          <a:xfrm>
            <a:off x="581025" y="457200"/>
            <a:ext cx="3600450" cy="707886"/>
          </a:xfrm>
          <a:prstGeom prst="rect">
            <a:avLst/>
          </a:prstGeom>
          <a:noFill/>
        </p:spPr>
        <p:txBody>
          <a:bodyPr wrap="square" rtlCol="0">
            <a:spAutoFit/>
          </a:bodyPr>
          <a:lstStyle/>
          <a:p>
            <a:r>
              <a:rPr lang="en-US" sz="4000" dirty="0" err="1" smtClean="0">
                <a:solidFill>
                  <a:schemeClr val="bg1"/>
                </a:solidFill>
                <a:latin typeface="Segoe UI Light" panose="020B0502040204020203" pitchFamily="34" charset="0"/>
                <a:cs typeface="Segoe UI Light" panose="020B0502040204020203" pitchFamily="34" charset="0"/>
              </a:rPr>
              <a:t>WebJobs</a:t>
            </a:r>
            <a:endParaRPr lang="en-US" sz="4000" dirty="0">
              <a:solidFill>
                <a:schemeClr val="bg1"/>
              </a:solidFill>
              <a:latin typeface="Segoe UI Light" panose="020B0502040204020203" pitchFamily="34" charset="0"/>
              <a:cs typeface="Segoe UI Light" panose="020B0502040204020203" pitchFamily="34" charset="0"/>
            </a:endParaRPr>
          </a:p>
        </p:txBody>
      </p:sp>
      <p:pic>
        <p:nvPicPr>
          <p:cNvPr id="40" name="Picture 39"/>
          <p:cNvPicPr>
            <a:picLocks noChangeAspect="1"/>
          </p:cNvPicPr>
          <p:nvPr/>
        </p:nvPicPr>
        <p:blipFill>
          <a:blip r:embed="rId14"/>
          <a:stretch>
            <a:fillRect/>
          </a:stretch>
        </p:blipFill>
        <p:spPr>
          <a:xfrm>
            <a:off x="8087219" y="1636202"/>
            <a:ext cx="1507500" cy="978750"/>
          </a:xfrm>
          <a:prstGeom prst="rect">
            <a:avLst/>
          </a:prstGeom>
        </p:spPr>
      </p:pic>
      <p:pic>
        <p:nvPicPr>
          <p:cNvPr id="27" name="Picture 26"/>
          <p:cNvPicPr>
            <a:picLocks noChangeAspect="1"/>
          </p:cNvPicPr>
          <p:nvPr/>
        </p:nvPicPr>
        <p:blipFill>
          <a:blip r:embed="rId15"/>
          <a:stretch>
            <a:fillRect/>
          </a:stretch>
        </p:blipFill>
        <p:spPr>
          <a:xfrm>
            <a:off x="215340" y="3302216"/>
            <a:ext cx="2092500" cy="2340000"/>
          </a:xfrm>
          <a:prstGeom prst="rect">
            <a:avLst/>
          </a:prstGeom>
        </p:spPr>
      </p:pic>
      <p:pic>
        <p:nvPicPr>
          <p:cNvPr id="28" name="Picture 27"/>
          <p:cNvPicPr>
            <a:picLocks noChangeAspect="1"/>
          </p:cNvPicPr>
          <p:nvPr/>
        </p:nvPicPr>
        <p:blipFill>
          <a:blip r:embed="rId12"/>
          <a:stretch>
            <a:fillRect/>
          </a:stretch>
        </p:blipFill>
        <p:spPr>
          <a:xfrm>
            <a:off x="1447611" y="5043761"/>
            <a:ext cx="1237500" cy="1462500"/>
          </a:xfrm>
          <a:prstGeom prst="rect">
            <a:avLst/>
          </a:prstGeom>
        </p:spPr>
      </p:pic>
      <p:pic>
        <p:nvPicPr>
          <p:cNvPr id="29" name="Picture 28"/>
          <p:cNvPicPr>
            <a:picLocks noChangeAspect="1"/>
          </p:cNvPicPr>
          <p:nvPr/>
        </p:nvPicPr>
        <p:blipFill>
          <a:blip r:embed="rId16"/>
          <a:stretch>
            <a:fillRect/>
          </a:stretch>
        </p:blipFill>
        <p:spPr>
          <a:xfrm>
            <a:off x="2788810" y="4960912"/>
            <a:ext cx="447874" cy="1224190"/>
          </a:xfrm>
          <a:prstGeom prst="rect">
            <a:avLst/>
          </a:prstGeom>
        </p:spPr>
      </p:pic>
      <p:pic>
        <p:nvPicPr>
          <p:cNvPr id="47" name="Picture 46"/>
          <p:cNvPicPr>
            <a:picLocks noChangeAspect="1"/>
          </p:cNvPicPr>
          <p:nvPr/>
        </p:nvPicPr>
        <p:blipFill>
          <a:blip r:embed="rId17"/>
          <a:stretch>
            <a:fillRect/>
          </a:stretch>
        </p:blipFill>
        <p:spPr>
          <a:xfrm>
            <a:off x="4607525" y="3601907"/>
            <a:ext cx="2340000" cy="1473750"/>
          </a:xfrm>
          <a:prstGeom prst="rect">
            <a:avLst/>
          </a:prstGeom>
        </p:spPr>
      </p:pic>
      <p:pic>
        <p:nvPicPr>
          <p:cNvPr id="8" name="Picture 7"/>
          <p:cNvPicPr>
            <a:picLocks noChangeAspect="1"/>
          </p:cNvPicPr>
          <p:nvPr/>
        </p:nvPicPr>
        <p:blipFill>
          <a:blip r:embed="rId18"/>
          <a:stretch>
            <a:fillRect/>
          </a:stretch>
        </p:blipFill>
        <p:spPr>
          <a:xfrm>
            <a:off x="8780855" y="1629763"/>
            <a:ext cx="813864" cy="529958"/>
          </a:xfrm>
          <a:prstGeom prst="rect">
            <a:avLst/>
          </a:prstGeom>
        </p:spPr>
      </p:pic>
      <p:pic>
        <p:nvPicPr>
          <p:cNvPr id="10" name="Picture 9"/>
          <p:cNvPicPr>
            <a:picLocks noChangeAspect="1"/>
          </p:cNvPicPr>
          <p:nvPr/>
        </p:nvPicPr>
        <p:blipFill>
          <a:blip r:embed="rId19"/>
          <a:stretch>
            <a:fillRect/>
          </a:stretch>
        </p:blipFill>
        <p:spPr>
          <a:xfrm>
            <a:off x="6486668" y="1300403"/>
            <a:ext cx="3997065" cy="2580782"/>
          </a:xfrm>
          <a:prstGeom prst="rect">
            <a:avLst/>
          </a:prstGeom>
        </p:spPr>
      </p:pic>
      <p:grpSp>
        <p:nvGrpSpPr>
          <p:cNvPr id="44" name="Group 43"/>
          <p:cNvGrpSpPr/>
          <p:nvPr/>
        </p:nvGrpSpPr>
        <p:grpSpPr>
          <a:xfrm>
            <a:off x="5093246" y="606416"/>
            <a:ext cx="2775838" cy="4134755"/>
            <a:chOff x="3719625" y="-351356"/>
            <a:chExt cx="2775838" cy="4134755"/>
          </a:xfrm>
        </p:grpSpPr>
        <p:pic>
          <p:nvPicPr>
            <p:cNvPr id="45" name="Picture 44"/>
            <p:cNvPicPr>
              <a:picLocks noChangeAspect="1"/>
            </p:cNvPicPr>
            <p:nvPr/>
          </p:nvPicPr>
          <p:blipFill>
            <a:blip r:embed="rId20"/>
            <a:stretch>
              <a:fillRect/>
            </a:stretch>
          </p:blipFill>
          <p:spPr>
            <a:xfrm>
              <a:off x="3719625" y="-351356"/>
              <a:ext cx="2775838" cy="4134755"/>
            </a:xfrm>
            <a:prstGeom prst="rect">
              <a:avLst/>
            </a:prstGeom>
          </p:spPr>
        </p:pic>
        <p:pic>
          <p:nvPicPr>
            <p:cNvPr id="46" name="Picture 45"/>
            <p:cNvPicPr>
              <a:picLocks noChangeAspect="1"/>
            </p:cNvPicPr>
            <p:nvPr/>
          </p:nvPicPr>
          <p:blipFill>
            <a:blip r:embed="rId21"/>
            <a:stretch>
              <a:fillRect/>
            </a:stretch>
          </p:blipFill>
          <p:spPr>
            <a:xfrm>
              <a:off x="4484016" y="1290841"/>
              <a:ext cx="979669" cy="1295431"/>
            </a:xfrm>
            <a:prstGeom prst="rect">
              <a:avLst/>
            </a:prstGeom>
          </p:spPr>
        </p:pic>
      </p:grpSp>
      <p:pic>
        <p:nvPicPr>
          <p:cNvPr id="11" name="Picture 10"/>
          <p:cNvPicPr>
            <a:picLocks noChangeAspect="1"/>
          </p:cNvPicPr>
          <p:nvPr/>
        </p:nvPicPr>
        <p:blipFill>
          <a:blip r:embed="rId22"/>
          <a:stretch>
            <a:fillRect/>
          </a:stretch>
        </p:blipFill>
        <p:spPr>
          <a:xfrm>
            <a:off x="9141706" y="4968434"/>
            <a:ext cx="2301854" cy="1495516"/>
          </a:xfrm>
          <a:prstGeom prst="rect">
            <a:avLst/>
          </a:prstGeom>
        </p:spPr>
      </p:pic>
      <p:pic>
        <p:nvPicPr>
          <p:cNvPr id="12" name="Picture 11"/>
          <p:cNvPicPr>
            <a:picLocks noChangeAspect="1"/>
          </p:cNvPicPr>
          <p:nvPr/>
        </p:nvPicPr>
        <p:blipFill>
          <a:blip r:embed="rId23"/>
          <a:stretch>
            <a:fillRect/>
          </a:stretch>
        </p:blipFill>
        <p:spPr>
          <a:xfrm>
            <a:off x="9669923" y="4344555"/>
            <a:ext cx="1245420" cy="1789396"/>
          </a:xfrm>
          <a:prstGeom prst="rect">
            <a:avLst/>
          </a:prstGeom>
        </p:spPr>
      </p:pic>
      <p:pic>
        <p:nvPicPr>
          <p:cNvPr id="13" name="Picture 12"/>
          <p:cNvPicPr>
            <a:picLocks noChangeAspect="1"/>
          </p:cNvPicPr>
          <p:nvPr/>
        </p:nvPicPr>
        <p:blipFill>
          <a:blip r:embed="rId24"/>
          <a:stretch>
            <a:fillRect/>
          </a:stretch>
        </p:blipFill>
        <p:spPr>
          <a:xfrm>
            <a:off x="9490000" y="6190866"/>
            <a:ext cx="702179" cy="462975"/>
          </a:xfrm>
          <a:prstGeom prst="rect">
            <a:avLst/>
          </a:prstGeom>
        </p:spPr>
      </p:pic>
      <p:grpSp>
        <p:nvGrpSpPr>
          <p:cNvPr id="39" name="Group 38"/>
          <p:cNvGrpSpPr/>
          <p:nvPr/>
        </p:nvGrpSpPr>
        <p:grpSpPr>
          <a:xfrm>
            <a:off x="9787568" y="-79793"/>
            <a:ext cx="934789" cy="1104751"/>
            <a:chOff x="9827324" y="-40038"/>
            <a:chExt cx="934789" cy="1104751"/>
          </a:xfrm>
        </p:grpSpPr>
        <p:pic>
          <p:nvPicPr>
            <p:cNvPr id="41" name="Picture 40"/>
            <p:cNvPicPr>
              <a:picLocks noChangeAspect="1"/>
            </p:cNvPicPr>
            <p:nvPr/>
          </p:nvPicPr>
          <p:blipFill>
            <a:blip r:embed="rId12"/>
            <a:stretch>
              <a:fillRect/>
            </a:stretch>
          </p:blipFill>
          <p:spPr>
            <a:xfrm>
              <a:off x="9827324" y="-40038"/>
              <a:ext cx="934789" cy="1104751"/>
            </a:xfrm>
            <a:prstGeom prst="rect">
              <a:avLst/>
            </a:prstGeom>
          </p:spPr>
        </p:pic>
        <p:pic>
          <p:nvPicPr>
            <p:cNvPr id="42" name="Picture 41"/>
            <p:cNvPicPr>
              <a:picLocks noChangeAspect="1"/>
            </p:cNvPicPr>
            <p:nvPr/>
          </p:nvPicPr>
          <p:blipFill>
            <a:blip r:embed="rId25"/>
            <a:stretch>
              <a:fillRect/>
            </a:stretch>
          </p:blipFill>
          <p:spPr>
            <a:xfrm>
              <a:off x="10368710" y="254515"/>
              <a:ext cx="147937" cy="295874"/>
            </a:xfrm>
            <a:prstGeom prst="rect">
              <a:avLst/>
            </a:prstGeom>
          </p:spPr>
        </p:pic>
      </p:grpSp>
    </p:spTree>
    <p:extLst>
      <p:ext uri="{BB962C8B-B14F-4D97-AF65-F5344CB8AC3E}">
        <p14:creationId xmlns:p14="http://schemas.microsoft.com/office/powerpoint/2010/main" val="32939197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anim calcmode="lin" valueType="num">
                                      <p:cBhvr>
                                        <p:cTn id="8" dur="500" fill="hold"/>
                                        <p:tgtEl>
                                          <p:spTgt spid="44"/>
                                        </p:tgtEl>
                                        <p:attrNameLst>
                                          <p:attrName>ppt_x</p:attrName>
                                        </p:attrNameLst>
                                      </p:cBhvr>
                                      <p:tavLst>
                                        <p:tav tm="0">
                                          <p:val>
                                            <p:strVal val="#ppt_x"/>
                                          </p:val>
                                        </p:tav>
                                        <p:tav tm="100000">
                                          <p:val>
                                            <p:strVal val="#ppt_x"/>
                                          </p:val>
                                        </p:tav>
                                      </p:tavLst>
                                    </p:anim>
                                    <p:anim calcmode="lin" valueType="num">
                                      <p:cBhvr>
                                        <p:cTn id="9" dur="500" fill="hold"/>
                                        <p:tgtEl>
                                          <p:spTgt spid="4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nodeType="afterEffect">
                                  <p:stCondLst>
                                    <p:cond delay="100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xit" presetSubtype="0" fill="hold" nodeType="withEffect">
                                  <p:stCondLst>
                                    <p:cond delay="1000"/>
                                  </p:stCondLst>
                                  <p:childTnLst>
                                    <p:animEffect transition="out" filter="fade">
                                      <p:cBhvr>
                                        <p:cTn id="15" dur="500"/>
                                        <p:tgtEl>
                                          <p:spTgt spid="18"/>
                                        </p:tgtEl>
                                      </p:cBhvr>
                                    </p:animEffect>
                                    <p:set>
                                      <p:cBhvr>
                                        <p:cTn id="16" dur="1" fill="hold">
                                          <p:stCondLst>
                                            <p:cond delay="499"/>
                                          </p:stCondLst>
                                        </p:cTn>
                                        <p:tgtEl>
                                          <p:spTgt spid="18"/>
                                        </p:tgtEl>
                                        <p:attrNameLst>
                                          <p:attrName>style.visibility</p:attrName>
                                        </p:attrNameLst>
                                      </p:cBhvr>
                                      <p:to>
                                        <p:strVal val="hidden"/>
                                      </p:to>
                                    </p:set>
                                  </p:childTnLst>
                                </p:cTn>
                              </p:par>
                              <p:par>
                                <p:cTn id="17" presetID="10" presetClass="exit" presetSubtype="0" fill="hold" nodeType="withEffect">
                                  <p:stCondLst>
                                    <p:cond delay="1000"/>
                                  </p:stCondLst>
                                  <p:childTnLst>
                                    <p:animEffect transition="out" filter="fade">
                                      <p:cBhvr>
                                        <p:cTn id="18" dur="500"/>
                                        <p:tgtEl>
                                          <p:spTgt spid="40"/>
                                        </p:tgtEl>
                                      </p:cBhvr>
                                    </p:animEffect>
                                    <p:set>
                                      <p:cBhvr>
                                        <p:cTn id="19" dur="1" fill="hold">
                                          <p:stCondLst>
                                            <p:cond delay="499"/>
                                          </p:stCondLst>
                                        </p:cTn>
                                        <p:tgtEl>
                                          <p:spTgt spid="40"/>
                                        </p:tgtEl>
                                        <p:attrNameLst>
                                          <p:attrName>style.visibility</p:attrName>
                                        </p:attrNameLst>
                                      </p:cBhvr>
                                      <p:to>
                                        <p:strVal val="hidden"/>
                                      </p:to>
                                    </p:set>
                                  </p:childTnLst>
                                </p:cTn>
                              </p:par>
                              <p:par>
                                <p:cTn id="20" presetID="10" presetClass="entr" presetSubtype="0" fill="hold" nodeType="withEffect">
                                  <p:stCondLst>
                                    <p:cond delay="100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par>
                          <p:cTn id="23" fill="hold">
                            <p:stCondLst>
                              <p:cond delay="2000"/>
                            </p:stCondLst>
                            <p:childTnLst>
                              <p:par>
                                <p:cTn id="24" presetID="10" presetClass="entr" presetSubtype="0" fill="hold" nodeType="afterEffect">
                                  <p:stCondLst>
                                    <p:cond delay="50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childTnLst>
                          </p:cTn>
                        </p:par>
                        <p:par>
                          <p:cTn id="32" fill="hold">
                            <p:stCondLst>
                              <p:cond delay="500"/>
                            </p:stCondLst>
                            <p:childTnLst>
                              <p:par>
                                <p:cTn id="33" presetID="47" presetClass="entr" presetSubtype="0" fill="hold" nodeType="after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1000"/>
                                        <p:tgtEl>
                                          <p:spTgt spid="12"/>
                                        </p:tgtEl>
                                      </p:cBhvr>
                                    </p:animEffect>
                                    <p:anim calcmode="lin" valueType="num">
                                      <p:cBhvr>
                                        <p:cTn id="36" dur="1000" fill="hold"/>
                                        <p:tgtEl>
                                          <p:spTgt spid="12"/>
                                        </p:tgtEl>
                                        <p:attrNameLst>
                                          <p:attrName>ppt_x</p:attrName>
                                        </p:attrNameLst>
                                      </p:cBhvr>
                                      <p:tavLst>
                                        <p:tav tm="0">
                                          <p:val>
                                            <p:strVal val="#ppt_x"/>
                                          </p:val>
                                        </p:tav>
                                        <p:tav tm="100000">
                                          <p:val>
                                            <p:strVal val="#ppt_x"/>
                                          </p:val>
                                        </p:tav>
                                      </p:tavLst>
                                    </p:anim>
                                    <p:anim calcmode="lin" valueType="num">
                                      <p:cBhvr>
                                        <p:cTn id="37" dur="1000" fill="hold"/>
                                        <p:tgtEl>
                                          <p:spTgt spid="12"/>
                                        </p:tgtEl>
                                        <p:attrNameLst>
                                          <p:attrName>ppt_y</p:attrName>
                                        </p:attrNameLst>
                                      </p:cBhvr>
                                      <p:tavLst>
                                        <p:tav tm="0">
                                          <p:val>
                                            <p:strVal val="#ppt_y-.1"/>
                                          </p:val>
                                        </p:tav>
                                        <p:tav tm="100000">
                                          <p:val>
                                            <p:strVal val="#ppt_y"/>
                                          </p:val>
                                        </p:tav>
                                      </p:tavLst>
                                    </p:anim>
                                  </p:childTnLst>
                                </p:cTn>
                              </p:par>
                              <p:par>
                                <p:cTn id="38" presetID="10" presetClass="entr" presetSubtype="0" fill="hold" nodeType="withEffect">
                                  <p:stCondLst>
                                    <p:cond delay="500"/>
                                  </p:stCondLst>
                                  <p:childTnLst>
                                    <p:set>
                                      <p:cBhvr>
                                        <p:cTn id="39" dur="1" fill="hold">
                                          <p:stCondLst>
                                            <p:cond delay="0"/>
                                          </p:stCondLst>
                                        </p:cTn>
                                        <p:tgtEl>
                                          <p:spTgt spid="13"/>
                                        </p:tgtEl>
                                        <p:attrNameLst>
                                          <p:attrName>style.visibility</p:attrName>
                                        </p:attrNameLst>
                                      </p:cBhvr>
                                      <p:to>
                                        <p:strVal val="visible"/>
                                      </p:to>
                                    </p:set>
                                    <p:animEffect transition="in" filter="fade">
                                      <p:cBhvr>
                                        <p:cTn id="4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Picture 39"/>
          <p:cNvPicPr>
            <a:picLocks noChangeAspect="1"/>
          </p:cNvPicPr>
          <p:nvPr/>
        </p:nvPicPr>
        <p:blipFill>
          <a:blip r:embed="rId2"/>
          <a:stretch>
            <a:fillRect/>
          </a:stretch>
        </p:blipFill>
        <p:spPr>
          <a:xfrm>
            <a:off x="2859218" y="4756882"/>
            <a:ext cx="2172796" cy="1400076"/>
          </a:xfrm>
          <a:prstGeom prst="rect">
            <a:avLst/>
          </a:prstGeom>
        </p:spPr>
      </p:pic>
      <p:pic>
        <p:nvPicPr>
          <p:cNvPr id="39" name="Picture 38"/>
          <p:cNvPicPr>
            <a:picLocks noChangeAspect="1"/>
          </p:cNvPicPr>
          <p:nvPr/>
        </p:nvPicPr>
        <p:blipFill>
          <a:blip r:embed="rId3"/>
          <a:stretch>
            <a:fillRect/>
          </a:stretch>
        </p:blipFill>
        <p:spPr>
          <a:xfrm>
            <a:off x="2821011" y="4742868"/>
            <a:ext cx="2201267" cy="1438992"/>
          </a:xfrm>
          <a:prstGeom prst="rect">
            <a:avLst/>
          </a:prstGeom>
        </p:spPr>
      </p:pic>
      <p:pic>
        <p:nvPicPr>
          <p:cNvPr id="6" name="Picture 5"/>
          <p:cNvPicPr>
            <a:picLocks noChangeAspect="1"/>
          </p:cNvPicPr>
          <p:nvPr/>
        </p:nvPicPr>
        <p:blipFill>
          <a:blip r:embed="rId4"/>
          <a:stretch>
            <a:fillRect/>
          </a:stretch>
        </p:blipFill>
        <p:spPr>
          <a:xfrm>
            <a:off x="3403078" y="1139431"/>
            <a:ext cx="7337472" cy="4733853"/>
          </a:xfrm>
          <a:prstGeom prst="rect">
            <a:avLst/>
          </a:prstGeom>
        </p:spPr>
      </p:pic>
      <p:pic>
        <p:nvPicPr>
          <p:cNvPr id="47" name="Picture 46"/>
          <p:cNvPicPr>
            <a:picLocks noChangeAspect="1"/>
          </p:cNvPicPr>
          <p:nvPr/>
        </p:nvPicPr>
        <p:blipFill>
          <a:blip r:embed="rId5"/>
          <a:stretch>
            <a:fillRect/>
          </a:stretch>
        </p:blipFill>
        <p:spPr>
          <a:xfrm>
            <a:off x="4607525" y="3601907"/>
            <a:ext cx="2340000" cy="1473750"/>
          </a:xfrm>
          <a:prstGeom prst="rect">
            <a:avLst/>
          </a:prstGeom>
        </p:spPr>
      </p:pic>
      <p:pic>
        <p:nvPicPr>
          <p:cNvPr id="21" name="Picture 20"/>
          <p:cNvPicPr>
            <a:picLocks noChangeAspect="1"/>
          </p:cNvPicPr>
          <p:nvPr/>
        </p:nvPicPr>
        <p:blipFill>
          <a:blip r:embed="rId6"/>
          <a:stretch>
            <a:fillRect/>
          </a:stretch>
        </p:blipFill>
        <p:spPr>
          <a:xfrm>
            <a:off x="1" y="3743009"/>
            <a:ext cx="4822369" cy="3124661"/>
          </a:xfrm>
          <a:prstGeom prst="rect">
            <a:avLst/>
          </a:prstGeom>
        </p:spPr>
      </p:pic>
      <p:pic>
        <p:nvPicPr>
          <p:cNvPr id="37" name="Picture 36"/>
          <p:cNvPicPr>
            <a:picLocks noChangeAspect="1"/>
          </p:cNvPicPr>
          <p:nvPr/>
        </p:nvPicPr>
        <p:blipFill>
          <a:blip r:embed="rId7"/>
          <a:stretch>
            <a:fillRect/>
          </a:stretch>
        </p:blipFill>
        <p:spPr>
          <a:xfrm>
            <a:off x="5276712" y="-373535"/>
            <a:ext cx="7264070" cy="4706299"/>
          </a:xfrm>
          <a:prstGeom prst="rect">
            <a:avLst/>
          </a:prstGeom>
        </p:spPr>
      </p:pic>
      <p:pic>
        <p:nvPicPr>
          <p:cNvPr id="10" name="Picture 9"/>
          <p:cNvPicPr>
            <a:picLocks noChangeAspect="1"/>
          </p:cNvPicPr>
          <p:nvPr/>
        </p:nvPicPr>
        <p:blipFill>
          <a:blip r:embed="rId8"/>
          <a:stretch>
            <a:fillRect/>
          </a:stretch>
        </p:blipFill>
        <p:spPr>
          <a:xfrm>
            <a:off x="6486668" y="1300403"/>
            <a:ext cx="3997065" cy="2580782"/>
          </a:xfrm>
          <a:prstGeom prst="rect">
            <a:avLst/>
          </a:prstGeom>
        </p:spPr>
      </p:pic>
      <p:pic>
        <p:nvPicPr>
          <p:cNvPr id="30" name="Picture 29"/>
          <p:cNvPicPr>
            <a:picLocks noChangeAspect="1"/>
          </p:cNvPicPr>
          <p:nvPr/>
        </p:nvPicPr>
        <p:blipFill>
          <a:blip r:embed="rId9"/>
          <a:stretch>
            <a:fillRect/>
          </a:stretch>
        </p:blipFill>
        <p:spPr>
          <a:xfrm>
            <a:off x="6609503" y="0"/>
            <a:ext cx="5582498" cy="3614057"/>
          </a:xfrm>
          <a:prstGeom prst="rect">
            <a:avLst/>
          </a:prstGeom>
        </p:spPr>
      </p:pic>
      <p:pic>
        <p:nvPicPr>
          <p:cNvPr id="38" name="Picture 37"/>
          <p:cNvPicPr>
            <a:picLocks noChangeAspect="1"/>
          </p:cNvPicPr>
          <p:nvPr/>
        </p:nvPicPr>
        <p:blipFill>
          <a:blip r:embed="rId10"/>
          <a:stretch>
            <a:fillRect/>
          </a:stretch>
        </p:blipFill>
        <p:spPr>
          <a:xfrm>
            <a:off x="8314314" y="267557"/>
            <a:ext cx="3327550" cy="2147980"/>
          </a:xfrm>
          <a:prstGeom prst="rect">
            <a:avLst/>
          </a:prstGeom>
        </p:spPr>
      </p:pic>
      <p:pic>
        <p:nvPicPr>
          <p:cNvPr id="16" name="Picture 15"/>
          <p:cNvPicPr>
            <a:picLocks noChangeAspect="1"/>
          </p:cNvPicPr>
          <p:nvPr/>
        </p:nvPicPr>
        <p:blipFill>
          <a:blip r:embed="rId11"/>
          <a:stretch>
            <a:fillRect/>
          </a:stretch>
        </p:blipFill>
        <p:spPr>
          <a:xfrm>
            <a:off x="10156137" y="2523955"/>
            <a:ext cx="1468487" cy="948588"/>
          </a:xfrm>
          <a:prstGeom prst="rect">
            <a:avLst/>
          </a:prstGeom>
        </p:spPr>
      </p:pic>
      <p:pic>
        <p:nvPicPr>
          <p:cNvPr id="22" name="Picture 21"/>
          <p:cNvPicPr>
            <a:picLocks noChangeAspect="1"/>
          </p:cNvPicPr>
          <p:nvPr/>
        </p:nvPicPr>
        <p:blipFill>
          <a:blip r:embed="rId12"/>
          <a:stretch>
            <a:fillRect/>
          </a:stretch>
        </p:blipFill>
        <p:spPr>
          <a:xfrm>
            <a:off x="257977" y="5707769"/>
            <a:ext cx="1481228" cy="956627"/>
          </a:xfrm>
          <a:prstGeom prst="rect">
            <a:avLst/>
          </a:prstGeom>
        </p:spPr>
      </p:pic>
      <p:grpSp>
        <p:nvGrpSpPr>
          <p:cNvPr id="36" name="Group 35"/>
          <p:cNvGrpSpPr/>
          <p:nvPr/>
        </p:nvGrpSpPr>
        <p:grpSpPr>
          <a:xfrm>
            <a:off x="10509568" y="388212"/>
            <a:ext cx="934789" cy="1104751"/>
            <a:chOff x="7012021" y="-1253215"/>
            <a:chExt cx="1237500" cy="1462500"/>
          </a:xfrm>
        </p:grpSpPr>
        <p:pic>
          <p:nvPicPr>
            <p:cNvPr id="33" name="Picture 32"/>
            <p:cNvPicPr>
              <a:picLocks noChangeAspect="1"/>
            </p:cNvPicPr>
            <p:nvPr/>
          </p:nvPicPr>
          <p:blipFill>
            <a:blip r:embed="rId13"/>
            <a:stretch>
              <a:fillRect/>
            </a:stretch>
          </p:blipFill>
          <p:spPr>
            <a:xfrm>
              <a:off x="7012021" y="-1253215"/>
              <a:ext cx="1237500" cy="1462500"/>
            </a:xfrm>
            <a:prstGeom prst="rect">
              <a:avLst/>
            </a:prstGeom>
          </p:spPr>
        </p:pic>
        <p:pic>
          <p:nvPicPr>
            <p:cNvPr id="35" name="Picture 34"/>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7703687" y="-912406"/>
              <a:ext cx="314973" cy="435664"/>
            </a:xfrm>
            <a:prstGeom prst="rect">
              <a:avLst/>
            </a:prstGeom>
          </p:spPr>
        </p:pic>
      </p:grpSp>
      <p:sp>
        <p:nvSpPr>
          <p:cNvPr id="31" name="TextBox 30"/>
          <p:cNvSpPr txBox="1"/>
          <p:nvPr/>
        </p:nvSpPr>
        <p:spPr>
          <a:xfrm>
            <a:off x="581025" y="457200"/>
            <a:ext cx="3600450" cy="707886"/>
          </a:xfrm>
          <a:prstGeom prst="rect">
            <a:avLst/>
          </a:prstGeom>
          <a:noFill/>
        </p:spPr>
        <p:txBody>
          <a:bodyPr wrap="square" rtlCol="0">
            <a:spAutoFit/>
          </a:bodyPr>
          <a:lstStyle/>
          <a:p>
            <a:r>
              <a:rPr lang="en-US" sz="4000" dirty="0" err="1" smtClean="0">
                <a:solidFill>
                  <a:schemeClr val="bg1"/>
                </a:solidFill>
                <a:latin typeface="Segoe UI Light" panose="020B0502040204020203" pitchFamily="34" charset="0"/>
                <a:cs typeface="Segoe UI Light" panose="020B0502040204020203" pitchFamily="34" charset="0"/>
              </a:rPr>
              <a:t>WebJobs</a:t>
            </a:r>
            <a:endParaRPr lang="en-US" sz="4000" dirty="0">
              <a:solidFill>
                <a:schemeClr val="bg1"/>
              </a:solidFill>
              <a:latin typeface="Segoe UI Light" panose="020B0502040204020203" pitchFamily="34" charset="0"/>
              <a:cs typeface="Segoe UI Light" panose="020B0502040204020203" pitchFamily="34" charset="0"/>
            </a:endParaRPr>
          </a:p>
        </p:txBody>
      </p:sp>
      <p:pic>
        <p:nvPicPr>
          <p:cNvPr id="27" name="Picture 26"/>
          <p:cNvPicPr>
            <a:picLocks noChangeAspect="1"/>
          </p:cNvPicPr>
          <p:nvPr/>
        </p:nvPicPr>
        <p:blipFill>
          <a:blip r:embed="rId15"/>
          <a:stretch>
            <a:fillRect/>
          </a:stretch>
        </p:blipFill>
        <p:spPr>
          <a:xfrm>
            <a:off x="215340" y="3302216"/>
            <a:ext cx="2092500" cy="2340000"/>
          </a:xfrm>
          <a:prstGeom prst="rect">
            <a:avLst/>
          </a:prstGeom>
        </p:spPr>
      </p:pic>
      <p:pic>
        <p:nvPicPr>
          <p:cNvPr id="28" name="Picture 27"/>
          <p:cNvPicPr>
            <a:picLocks noChangeAspect="1"/>
          </p:cNvPicPr>
          <p:nvPr/>
        </p:nvPicPr>
        <p:blipFill>
          <a:blip r:embed="rId13"/>
          <a:stretch>
            <a:fillRect/>
          </a:stretch>
        </p:blipFill>
        <p:spPr>
          <a:xfrm>
            <a:off x="1447611" y="5043761"/>
            <a:ext cx="1237500" cy="1462500"/>
          </a:xfrm>
          <a:prstGeom prst="rect">
            <a:avLst/>
          </a:prstGeom>
        </p:spPr>
      </p:pic>
      <p:pic>
        <p:nvPicPr>
          <p:cNvPr id="29" name="Picture 28"/>
          <p:cNvPicPr>
            <a:picLocks noChangeAspect="1"/>
          </p:cNvPicPr>
          <p:nvPr/>
        </p:nvPicPr>
        <p:blipFill>
          <a:blip r:embed="rId16"/>
          <a:stretch>
            <a:fillRect/>
          </a:stretch>
        </p:blipFill>
        <p:spPr>
          <a:xfrm>
            <a:off x="2788810" y="4960912"/>
            <a:ext cx="447874" cy="1224190"/>
          </a:xfrm>
          <a:prstGeom prst="rect">
            <a:avLst/>
          </a:prstGeom>
        </p:spPr>
      </p:pic>
      <p:pic>
        <p:nvPicPr>
          <p:cNvPr id="8" name="Picture 7"/>
          <p:cNvPicPr>
            <a:picLocks noChangeAspect="1"/>
          </p:cNvPicPr>
          <p:nvPr/>
        </p:nvPicPr>
        <p:blipFill>
          <a:blip r:embed="rId17"/>
          <a:stretch>
            <a:fillRect/>
          </a:stretch>
        </p:blipFill>
        <p:spPr>
          <a:xfrm>
            <a:off x="8780855" y="1629763"/>
            <a:ext cx="813864" cy="529958"/>
          </a:xfrm>
          <a:prstGeom prst="rect">
            <a:avLst/>
          </a:prstGeom>
        </p:spPr>
      </p:pic>
      <p:grpSp>
        <p:nvGrpSpPr>
          <p:cNvPr id="44" name="Group 43"/>
          <p:cNvGrpSpPr/>
          <p:nvPr/>
        </p:nvGrpSpPr>
        <p:grpSpPr>
          <a:xfrm>
            <a:off x="5093246" y="606416"/>
            <a:ext cx="2775838" cy="4134755"/>
            <a:chOff x="3719625" y="-351356"/>
            <a:chExt cx="2775838" cy="4134755"/>
          </a:xfrm>
        </p:grpSpPr>
        <p:pic>
          <p:nvPicPr>
            <p:cNvPr id="45" name="Picture 44"/>
            <p:cNvPicPr>
              <a:picLocks noChangeAspect="1"/>
            </p:cNvPicPr>
            <p:nvPr/>
          </p:nvPicPr>
          <p:blipFill>
            <a:blip r:embed="rId18"/>
            <a:stretch>
              <a:fillRect/>
            </a:stretch>
          </p:blipFill>
          <p:spPr>
            <a:xfrm>
              <a:off x="3719625" y="-351356"/>
              <a:ext cx="2775838" cy="4134755"/>
            </a:xfrm>
            <a:prstGeom prst="rect">
              <a:avLst/>
            </a:prstGeom>
          </p:spPr>
        </p:pic>
        <p:pic>
          <p:nvPicPr>
            <p:cNvPr id="46" name="Picture 45"/>
            <p:cNvPicPr>
              <a:picLocks noChangeAspect="1"/>
            </p:cNvPicPr>
            <p:nvPr/>
          </p:nvPicPr>
          <p:blipFill>
            <a:blip r:embed="rId19"/>
            <a:stretch>
              <a:fillRect/>
            </a:stretch>
          </p:blipFill>
          <p:spPr>
            <a:xfrm>
              <a:off x="4484016" y="1290841"/>
              <a:ext cx="979669" cy="1295431"/>
            </a:xfrm>
            <a:prstGeom prst="rect">
              <a:avLst/>
            </a:prstGeom>
          </p:spPr>
        </p:pic>
      </p:grpSp>
      <p:pic>
        <p:nvPicPr>
          <p:cNvPr id="5" name="Picture 4"/>
          <p:cNvPicPr>
            <a:picLocks noChangeAspect="1"/>
          </p:cNvPicPr>
          <p:nvPr/>
        </p:nvPicPr>
        <p:blipFill>
          <a:blip r:embed="rId20"/>
          <a:stretch>
            <a:fillRect/>
          </a:stretch>
        </p:blipFill>
        <p:spPr>
          <a:xfrm>
            <a:off x="7757324" y="4677561"/>
            <a:ext cx="1275292" cy="805448"/>
          </a:xfrm>
          <a:prstGeom prst="rect">
            <a:avLst/>
          </a:prstGeom>
        </p:spPr>
      </p:pic>
      <p:pic>
        <p:nvPicPr>
          <p:cNvPr id="41" name="Picture 40"/>
          <p:cNvPicPr>
            <a:picLocks noChangeAspect="1"/>
          </p:cNvPicPr>
          <p:nvPr/>
        </p:nvPicPr>
        <p:blipFill>
          <a:blip r:embed="rId21"/>
          <a:stretch>
            <a:fillRect/>
          </a:stretch>
        </p:blipFill>
        <p:spPr>
          <a:xfrm>
            <a:off x="9141706" y="4968434"/>
            <a:ext cx="2301854" cy="1495516"/>
          </a:xfrm>
          <a:prstGeom prst="rect">
            <a:avLst/>
          </a:prstGeom>
        </p:spPr>
      </p:pic>
      <p:pic>
        <p:nvPicPr>
          <p:cNvPr id="42" name="Picture 41"/>
          <p:cNvPicPr>
            <a:picLocks noChangeAspect="1"/>
          </p:cNvPicPr>
          <p:nvPr/>
        </p:nvPicPr>
        <p:blipFill>
          <a:blip r:embed="rId22"/>
          <a:stretch>
            <a:fillRect/>
          </a:stretch>
        </p:blipFill>
        <p:spPr>
          <a:xfrm>
            <a:off x="9669923" y="4344555"/>
            <a:ext cx="1245420" cy="1789396"/>
          </a:xfrm>
          <a:prstGeom prst="rect">
            <a:avLst/>
          </a:prstGeom>
        </p:spPr>
      </p:pic>
      <p:pic>
        <p:nvPicPr>
          <p:cNvPr id="43" name="Picture 42"/>
          <p:cNvPicPr>
            <a:picLocks noChangeAspect="1"/>
          </p:cNvPicPr>
          <p:nvPr/>
        </p:nvPicPr>
        <p:blipFill>
          <a:blip r:embed="rId23"/>
          <a:stretch>
            <a:fillRect/>
          </a:stretch>
        </p:blipFill>
        <p:spPr>
          <a:xfrm>
            <a:off x="9490000" y="6190866"/>
            <a:ext cx="702179" cy="462975"/>
          </a:xfrm>
          <a:prstGeom prst="rect">
            <a:avLst/>
          </a:prstGeom>
        </p:spPr>
      </p:pic>
      <p:pic>
        <p:nvPicPr>
          <p:cNvPr id="7" name="Picture 6"/>
          <p:cNvPicPr>
            <a:picLocks noChangeAspect="1"/>
          </p:cNvPicPr>
          <p:nvPr/>
        </p:nvPicPr>
        <p:blipFill>
          <a:blip r:embed="rId24"/>
          <a:stretch>
            <a:fillRect/>
          </a:stretch>
        </p:blipFill>
        <p:spPr>
          <a:xfrm>
            <a:off x="5152380" y="1067251"/>
            <a:ext cx="2427996" cy="3583789"/>
          </a:xfrm>
          <a:prstGeom prst="rect">
            <a:avLst/>
          </a:prstGeom>
        </p:spPr>
      </p:pic>
      <p:pic>
        <p:nvPicPr>
          <p:cNvPr id="14" name="Picture 13"/>
          <p:cNvPicPr>
            <a:picLocks noChangeAspect="1"/>
          </p:cNvPicPr>
          <p:nvPr/>
        </p:nvPicPr>
        <p:blipFill>
          <a:blip r:embed="rId25"/>
          <a:stretch>
            <a:fillRect/>
          </a:stretch>
        </p:blipFill>
        <p:spPr>
          <a:xfrm>
            <a:off x="9068151" y="2971109"/>
            <a:ext cx="1415845" cy="912434"/>
          </a:xfrm>
          <a:prstGeom prst="rect">
            <a:avLst/>
          </a:prstGeom>
        </p:spPr>
      </p:pic>
      <p:pic>
        <p:nvPicPr>
          <p:cNvPr id="15" name="Picture 14"/>
          <p:cNvPicPr>
            <a:picLocks noChangeAspect="1"/>
          </p:cNvPicPr>
          <p:nvPr/>
        </p:nvPicPr>
        <p:blipFill>
          <a:blip r:embed="rId26"/>
          <a:stretch>
            <a:fillRect/>
          </a:stretch>
        </p:blipFill>
        <p:spPr>
          <a:xfrm>
            <a:off x="9995831" y="3579624"/>
            <a:ext cx="1992681" cy="1766948"/>
          </a:xfrm>
          <a:prstGeom prst="rect">
            <a:avLst/>
          </a:prstGeom>
        </p:spPr>
      </p:pic>
      <p:grpSp>
        <p:nvGrpSpPr>
          <p:cNvPr id="51" name="Group 50"/>
          <p:cNvGrpSpPr/>
          <p:nvPr/>
        </p:nvGrpSpPr>
        <p:grpSpPr>
          <a:xfrm>
            <a:off x="9787568" y="-79793"/>
            <a:ext cx="934789" cy="1104751"/>
            <a:chOff x="9827324" y="-40038"/>
            <a:chExt cx="934789" cy="1104751"/>
          </a:xfrm>
        </p:grpSpPr>
        <p:pic>
          <p:nvPicPr>
            <p:cNvPr id="52" name="Picture 51"/>
            <p:cNvPicPr>
              <a:picLocks noChangeAspect="1"/>
            </p:cNvPicPr>
            <p:nvPr/>
          </p:nvPicPr>
          <p:blipFill>
            <a:blip r:embed="rId13"/>
            <a:stretch>
              <a:fillRect/>
            </a:stretch>
          </p:blipFill>
          <p:spPr>
            <a:xfrm>
              <a:off x="9827324" y="-40038"/>
              <a:ext cx="934789" cy="1104751"/>
            </a:xfrm>
            <a:prstGeom prst="rect">
              <a:avLst/>
            </a:prstGeom>
          </p:spPr>
        </p:pic>
        <p:pic>
          <p:nvPicPr>
            <p:cNvPr id="53" name="Picture 52"/>
            <p:cNvPicPr>
              <a:picLocks noChangeAspect="1"/>
            </p:cNvPicPr>
            <p:nvPr/>
          </p:nvPicPr>
          <p:blipFill>
            <a:blip r:embed="rId27"/>
            <a:stretch>
              <a:fillRect/>
            </a:stretch>
          </p:blipFill>
          <p:spPr>
            <a:xfrm>
              <a:off x="10368710" y="254515"/>
              <a:ext cx="147937" cy="295874"/>
            </a:xfrm>
            <a:prstGeom prst="rect">
              <a:avLst/>
            </a:prstGeom>
          </p:spPr>
        </p:pic>
      </p:grpSp>
    </p:spTree>
    <p:extLst>
      <p:ext uri="{BB962C8B-B14F-4D97-AF65-F5344CB8AC3E}">
        <p14:creationId xmlns:p14="http://schemas.microsoft.com/office/powerpoint/2010/main" val="337679232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5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par>
                          <p:cTn id="12" fill="hold">
                            <p:stCondLst>
                              <p:cond delay="1500"/>
                            </p:stCondLst>
                            <p:childTnLst>
                              <p:par>
                                <p:cTn id="13" presetID="10" presetClass="exit" presetSubtype="0" fill="hold" nodeType="afterEffect">
                                  <p:stCondLst>
                                    <p:cond delay="250"/>
                                  </p:stCondLst>
                                  <p:childTnLst>
                                    <p:animEffect transition="out" filter="fade">
                                      <p:cBhvr>
                                        <p:cTn id="14" dur="500"/>
                                        <p:tgtEl>
                                          <p:spTgt spid="5"/>
                                        </p:tgtEl>
                                      </p:cBhvr>
                                    </p:animEffect>
                                    <p:set>
                                      <p:cBhvr>
                                        <p:cTn id="15" dur="1" fill="hold">
                                          <p:stCondLst>
                                            <p:cond delay="499"/>
                                          </p:stCondLst>
                                        </p:cTn>
                                        <p:tgtEl>
                                          <p:spTgt spid="5"/>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nodeType="clickEffect">
                                  <p:stCondLst>
                                    <p:cond delay="0"/>
                                  </p:stCondLst>
                                  <p:childTnLst>
                                    <p:animEffect transition="out" filter="fade">
                                      <p:cBhvr>
                                        <p:cTn id="19" dur="500"/>
                                        <p:tgtEl>
                                          <p:spTgt spid="7"/>
                                        </p:tgtEl>
                                      </p:cBhvr>
                                    </p:animEffect>
                                    <p:set>
                                      <p:cBhvr>
                                        <p:cTn id="20" dur="1" fill="hold">
                                          <p:stCondLst>
                                            <p:cond delay="499"/>
                                          </p:stCondLst>
                                        </p:cTn>
                                        <p:tgtEl>
                                          <p:spTgt spid="7"/>
                                        </p:tgtEl>
                                        <p:attrNameLst>
                                          <p:attrName>style.visibility</p:attrName>
                                        </p:attrNameLst>
                                      </p:cBhvr>
                                      <p:to>
                                        <p:strVal val="hidden"/>
                                      </p:to>
                                    </p:set>
                                  </p:childTnLst>
                                </p:cTn>
                              </p:par>
                              <p:par>
                                <p:cTn id="21" presetID="10" presetClass="exit" presetSubtype="0" fill="hold" nodeType="withEffect">
                                  <p:stCondLst>
                                    <p:cond delay="250"/>
                                  </p:stCondLst>
                                  <p:childTnLst>
                                    <p:animEffect transition="out" filter="fade">
                                      <p:cBhvr>
                                        <p:cTn id="22" dur="500"/>
                                        <p:tgtEl>
                                          <p:spTgt spid="39"/>
                                        </p:tgtEl>
                                      </p:cBhvr>
                                    </p:animEffect>
                                    <p:set>
                                      <p:cBhvr>
                                        <p:cTn id="23" dur="1" fill="hold">
                                          <p:stCondLst>
                                            <p:cond delay="499"/>
                                          </p:stCondLst>
                                        </p:cTn>
                                        <p:tgtEl>
                                          <p:spTgt spid="39"/>
                                        </p:tgtEl>
                                        <p:attrNameLst>
                                          <p:attrName>style.visibility</p:attrName>
                                        </p:attrNameLst>
                                      </p:cBhvr>
                                      <p:to>
                                        <p:strVal val="hidden"/>
                                      </p:to>
                                    </p:set>
                                  </p:childTnLst>
                                </p:cTn>
                              </p:par>
                              <p:par>
                                <p:cTn id="24" presetID="10" presetClass="entr" presetSubtype="0" fill="hold" nodeType="withEffect">
                                  <p:stCondLst>
                                    <p:cond delay="250"/>
                                  </p:stCondLst>
                                  <p:childTnLst>
                                    <p:set>
                                      <p:cBhvr>
                                        <p:cTn id="25" dur="1" fill="hold">
                                          <p:stCondLst>
                                            <p:cond delay="0"/>
                                          </p:stCondLst>
                                        </p:cTn>
                                        <p:tgtEl>
                                          <p:spTgt spid="40"/>
                                        </p:tgtEl>
                                        <p:attrNameLst>
                                          <p:attrName>style.visibility</p:attrName>
                                        </p:attrNameLst>
                                      </p:cBhvr>
                                      <p:to>
                                        <p:strVal val="visible"/>
                                      </p:to>
                                    </p:set>
                                    <p:animEffect transition="in" filter="fade">
                                      <p:cBhvr>
                                        <p:cTn id="26" dur="500"/>
                                        <p:tgtEl>
                                          <p:spTgt spid="40"/>
                                        </p:tgtEl>
                                      </p:cBhvr>
                                    </p:animEffect>
                                  </p:childTnLst>
                                </p:cTn>
                              </p:par>
                            </p:childTnLst>
                          </p:cTn>
                        </p:par>
                        <p:par>
                          <p:cTn id="27" fill="hold">
                            <p:stCondLst>
                              <p:cond delay="750"/>
                            </p:stCondLst>
                            <p:childTnLst>
                              <p:par>
                                <p:cTn id="28" presetID="10" presetClass="entr" presetSubtype="0" fill="hold" nodeType="afterEffect">
                                  <p:stCondLst>
                                    <p:cond delay="25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500"/>
                                        <p:tgtEl>
                                          <p:spTgt spid="14"/>
                                        </p:tgtEl>
                                      </p:cBhvr>
                                    </p:animEffect>
                                  </p:childTnLst>
                                </p:cTn>
                              </p:par>
                            </p:childTnLst>
                          </p:cTn>
                        </p:par>
                        <p:par>
                          <p:cTn id="31" fill="hold">
                            <p:stCondLst>
                              <p:cond delay="1500"/>
                            </p:stCondLst>
                            <p:childTnLst>
                              <p:par>
                                <p:cTn id="32" presetID="22" presetClass="entr" presetSubtype="1" fill="hold" nodeType="after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wipe(up)">
                                      <p:cBhvr>
                                        <p:cTn id="3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Websites &amp; More</a:t>
            </a:r>
            <a:endParaRPr lang="en-US" dirty="0"/>
          </a:p>
        </p:txBody>
      </p:sp>
    </p:spTree>
    <p:extLst>
      <p:ext uri="{BB962C8B-B14F-4D97-AF65-F5344CB8AC3E}">
        <p14:creationId xmlns:p14="http://schemas.microsoft.com/office/powerpoint/2010/main" val="381813562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7096780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Azure Website Concepts</a:t>
            </a:r>
            <a:endParaRPr lang="en-US" dirty="0"/>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407613850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Azure Websites</a:t>
            </a:r>
            <a:endParaRPr lang="en-US" dirty="0"/>
          </a:p>
        </p:txBody>
      </p:sp>
      <p:sp>
        <p:nvSpPr>
          <p:cNvPr id="5" name="Content Placeholder 4"/>
          <p:cNvSpPr>
            <a:spLocks noGrp="1"/>
          </p:cNvSpPr>
          <p:nvPr>
            <p:ph sz="quarter" idx="10"/>
          </p:nvPr>
        </p:nvSpPr>
        <p:spPr/>
        <p:txBody>
          <a:bodyPr>
            <a:normAutofit lnSpcReduction="10000"/>
          </a:bodyPr>
          <a:lstStyle/>
          <a:p>
            <a:r>
              <a:rPr lang="en-US" dirty="0" smtClean="0"/>
              <a:t>Platform that enables you to deploy </a:t>
            </a:r>
            <a:r>
              <a:rPr lang="en-US" dirty="0"/>
              <a:t>and scale modern websites and web apps in seconds</a:t>
            </a:r>
          </a:p>
          <a:p>
            <a:pPr lvl="1"/>
            <a:r>
              <a:rPr lang="en-US" dirty="0"/>
              <a:t>.NET, Java, PHP, Node.js, </a:t>
            </a:r>
            <a:r>
              <a:rPr lang="en-US" dirty="0" smtClean="0"/>
              <a:t>Python, and more</a:t>
            </a:r>
            <a:endParaRPr lang="en-US" dirty="0"/>
          </a:p>
          <a:p>
            <a:r>
              <a:rPr lang="en-US" dirty="0"/>
              <a:t>Built-in </a:t>
            </a:r>
            <a:r>
              <a:rPr lang="en-US" dirty="0" err="1"/>
              <a:t>AutoScale</a:t>
            </a:r>
            <a:r>
              <a:rPr lang="en-US" dirty="0"/>
              <a:t> and Load Balancing</a:t>
            </a:r>
          </a:p>
          <a:p>
            <a:r>
              <a:rPr lang="en-US" dirty="0"/>
              <a:t>High Availability with Auto-Patching</a:t>
            </a:r>
          </a:p>
          <a:p>
            <a:r>
              <a:rPr lang="en-US" dirty="0"/>
              <a:t>Continuous Deployment with </a:t>
            </a:r>
            <a:r>
              <a:rPr lang="en-US" dirty="0" err="1"/>
              <a:t>Git</a:t>
            </a:r>
            <a:r>
              <a:rPr lang="en-US" dirty="0"/>
              <a:t>, TFS, GitHub</a:t>
            </a:r>
          </a:p>
          <a:p>
            <a:r>
              <a:rPr lang="en-US" dirty="0" smtClean="0"/>
              <a:t>Supports SQL databases</a:t>
            </a:r>
            <a:r>
              <a:rPr lang="en-US" dirty="0"/>
              <a:t>, MySQL, </a:t>
            </a:r>
            <a:r>
              <a:rPr lang="en-US" dirty="0" err="1"/>
              <a:t>DocumentDB</a:t>
            </a:r>
            <a:r>
              <a:rPr lang="en-US" dirty="0"/>
              <a:t>, Search, </a:t>
            </a:r>
            <a:r>
              <a:rPr lang="en-US" dirty="0" err="1"/>
              <a:t>MongoDB</a:t>
            </a:r>
            <a:endParaRPr lang="en-US" dirty="0"/>
          </a:p>
          <a:p>
            <a:r>
              <a:rPr lang="en-US" dirty="0" smtClean="0"/>
              <a:t>Supports WordPress</a:t>
            </a:r>
            <a:r>
              <a:rPr lang="en-US" dirty="0"/>
              <a:t>, </a:t>
            </a:r>
            <a:r>
              <a:rPr lang="en-US" dirty="0" err="1"/>
              <a:t>Umbraco</a:t>
            </a:r>
            <a:r>
              <a:rPr lang="en-US" dirty="0"/>
              <a:t>, Joomla, </a:t>
            </a:r>
            <a:r>
              <a:rPr lang="en-US" dirty="0" smtClean="0"/>
              <a:t>Drupal</a:t>
            </a:r>
            <a:endParaRPr lang="en-US" dirty="0"/>
          </a:p>
        </p:txBody>
      </p:sp>
    </p:spTree>
    <p:extLst>
      <p:ext uri="{BB962C8B-B14F-4D97-AF65-F5344CB8AC3E}">
        <p14:creationId xmlns:p14="http://schemas.microsoft.com/office/powerpoint/2010/main" val="322075543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9"/>
          <p:cNvPicPr>
            <a:picLocks noChangeAspect="1"/>
          </p:cNvPicPr>
          <p:nvPr/>
        </p:nvPicPr>
        <p:blipFill>
          <a:blip r:embed="rId3"/>
          <a:stretch>
            <a:fillRect/>
          </a:stretch>
        </p:blipFill>
        <p:spPr>
          <a:xfrm>
            <a:off x="6609503" y="0"/>
            <a:ext cx="5582498" cy="3614057"/>
          </a:xfrm>
          <a:prstGeom prst="rect">
            <a:avLst/>
          </a:prstGeom>
        </p:spPr>
      </p:pic>
      <p:pic>
        <p:nvPicPr>
          <p:cNvPr id="37" name="Picture 36"/>
          <p:cNvPicPr>
            <a:picLocks noChangeAspect="1"/>
          </p:cNvPicPr>
          <p:nvPr/>
        </p:nvPicPr>
        <p:blipFill>
          <a:blip r:embed="rId4"/>
          <a:stretch>
            <a:fillRect/>
          </a:stretch>
        </p:blipFill>
        <p:spPr>
          <a:xfrm>
            <a:off x="5276712" y="-373535"/>
            <a:ext cx="7264070" cy="4706299"/>
          </a:xfrm>
          <a:prstGeom prst="rect">
            <a:avLst/>
          </a:prstGeom>
        </p:spPr>
      </p:pic>
      <p:pic>
        <p:nvPicPr>
          <p:cNvPr id="38" name="Picture 37"/>
          <p:cNvPicPr>
            <a:picLocks noChangeAspect="1"/>
          </p:cNvPicPr>
          <p:nvPr/>
        </p:nvPicPr>
        <p:blipFill>
          <a:blip r:embed="rId5"/>
          <a:stretch>
            <a:fillRect/>
          </a:stretch>
        </p:blipFill>
        <p:spPr>
          <a:xfrm>
            <a:off x="8306794" y="298546"/>
            <a:ext cx="3327550" cy="2147980"/>
          </a:xfrm>
          <a:prstGeom prst="rect">
            <a:avLst/>
          </a:prstGeom>
        </p:spPr>
      </p:pic>
      <p:pic>
        <p:nvPicPr>
          <p:cNvPr id="18" name="Picture 17"/>
          <p:cNvPicPr>
            <a:picLocks noChangeAspect="1"/>
          </p:cNvPicPr>
          <p:nvPr/>
        </p:nvPicPr>
        <p:blipFill>
          <a:blip r:embed="rId6"/>
          <a:stretch>
            <a:fillRect/>
          </a:stretch>
        </p:blipFill>
        <p:spPr>
          <a:xfrm>
            <a:off x="3412002" y="1562735"/>
            <a:ext cx="6671087" cy="4310549"/>
          </a:xfrm>
          <a:prstGeom prst="rect">
            <a:avLst/>
          </a:prstGeom>
        </p:spPr>
      </p:pic>
      <p:grpSp>
        <p:nvGrpSpPr>
          <p:cNvPr id="41" name="Group 40"/>
          <p:cNvGrpSpPr/>
          <p:nvPr/>
        </p:nvGrpSpPr>
        <p:grpSpPr>
          <a:xfrm>
            <a:off x="439838" y="493782"/>
            <a:ext cx="4664598" cy="2178331"/>
            <a:chOff x="439838" y="493782"/>
            <a:chExt cx="4664598" cy="2178331"/>
          </a:xfrm>
        </p:grpSpPr>
        <p:sp>
          <p:nvSpPr>
            <p:cNvPr id="10" name="TextBox 9"/>
            <p:cNvSpPr txBox="1"/>
            <p:nvPr/>
          </p:nvSpPr>
          <p:spPr>
            <a:xfrm>
              <a:off x="439838" y="1287118"/>
              <a:ext cx="3600450" cy="1384995"/>
            </a:xfrm>
            <a:prstGeom prst="rect">
              <a:avLst/>
            </a:prstGeom>
            <a:noFill/>
          </p:spPr>
          <p:txBody>
            <a:bodyPr wrap="square" rtlCol="0">
              <a:spAutoFit/>
            </a:bodyPr>
            <a:lstStyle/>
            <a:p>
              <a:r>
                <a:rPr lang="en-US" sz="2800" dirty="0" smtClean="0">
                  <a:solidFill>
                    <a:schemeClr val="bg1"/>
                  </a:solidFill>
                  <a:latin typeface="Segoe UI" panose="020B0502040204020203" pitchFamily="34" charset="0"/>
                  <a:cs typeface="Segoe UI" panose="020B0502040204020203" pitchFamily="34" charset="0"/>
                </a:rPr>
                <a:t>.NET</a:t>
              </a:r>
            </a:p>
            <a:p>
              <a:r>
                <a:rPr lang="en-US" sz="2800" dirty="0" smtClean="0">
                  <a:solidFill>
                    <a:schemeClr val="bg1"/>
                  </a:solidFill>
                  <a:latin typeface="Segoe UI" panose="020B0502040204020203" pitchFamily="34" charset="0"/>
                  <a:cs typeface="Segoe UI" panose="020B0502040204020203" pitchFamily="34" charset="0"/>
                </a:rPr>
                <a:t>Python</a:t>
              </a:r>
            </a:p>
            <a:p>
              <a:endParaRPr lang="en-US" sz="2800" dirty="0" smtClean="0">
                <a:solidFill>
                  <a:schemeClr val="bg1"/>
                </a:solidFill>
                <a:latin typeface="Segoe UI" panose="020B0502040204020203" pitchFamily="34" charset="0"/>
                <a:cs typeface="Segoe UI" panose="020B0502040204020203" pitchFamily="34" charset="0"/>
              </a:endParaRPr>
            </a:p>
          </p:txBody>
        </p:sp>
        <p:sp>
          <p:nvSpPr>
            <p:cNvPr id="11" name="TextBox 10"/>
            <p:cNvSpPr txBox="1"/>
            <p:nvPr/>
          </p:nvSpPr>
          <p:spPr>
            <a:xfrm>
              <a:off x="439838" y="493782"/>
              <a:ext cx="4664598" cy="707886"/>
            </a:xfrm>
            <a:prstGeom prst="rect">
              <a:avLst/>
            </a:prstGeom>
            <a:noFill/>
          </p:spPr>
          <p:txBody>
            <a:bodyPr wrap="square" rtlCol="0">
              <a:spAutoFit/>
            </a:bodyPr>
            <a:lstStyle/>
            <a:p>
              <a:r>
                <a:rPr lang="en-US" sz="4000" dirty="0" smtClean="0">
                  <a:solidFill>
                    <a:srgbClr val="92D050"/>
                  </a:solidFill>
                  <a:latin typeface="Segoe UI Light" panose="020B0502040204020203" pitchFamily="34" charset="0"/>
                  <a:cs typeface="Segoe UI Light" panose="020B0502040204020203" pitchFamily="34" charset="0"/>
                </a:rPr>
                <a:t>Develop apps with…</a:t>
              </a:r>
              <a:endParaRPr lang="en-US" sz="4000" dirty="0">
                <a:solidFill>
                  <a:srgbClr val="92D050"/>
                </a:solidFill>
                <a:latin typeface="Segoe UI Light" panose="020B0502040204020203" pitchFamily="34" charset="0"/>
                <a:cs typeface="Segoe UI Light" panose="020B0502040204020203" pitchFamily="34" charset="0"/>
              </a:endParaRPr>
            </a:p>
          </p:txBody>
        </p:sp>
        <p:sp>
          <p:nvSpPr>
            <p:cNvPr id="12" name="TextBox 11"/>
            <p:cNvSpPr txBox="1"/>
            <p:nvPr/>
          </p:nvSpPr>
          <p:spPr>
            <a:xfrm>
              <a:off x="1791664" y="1287118"/>
              <a:ext cx="1389756" cy="1384995"/>
            </a:xfrm>
            <a:prstGeom prst="rect">
              <a:avLst/>
            </a:prstGeom>
            <a:noFill/>
          </p:spPr>
          <p:txBody>
            <a:bodyPr wrap="square" rtlCol="0">
              <a:spAutoFit/>
            </a:bodyPr>
            <a:lstStyle/>
            <a:p>
              <a:r>
                <a:rPr lang="en-US" sz="2800" dirty="0" smtClean="0">
                  <a:solidFill>
                    <a:schemeClr val="bg1"/>
                  </a:solidFill>
                  <a:latin typeface="Segoe UI" panose="020B0502040204020203" pitchFamily="34" charset="0"/>
                  <a:cs typeface="Segoe UI" panose="020B0502040204020203" pitchFamily="34" charset="0"/>
                </a:rPr>
                <a:t>Node.js</a:t>
              </a:r>
            </a:p>
            <a:p>
              <a:r>
                <a:rPr lang="en-US" sz="2800" dirty="0" smtClean="0">
                  <a:solidFill>
                    <a:schemeClr val="bg1"/>
                  </a:solidFill>
                  <a:latin typeface="Segoe UI" panose="020B0502040204020203" pitchFamily="34" charset="0"/>
                  <a:cs typeface="Segoe UI" panose="020B0502040204020203" pitchFamily="34" charset="0"/>
                </a:rPr>
                <a:t>Java</a:t>
              </a:r>
              <a:endParaRPr lang="en-US" sz="2800" dirty="0">
                <a:solidFill>
                  <a:schemeClr val="bg1"/>
                </a:solidFill>
                <a:latin typeface="Segoe UI" panose="020B0502040204020203" pitchFamily="34" charset="0"/>
                <a:cs typeface="Segoe UI" panose="020B0502040204020203" pitchFamily="34" charset="0"/>
              </a:endParaRPr>
            </a:p>
            <a:p>
              <a:endParaRPr lang="en-US" sz="2800" dirty="0" smtClean="0">
                <a:solidFill>
                  <a:schemeClr val="bg1"/>
                </a:solidFill>
                <a:latin typeface="Segoe UI" panose="020B0502040204020203" pitchFamily="34" charset="0"/>
                <a:cs typeface="Segoe UI" panose="020B0502040204020203" pitchFamily="34" charset="0"/>
              </a:endParaRPr>
            </a:p>
          </p:txBody>
        </p:sp>
        <p:sp>
          <p:nvSpPr>
            <p:cNvPr id="13" name="TextBox 12"/>
            <p:cNvSpPr txBox="1"/>
            <p:nvPr/>
          </p:nvSpPr>
          <p:spPr>
            <a:xfrm>
              <a:off x="3502022" y="1287118"/>
              <a:ext cx="956732" cy="954107"/>
            </a:xfrm>
            <a:prstGeom prst="rect">
              <a:avLst/>
            </a:prstGeom>
            <a:noFill/>
          </p:spPr>
          <p:txBody>
            <a:bodyPr wrap="square" rtlCol="0">
              <a:spAutoFit/>
            </a:bodyPr>
            <a:lstStyle/>
            <a:p>
              <a:r>
                <a:rPr lang="en-US" sz="2800" dirty="0" smtClean="0">
                  <a:solidFill>
                    <a:schemeClr val="bg1"/>
                  </a:solidFill>
                  <a:latin typeface="Segoe UI" panose="020B0502040204020203" pitchFamily="34" charset="0"/>
                  <a:cs typeface="Segoe UI" panose="020B0502040204020203" pitchFamily="34" charset="0"/>
                </a:rPr>
                <a:t>PHP</a:t>
              </a:r>
              <a:endParaRPr lang="en-US" sz="2800" dirty="0">
                <a:solidFill>
                  <a:schemeClr val="bg1"/>
                </a:solidFill>
                <a:latin typeface="Segoe UI" panose="020B0502040204020203" pitchFamily="34" charset="0"/>
                <a:cs typeface="Segoe UI" panose="020B0502040204020203" pitchFamily="34" charset="0"/>
              </a:endParaRPr>
            </a:p>
            <a:p>
              <a:endParaRPr lang="en-US" sz="2800" dirty="0" smtClean="0">
                <a:solidFill>
                  <a:schemeClr val="bg1"/>
                </a:solidFill>
                <a:latin typeface="Segoe UI" panose="020B0502040204020203" pitchFamily="34" charset="0"/>
                <a:cs typeface="Segoe UI" panose="020B0502040204020203" pitchFamily="34" charset="0"/>
              </a:endParaRPr>
            </a:p>
          </p:txBody>
        </p:sp>
      </p:grpSp>
      <p:grpSp>
        <p:nvGrpSpPr>
          <p:cNvPr id="39" name="Group 38"/>
          <p:cNvGrpSpPr/>
          <p:nvPr/>
        </p:nvGrpSpPr>
        <p:grpSpPr>
          <a:xfrm>
            <a:off x="5208428" y="713362"/>
            <a:ext cx="2712308" cy="4040125"/>
            <a:chOff x="768089" y="-1605208"/>
            <a:chExt cx="3768750" cy="5613751"/>
          </a:xfrm>
        </p:grpSpPr>
        <p:pic>
          <p:nvPicPr>
            <p:cNvPr id="8" name="Picture 7"/>
            <p:cNvPicPr>
              <a:picLocks noChangeAspect="1"/>
            </p:cNvPicPr>
            <p:nvPr/>
          </p:nvPicPr>
          <p:blipFill>
            <a:blip r:embed="rId7"/>
            <a:stretch>
              <a:fillRect/>
            </a:stretch>
          </p:blipFill>
          <p:spPr>
            <a:xfrm>
              <a:off x="768089" y="-1605208"/>
              <a:ext cx="3768750" cy="5613751"/>
            </a:xfrm>
            <a:prstGeom prst="rect">
              <a:avLst/>
            </a:prstGeom>
          </p:spPr>
        </p:pic>
        <p:pic>
          <p:nvPicPr>
            <p:cNvPr id="14" name="Picture 13"/>
            <p:cNvPicPr>
              <a:picLocks noChangeAspect="1"/>
            </p:cNvPicPr>
            <p:nvPr/>
          </p:nvPicPr>
          <p:blipFill>
            <a:blip r:embed="rId8"/>
            <a:stretch>
              <a:fillRect/>
            </a:stretch>
          </p:blipFill>
          <p:spPr>
            <a:xfrm>
              <a:off x="1755198" y="534480"/>
              <a:ext cx="1361250" cy="1800000"/>
            </a:xfrm>
            <a:prstGeom prst="rect">
              <a:avLst/>
            </a:prstGeom>
          </p:spPr>
        </p:pic>
      </p:grpSp>
      <p:pic>
        <p:nvPicPr>
          <p:cNvPr id="16" name="Picture 15"/>
          <p:cNvPicPr>
            <a:picLocks noChangeAspect="1"/>
          </p:cNvPicPr>
          <p:nvPr/>
        </p:nvPicPr>
        <p:blipFill>
          <a:blip r:embed="rId9"/>
          <a:stretch>
            <a:fillRect/>
          </a:stretch>
        </p:blipFill>
        <p:spPr>
          <a:xfrm>
            <a:off x="10156137" y="2523955"/>
            <a:ext cx="1468487" cy="948588"/>
          </a:xfrm>
          <a:prstGeom prst="rect">
            <a:avLst/>
          </a:prstGeom>
        </p:spPr>
      </p:pic>
      <p:pic>
        <p:nvPicPr>
          <p:cNvPr id="19" name="Picture 18"/>
          <p:cNvPicPr>
            <a:picLocks noChangeAspect="1"/>
          </p:cNvPicPr>
          <p:nvPr/>
        </p:nvPicPr>
        <p:blipFill>
          <a:blip r:embed="rId10"/>
          <a:stretch>
            <a:fillRect/>
          </a:stretch>
        </p:blipFill>
        <p:spPr>
          <a:xfrm>
            <a:off x="4607525" y="3601907"/>
            <a:ext cx="2340000" cy="1473750"/>
          </a:xfrm>
          <a:prstGeom prst="rect">
            <a:avLst/>
          </a:prstGeom>
        </p:spPr>
      </p:pic>
      <p:grpSp>
        <p:nvGrpSpPr>
          <p:cNvPr id="36" name="Group 35"/>
          <p:cNvGrpSpPr/>
          <p:nvPr/>
        </p:nvGrpSpPr>
        <p:grpSpPr>
          <a:xfrm>
            <a:off x="10509568" y="388212"/>
            <a:ext cx="934789" cy="1104751"/>
            <a:chOff x="7012021" y="-1253215"/>
            <a:chExt cx="1237500" cy="1462500"/>
          </a:xfrm>
        </p:grpSpPr>
        <p:pic>
          <p:nvPicPr>
            <p:cNvPr id="33" name="Picture 32"/>
            <p:cNvPicPr>
              <a:picLocks noChangeAspect="1"/>
            </p:cNvPicPr>
            <p:nvPr/>
          </p:nvPicPr>
          <p:blipFill>
            <a:blip r:embed="rId11"/>
            <a:stretch>
              <a:fillRect/>
            </a:stretch>
          </p:blipFill>
          <p:spPr>
            <a:xfrm>
              <a:off x="7012021" y="-1253215"/>
              <a:ext cx="1237500" cy="1462500"/>
            </a:xfrm>
            <a:prstGeom prst="rect">
              <a:avLst/>
            </a:prstGeom>
          </p:spPr>
        </p:pic>
        <p:pic>
          <p:nvPicPr>
            <p:cNvPr id="35" name="Picture 34"/>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7703687" y="-912406"/>
              <a:ext cx="314973" cy="435664"/>
            </a:xfrm>
            <a:prstGeom prst="rect">
              <a:avLst/>
            </a:prstGeom>
          </p:spPr>
        </p:pic>
      </p:grpSp>
      <p:grpSp>
        <p:nvGrpSpPr>
          <p:cNvPr id="4" name="Group 3"/>
          <p:cNvGrpSpPr/>
          <p:nvPr/>
        </p:nvGrpSpPr>
        <p:grpSpPr>
          <a:xfrm>
            <a:off x="1" y="3302216"/>
            <a:ext cx="4822369" cy="3565454"/>
            <a:chOff x="1" y="3302216"/>
            <a:chExt cx="4822369" cy="3565454"/>
          </a:xfrm>
        </p:grpSpPr>
        <p:pic>
          <p:nvPicPr>
            <p:cNvPr id="21" name="Picture 20"/>
            <p:cNvPicPr>
              <a:picLocks noChangeAspect="1"/>
            </p:cNvPicPr>
            <p:nvPr/>
          </p:nvPicPr>
          <p:blipFill>
            <a:blip r:embed="rId13"/>
            <a:stretch>
              <a:fillRect/>
            </a:stretch>
          </p:blipFill>
          <p:spPr>
            <a:xfrm>
              <a:off x="1" y="3743009"/>
              <a:ext cx="4822369" cy="3124661"/>
            </a:xfrm>
            <a:prstGeom prst="rect">
              <a:avLst/>
            </a:prstGeom>
          </p:spPr>
        </p:pic>
        <p:pic>
          <p:nvPicPr>
            <p:cNvPr id="23" name="Picture 22"/>
            <p:cNvPicPr>
              <a:picLocks noChangeAspect="1"/>
            </p:cNvPicPr>
            <p:nvPr/>
          </p:nvPicPr>
          <p:blipFill>
            <a:blip r:embed="rId14"/>
            <a:stretch>
              <a:fillRect/>
            </a:stretch>
          </p:blipFill>
          <p:spPr>
            <a:xfrm>
              <a:off x="215340" y="3302216"/>
              <a:ext cx="2092500" cy="2340000"/>
            </a:xfrm>
            <a:prstGeom prst="rect">
              <a:avLst/>
            </a:prstGeom>
          </p:spPr>
        </p:pic>
        <p:pic>
          <p:nvPicPr>
            <p:cNvPr id="24" name="Picture 23"/>
            <p:cNvPicPr>
              <a:picLocks noChangeAspect="1"/>
            </p:cNvPicPr>
            <p:nvPr/>
          </p:nvPicPr>
          <p:blipFill>
            <a:blip r:embed="rId11"/>
            <a:stretch>
              <a:fillRect/>
            </a:stretch>
          </p:blipFill>
          <p:spPr>
            <a:xfrm>
              <a:off x="1447611" y="5043761"/>
              <a:ext cx="1237500" cy="1462500"/>
            </a:xfrm>
            <a:prstGeom prst="rect">
              <a:avLst/>
            </a:prstGeom>
          </p:spPr>
        </p:pic>
        <p:pic>
          <p:nvPicPr>
            <p:cNvPr id="25" name="Picture 24"/>
            <p:cNvPicPr>
              <a:picLocks noChangeAspect="1"/>
            </p:cNvPicPr>
            <p:nvPr/>
          </p:nvPicPr>
          <p:blipFill>
            <a:blip r:embed="rId15"/>
            <a:stretch>
              <a:fillRect/>
            </a:stretch>
          </p:blipFill>
          <p:spPr>
            <a:xfrm>
              <a:off x="2788810" y="4960912"/>
              <a:ext cx="447874" cy="1224190"/>
            </a:xfrm>
            <a:prstGeom prst="rect">
              <a:avLst/>
            </a:prstGeom>
          </p:spPr>
        </p:pic>
        <p:pic>
          <p:nvPicPr>
            <p:cNvPr id="40" name="Picture 39"/>
            <p:cNvPicPr>
              <a:picLocks noChangeAspect="1"/>
            </p:cNvPicPr>
            <p:nvPr/>
          </p:nvPicPr>
          <p:blipFill>
            <a:blip r:embed="rId16"/>
            <a:stretch>
              <a:fillRect/>
            </a:stretch>
          </p:blipFill>
          <p:spPr>
            <a:xfrm>
              <a:off x="257977" y="5707769"/>
              <a:ext cx="1481228" cy="956627"/>
            </a:xfrm>
            <a:prstGeom prst="rect">
              <a:avLst/>
            </a:prstGeom>
          </p:spPr>
        </p:pic>
      </p:grpSp>
      <p:grpSp>
        <p:nvGrpSpPr>
          <p:cNvPr id="2" name="Group 1"/>
          <p:cNvGrpSpPr/>
          <p:nvPr/>
        </p:nvGrpSpPr>
        <p:grpSpPr>
          <a:xfrm>
            <a:off x="1764141" y="1287118"/>
            <a:ext cx="1686910" cy="966143"/>
            <a:chOff x="1447611" y="1287118"/>
            <a:chExt cx="1686910" cy="966143"/>
          </a:xfrm>
        </p:grpSpPr>
        <p:cxnSp>
          <p:nvCxnSpPr>
            <p:cNvPr id="6" name="Straight Connector 5"/>
            <p:cNvCxnSpPr/>
            <p:nvPr/>
          </p:nvCxnSpPr>
          <p:spPr>
            <a:xfrm>
              <a:off x="1447611" y="1287118"/>
              <a:ext cx="0" cy="96614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3134521" y="1287118"/>
              <a:ext cx="0" cy="96614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grpSp>
      <p:grpSp>
        <p:nvGrpSpPr>
          <p:cNvPr id="3" name="Group 2"/>
          <p:cNvGrpSpPr/>
          <p:nvPr/>
        </p:nvGrpSpPr>
        <p:grpSpPr>
          <a:xfrm>
            <a:off x="9787568" y="-79793"/>
            <a:ext cx="934789" cy="1104751"/>
            <a:chOff x="9787568" y="-79793"/>
            <a:chExt cx="934789" cy="1104751"/>
          </a:xfrm>
        </p:grpSpPr>
        <p:pic>
          <p:nvPicPr>
            <p:cNvPr id="45" name="Picture 44"/>
            <p:cNvPicPr>
              <a:picLocks noChangeAspect="1"/>
            </p:cNvPicPr>
            <p:nvPr/>
          </p:nvPicPr>
          <p:blipFill>
            <a:blip r:embed="rId11"/>
            <a:stretch>
              <a:fillRect/>
            </a:stretch>
          </p:blipFill>
          <p:spPr>
            <a:xfrm>
              <a:off x="9787568" y="-79793"/>
              <a:ext cx="934789" cy="1104751"/>
            </a:xfrm>
            <a:prstGeom prst="rect">
              <a:avLst/>
            </a:prstGeom>
          </p:spPr>
        </p:pic>
        <p:pic>
          <p:nvPicPr>
            <p:cNvPr id="34" name="Picture 33"/>
            <p:cNvPicPr>
              <a:picLocks noChangeAspect="1"/>
            </p:cNvPicPr>
            <p:nvPr/>
          </p:nvPicPr>
          <p:blipFill>
            <a:blip r:embed="rId17"/>
            <a:stretch>
              <a:fillRect/>
            </a:stretch>
          </p:blipFill>
          <p:spPr>
            <a:xfrm>
              <a:off x="10328954" y="214760"/>
              <a:ext cx="147937" cy="295874"/>
            </a:xfrm>
            <a:prstGeom prst="rect">
              <a:avLst/>
            </a:prstGeom>
          </p:spPr>
        </p:pic>
      </p:grpSp>
    </p:spTree>
    <p:extLst>
      <p:ext uri="{BB962C8B-B14F-4D97-AF65-F5344CB8AC3E}">
        <p14:creationId xmlns:p14="http://schemas.microsoft.com/office/powerpoint/2010/main" val="16370723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250"/>
                                        <p:tgtEl>
                                          <p:spTgt spid="30"/>
                                        </p:tgtEl>
                                      </p:cBhvr>
                                    </p:animEffect>
                                  </p:childTnLst>
                                </p:cTn>
                              </p:par>
                            </p:childTnLst>
                          </p:cTn>
                        </p:par>
                        <p:par>
                          <p:cTn id="8" fill="hold">
                            <p:stCondLst>
                              <p:cond delay="250"/>
                            </p:stCondLst>
                            <p:childTnLst>
                              <p:par>
                                <p:cTn id="9" presetID="22" presetClass="entr" presetSubtype="8" fill="hold" nodeType="afterEffect">
                                  <p:stCondLst>
                                    <p:cond delay="0"/>
                                  </p:stCondLst>
                                  <p:childTnLst>
                                    <p:set>
                                      <p:cBhvr>
                                        <p:cTn id="10" dur="1" fill="hold">
                                          <p:stCondLst>
                                            <p:cond delay="0"/>
                                          </p:stCondLst>
                                        </p:cTn>
                                        <p:tgtEl>
                                          <p:spTgt spid="37"/>
                                        </p:tgtEl>
                                        <p:attrNameLst>
                                          <p:attrName>style.visibility</p:attrName>
                                        </p:attrNameLst>
                                      </p:cBhvr>
                                      <p:to>
                                        <p:strVal val="visible"/>
                                      </p:to>
                                    </p:set>
                                    <p:animEffect transition="in" filter="wipe(left)">
                                      <p:cBhvr>
                                        <p:cTn id="11" dur="250"/>
                                        <p:tgtEl>
                                          <p:spTgt spid="37"/>
                                        </p:tgtEl>
                                      </p:cBhvr>
                                    </p:animEffect>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250"/>
                                        <p:tgtEl>
                                          <p:spTgt spid="3"/>
                                        </p:tgtEl>
                                      </p:cBhvr>
                                    </p:animEffect>
                                  </p:childTnLst>
                                </p:cTn>
                              </p:par>
                            </p:childTnLst>
                          </p:cTn>
                        </p:par>
                        <p:par>
                          <p:cTn id="16" fill="hold">
                            <p:stCondLst>
                              <p:cond delay="750"/>
                            </p:stCondLst>
                            <p:childTnLst>
                              <p:par>
                                <p:cTn id="17" presetID="10" presetClass="entr" presetSubtype="0" fill="hold" nodeType="afterEffect">
                                  <p:stCondLst>
                                    <p:cond delay="0"/>
                                  </p:stCondLst>
                                  <p:childTnLst>
                                    <p:set>
                                      <p:cBhvr>
                                        <p:cTn id="18" dur="1" fill="hold">
                                          <p:stCondLst>
                                            <p:cond delay="0"/>
                                          </p:stCondLst>
                                        </p:cTn>
                                        <p:tgtEl>
                                          <p:spTgt spid="36"/>
                                        </p:tgtEl>
                                        <p:attrNameLst>
                                          <p:attrName>style.visibility</p:attrName>
                                        </p:attrNameLst>
                                      </p:cBhvr>
                                      <p:to>
                                        <p:strVal val="visible"/>
                                      </p:to>
                                    </p:set>
                                    <p:animEffect transition="in" filter="fade">
                                      <p:cBhvr>
                                        <p:cTn id="19" dur="250"/>
                                        <p:tgtEl>
                                          <p:spTgt spid="36"/>
                                        </p:tgtEl>
                                      </p:cBhvr>
                                    </p:animEffect>
                                  </p:childTnLst>
                                </p:cTn>
                              </p:par>
                              <p:par>
                                <p:cTn id="20" presetID="10" presetClass="entr" presetSubtype="0" fill="hold"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par>
                          <p:cTn id="23" fill="hold">
                            <p:stCondLst>
                              <p:cond delay="1250"/>
                            </p:stCondLst>
                            <p:childTnLst>
                              <p:par>
                                <p:cTn id="24" presetID="10" presetClass="entr" presetSubtype="0" fill="hold" nodeType="afterEffect">
                                  <p:stCondLst>
                                    <p:cond delay="0"/>
                                  </p:stCondLst>
                                  <p:childTnLst>
                                    <p:set>
                                      <p:cBhvr>
                                        <p:cTn id="25" dur="1" fill="hold">
                                          <p:stCondLst>
                                            <p:cond delay="0"/>
                                          </p:stCondLst>
                                        </p:cTn>
                                        <p:tgtEl>
                                          <p:spTgt spid="38"/>
                                        </p:tgtEl>
                                        <p:attrNameLst>
                                          <p:attrName>style.visibility</p:attrName>
                                        </p:attrNameLst>
                                      </p:cBhvr>
                                      <p:to>
                                        <p:strVal val="visible"/>
                                      </p:to>
                                    </p:set>
                                    <p:animEffect transition="in" filter="fade">
                                      <p:cBhvr>
                                        <p:cTn id="26" dur="500"/>
                                        <p:tgtEl>
                                          <p:spTgt spid="38"/>
                                        </p:tgtEl>
                                      </p:cBhvr>
                                    </p:animEffect>
                                  </p:childTnLst>
                                </p:cTn>
                              </p:par>
                            </p:childTnLst>
                          </p:cTn>
                        </p:par>
                        <p:par>
                          <p:cTn id="27" fill="hold">
                            <p:stCondLst>
                              <p:cond delay="1750"/>
                            </p:stCondLst>
                            <p:childTnLst>
                              <p:par>
                                <p:cTn id="28" presetID="10" presetClass="entr" presetSubtype="0" fill="hold" nodeType="after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fade">
                                      <p:cBhvr>
                                        <p:cTn id="30" dur="500"/>
                                        <p:tgtEl>
                                          <p:spTgt spid="16"/>
                                        </p:tgtEl>
                                      </p:cBhvr>
                                    </p:animEffect>
                                  </p:childTnLst>
                                </p:cTn>
                              </p:par>
                            </p:childTnLst>
                          </p:cTn>
                        </p:par>
                        <p:par>
                          <p:cTn id="31" fill="hold">
                            <p:stCondLst>
                              <p:cond delay="2250"/>
                            </p:stCondLst>
                            <p:childTnLst>
                              <p:par>
                                <p:cTn id="32" presetID="10" presetClass="entr" presetSubtype="0" fill="hold" nodeType="after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fade">
                                      <p:cBhvr>
                                        <p:cTn id="34" dur="500"/>
                                        <p:tgtEl>
                                          <p:spTgt spid="18"/>
                                        </p:tgtEl>
                                      </p:cBhvr>
                                    </p:animEffect>
                                  </p:childTnLst>
                                </p:cTn>
                              </p:par>
                            </p:childTnLst>
                          </p:cTn>
                        </p:par>
                        <p:par>
                          <p:cTn id="35" fill="hold">
                            <p:stCondLst>
                              <p:cond delay="2750"/>
                            </p:stCondLst>
                            <p:childTnLst>
                              <p:par>
                                <p:cTn id="36" presetID="47" presetClass="entr" presetSubtype="0" fill="hold" nodeType="afterEffect">
                                  <p:stCondLst>
                                    <p:cond delay="0"/>
                                  </p:stCondLst>
                                  <p:childTnLst>
                                    <p:set>
                                      <p:cBhvr>
                                        <p:cTn id="37" dur="1" fill="hold">
                                          <p:stCondLst>
                                            <p:cond delay="0"/>
                                          </p:stCondLst>
                                        </p:cTn>
                                        <p:tgtEl>
                                          <p:spTgt spid="39"/>
                                        </p:tgtEl>
                                        <p:attrNameLst>
                                          <p:attrName>style.visibility</p:attrName>
                                        </p:attrNameLst>
                                      </p:cBhvr>
                                      <p:to>
                                        <p:strVal val="visible"/>
                                      </p:to>
                                    </p:set>
                                    <p:animEffect transition="in" filter="fade">
                                      <p:cBhvr>
                                        <p:cTn id="38" dur="1000"/>
                                        <p:tgtEl>
                                          <p:spTgt spid="39"/>
                                        </p:tgtEl>
                                      </p:cBhvr>
                                    </p:animEffect>
                                    <p:anim calcmode="lin" valueType="num">
                                      <p:cBhvr>
                                        <p:cTn id="39" dur="1000" fill="hold"/>
                                        <p:tgtEl>
                                          <p:spTgt spid="39"/>
                                        </p:tgtEl>
                                        <p:attrNameLst>
                                          <p:attrName>ppt_x</p:attrName>
                                        </p:attrNameLst>
                                      </p:cBhvr>
                                      <p:tavLst>
                                        <p:tav tm="0">
                                          <p:val>
                                            <p:strVal val="#ppt_x"/>
                                          </p:val>
                                        </p:tav>
                                        <p:tav tm="100000">
                                          <p:val>
                                            <p:strVal val="#ppt_x"/>
                                          </p:val>
                                        </p:tav>
                                      </p:tavLst>
                                    </p:anim>
                                    <p:anim calcmode="lin" valueType="num">
                                      <p:cBhvr>
                                        <p:cTn id="40" dur="1000" fill="hold"/>
                                        <p:tgtEl>
                                          <p:spTgt spid="39"/>
                                        </p:tgtEl>
                                        <p:attrNameLst>
                                          <p:attrName>ppt_y</p:attrName>
                                        </p:attrNameLst>
                                      </p:cBhvr>
                                      <p:tavLst>
                                        <p:tav tm="0">
                                          <p:val>
                                            <p:strVal val="#ppt_y-.1"/>
                                          </p:val>
                                        </p:tav>
                                        <p:tav tm="100000">
                                          <p:val>
                                            <p:strVal val="#ppt_y"/>
                                          </p:val>
                                        </p:tav>
                                      </p:tavLst>
                                    </p:anim>
                                  </p:childTnLst>
                                </p:cTn>
                              </p:par>
                            </p:childTnLst>
                          </p:cTn>
                        </p:par>
                        <p:par>
                          <p:cTn id="41" fill="hold">
                            <p:stCondLst>
                              <p:cond delay="3750"/>
                            </p:stCondLst>
                            <p:childTnLst>
                              <p:par>
                                <p:cTn id="42" presetID="10" presetClass="entr" presetSubtype="0" fill="hold" nodeType="afterEffect">
                                  <p:stCondLst>
                                    <p:cond delay="0"/>
                                  </p:stCondLst>
                                  <p:childTnLst>
                                    <p:set>
                                      <p:cBhvr>
                                        <p:cTn id="43" dur="1" fill="hold">
                                          <p:stCondLst>
                                            <p:cond delay="0"/>
                                          </p:stCondLst>
                                        </p:cTn>
                                        <p:tgtEl>
                                          <p:spTgt spid="19"/>
                                        </p:tgtEl>
                                        <p:attrNameLst>
                                          <p:attrName>style.visibility</p:attrName>
                                        </p:attrNameLst>
                                      </p:cBhvr>
                                      <p:to>
                                        <p:strVal val="visible"/>
                                      </p:to>
                                    </p:set>
                                    <p:animEffect transition="in" filter="fade">
                                      <p:cBhvr>
                                        <p:cTn id="44" dur="500"/>
                                        <p:tgtEl>
                                          <p:spTgt spid="19"/>
                                        </p:tgtEl>
                                      </p:cBhvr>
                                    </p:animEffect>
                                  </p:childTnLst>
                                </p:cTn>
                              </p:par>
                            </p:childTnLst>
                          </p:cTn>
                        </p:par>
                        <p:par>
                          <p:cTn id="45" fill="hold">
                            <p:stCondLst>
                              <p:cond delay="4250"/>
                            </p:stCondLst>
                            <p:childTnLst>
                              <p:par>
                                <p:cTn id="46" presetID="10" presetClass="entr" presetSubtype="0" fill="hold" nodeType="afterEffect">
                                  <p:stCondLst>
                                    <p:cond delay="0"/>
                                  </p:stCondLst>
                                  <p:childTnLst>
                                    <p:set>
                                      <p:cBhvr>
                                        <p:cTn id="47" dur="1" fill="hold">
                                          <p:stCondLst>
                                            <p:cond delay="0"/>
                                          </p:stCondLst>
                                        </p:cTn>
                                        <p:tgtEl>
                                          <p:spTgt spid="41"/>
                                        </p:tgtEl>
                                        <p:attrNameLst>
                                          <p:attrName>style.visibility</p:attrName>
                                        </p:attrNameLst>
                                      </p:cBhvr>
                                      <p:to>
                                        <p:strVal val="visible"/>
                                      </p:to>
                                    </p:set>
                                    <p:animEffect transition="in" filter="fade">
                                      <p:cBhvr>
                                        <p:cTn id="48" dur="500"/>
                                        <p:tgtEl>
                                          <p:spTgt spid="41"/>
                                        </p:tgtEl>
                                      </p:cBhvr>
                                    </p:animEffect>
                                  </p:childTnLst>
                                </p:cTn>
                              </p:par>
                              <p:par>
                                <p:cTn id="49" presetID="10" presetClass="entr" presetSubtype="0" fill="hold" nodeType="withEffect">
                                  <p:stCondLst>
                                    <p:cond delay="0"/>
                                  </p:stCondLst>
                                  <p:childTnLst>
                                    <p:set>
                                      <p:cBhvr>
                                        <p:cTn id="50" dur="1" fill="hold">
                                          <p:stCondLst>
                                            <p:cond delay="0"/>
                                          </p:stCondLst>
                                        </p:cTn>
                                        <p:tgtEl>
                                          <p:spTgt spid="2"/>
                                        </p:tgtEl>
                                        <p:attrNameLst>
                                          <p:attrName>style.visibility</p:attrName>
                                        </p:attrNameLst>
                                      </p:cBhvr>
                                      <p:to>
                                        <p:strVal val="visible"/>
                                      </p:to>
                                    </p:set>
                                    <p:animEffect transition="in" filter="fade">
                                      <p:cBhvr>
                                        <p:cTn id="5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Visual Studio + Azure Websites</a:t>
            </a:r>
            <a:endParaRPr lang="en-US" dirty="0"/>
          </a:p>
        </p:txBody>
      </p:sp>
      <p:sp>
        <p:nvSpPr>
          <p:cNvPr id="6" name="Content Placeholder 2"/>
          <p:cNvSpPr txBox="1">
            <a:spLocks/>
          </p:cNvSpPr>
          <p:nvPr/>
        </p:nvSpPr>
        <p:spPr>
          <a:xfrm>
            <a:off x="560798" y="1482812"/>
            <a:ext cx="11079822" cy="441973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800" dirty="0" smtClean="0">
                <a:solidFill>
                  <a:srgbClr val="081C23"/>
                </a:solidFill>
              </a:rPr>
              <a:t>Create Azure Resources during File / New</a:t>
            </a:r>
          </a:p>
          <a:p>
            <a:r>
              <a:rPr lang="en-US" sz="2800" dirty="0" smtClean="0">
                <a:solidFill>
                  <a:srgbClr val="081C23"/>
                </a:solidFill>
              </a:rPr>
              <a:t>Create Azure Website during deploy</a:t>
            </a:r>
          </a:p>
          <a:p>
            <a:r>
              <a:rPr lang="en-US" sz="2800" dirty="0" smtClean="0">
                <a:solidFill>
                  <a:srgbClr val="081C23"/>
                </a:solidFill>
              </a:rPr>
              <a:t>Manage with Server Explorer</a:t>
            </a:r>
            <a:endParaRPr lang="en-US" sz="2800" dirty="0">
              <a:solidFill>
                <a:srgbClr val="081C23"/>
              </a:solidFill>
            </a:endParaRPr>
          </a:p>
        </p:txBody>
      </p:sp>
      <p:pic>
        <p:nvPicPr>
          <p:cNvPr id="8" name="Picture 7"/>
          <p:cNvPicPr>
            <a:picLocks noChangeAspect="1"/>
          </p:cNvPicPr>
          <p:nvPr/>
        </p:nvPicPr>
        <p:blipFill>
          <a:blip r:embed="rId3"/>
          <a:stretch>
            <a:fillRect/>
          </a:stretch>
        </p:blipFill>
        <p:spPr>
          <a:xfrm>
            <a:off x="5973252" y="2868286"/>
            <a:ext cx="5974499" cy="3824614"/>
          </a:xfrm>
          <a:prstGeom prst="rect">
            <a:avLst/>
          </a:prstGeom>
        </p:spPr>
      </p:pic>
      <p:pic>
        <p:nvPicPr>
          <p:cNvPr id="9" name="Picture 8"/>
          <p:cNvPicPr/>
          <p:nvPr/>
        </p:nvPicPr>
        <p:blipFill>
          <a:blip r:embed="rId4"/>
          <a:stretch>
            <a:fillRect/>
          </a:stretch>
        </p:blipFill>
        <p:spPr>
          <a:xfrm>
            <a:off x="3016250" y="3830637"/>
            <a:ext cx="2476500" cy="2676525"/>
          </a:xfrm>
          <a:prstGeom prst="rect">
            <a:avLst/>
          </a:prstGeom>
        </p:spPr>
      </p:pic>
    </p:spTree>
    <p:extLst>
      <p:ext uri="{BB962C8B-B14F-4D97-AF65-F5344CB8AC3E}">
        <p14:creationId xmlns:p14="http://schemas.microsoft.com/office/powerpoint/2010/main" val="128802995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A164282-434E-41D4-9582-783D542A7B68}" type="slidenum">
              <a:rPr lang="en-US" smtClean="0"/>
              <a:pPr/>
              <a:t>7</a:t>
            </a:fld>
            <a:endParaRPr lang="en-US"/>
          </a:p>
        </p:txBody>
      </p:sp>
      <p:pic>
        <p:nvPicPr>
          <p:cNvPr id="3" name="Picture 2"/>
          <p:cNvPicPr>
            <a:picLocks noChangeAspect="1"/>
          </p:cNvPicPr>
          <p:nvPr/>
        </p:nvPicPr>
        <p:blipFill>
          <a:blip r:embed="rId3"/>
          <a:stretch>
            <a:fillRect/>
          </a:stretch>
        </p:blipFill>
        <p:spPr>
          <a:xfrm>
            <a:off x="582472" y="1015632"/>
            <a:ext cx="11027057" cy="5573621"/>
          </a:xfrm>
          <a:prstGeom prst="rect">
            <a:avLst/>
          </a:prstGeom>
        </p:spPr>
      </p:pic>
      <p:sp>
        <p:nvSpPr>
          <p:cNvPr id="5" name="Title 1"/>
          <p:cNvSpPr txBox="1">
            <a:spLocks/>
          </p:cNvSpPr>
          <p:nvPr/>
        </p:nvSpPr>
        <p:spPr>
          <a:xfrm>
            <a:off x="560798" y="342355"/>
            <a:ext cx="11079822" cy="957600"/>
          </a:xfrm>
          <a:prstGeom prst="rect">
            <a:avLst/>
          </a:prstGeom>
        </p:spPr>
        <p:txBody>
          <a:bodyPr>
            <a:normAutofit/>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r>
              <a:rPr lang="en-US" dirty="0" smtClean="0">
                <a:solidFill>
                  <a:prstClr val="white"/>
                </a:solidFill>
              </a:rPr>
              <a:t>Deployments</a:t>
            </a:r>
            <a:endParaRPr lang="en-US" dirty="0"/>
          </a:p>
        </p:txBody>
      </p:sp>
    </p:spTree>
    <p:extLst>
      <p:ext uri="{BB962C8B-B14F-4D97-AF65-F5344CB8AC3E}">
        <p14:creationId xmlns:p14="http://schemas.microsoft.com/office/powerpoint/2010/main" val="274037371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Manual Scaling</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85838525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697226" y="2514536"/>
            <a:ext cx="10797548" cy="532565"/>
            <a:chOff x="339034" y="1899061"/>
            <a:chExt cx="10797548" cy="532565"/>
          </a:xfrm>
        </p:grpSpPr>
        <p:grpSp>
          <p:nvGrpSpPr>
            <p:cNvPr id="4" name="Group 3"/>
            <p:cNvGrpSpPr/>
            <p:nvPr/>
          </p:nvGrpSpPr>
          <p:grpSpPr>
            <a:xfrm>
              <a:off x="2999285" y="1899062"/>
              <a:ext cx="6384569" cy="532564"/>
              <a:chOff x="2844907" y="1899062"/>
              <a:chExt cx="6384569" cy="532564"/>
            </a:xfrm>
            <a:solidFill>
              <a:srgbClr val="999999"/>
            </a:solidFill>
          </p:grpSpPr>
          <p:grpSp>
            <p:nvGrpSpPr>
              <p:cNvPr id="5" name="Group 4"/>
              <p:cNvGrpSpPr/>
              <p:nvPr/>
            </p:nvGrpSpPr>
            <p:grpSpPr>
              <a:xfrm>
                <a:off x="3540169" y="1962418"/>
                <a:ext cx="4992400" cy="396507"/>
                <a:chOff x="3290793" y="2025775"/>
                <a:chExt cx="4992400" cy="396507"/>
              </a:xfrm>
              <a:grpFill/>
            </p:grpSpPr>
            <p:sp>
              <p:nvSpPr>
                <p:cNvPr id="8" name="Rectangle 7"/>
                <p:cNvSpPr/>
                <p:nvPr/>
              </p:nvSpPr>
              <p:spPr bwMode="auto">
                <a:xfrm>
                  <a:off x="3290793" y="2134948"/>
                  <a:ext cx="4992400" cy="196851"/>
                </a:xfrm>
                <a:prstGeom prst="rect">
                  <a:avLst/>
                </a:prstGeom>
                <a:grpFill/>
                <a:ln>
                  <a:solidFill>
                    <a:srgbClr val="999999"/>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solidFill>
                      <a:srgbClr val="999999"/>
                    </a:solidFill>
                  </a:endParaRPr>
                </a:p>
              </p:txBody>
            </p:sp>
            <p:sp>
              <p:nvSpPr>
                <p:cNvPr id="9" name="Rectangle 8"/>
                <p:cNvSpPr/>
                <p:nvPr/>
              </p:nvSpPr>
              <p:spPr bwMode="auto">
                <a:xfrm>
                  <a:off x="3290794" y="2134950"/>
                  <a:ext cx="2867772" cy="196850"/>
                </a:xfrm>
                <a:prstGeom prst="rect">
                  <a:avLst/>
                </a:prstGeom>
                <a:solidFill>
                  <a:srgbClr val="289F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sp>
              <p:nvSpPr>
                <p:cNvPr id="11" name="Rectangle 10"/>
                <p:cNvSpPr/>
                <p:nvPr/>
              </p:nvSpPr>
              <p:spPr bwMode="auto">
                <a:xfrm>
                  <a:off x="6158565" y="2025775"/>
                  <a:ext cx="101496" cy="396507"/>
                </a:xfrm>
                <a:prstGeom prst="rect">
                  <a:avLst/>
                </a:prstGeom>
                <a:solidFill>
                  <a:srgbClr val="00B0F0"/>
                </a:solidFill>
                <a:ln w="127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grpSp>
          <p:sp>
            <p:nvSpPr>
              <p:cNvPr id="6" name="TextBox 5"/>
              <p:cNvSpPr txBox="1"/>
              <p:nvPr/>
            </p:nvSpPr>
            <p:spPr>
              <a:xfrm>
                <a:off x="2844907" y="1899062"/>
                <a:ext cx="593766" cy="523220"/>
              </a:xfrm>
              <a:prstGeom prst="rect">
                <a:avLst/>
              </a:prstGeom>
              <a:noFill/>
              <a:ln w="19050">
                <a:solidFill>
                  <a:schemeClr val="bg2">
                    <a:lumMod val="75000"/>
                  </a:schemeClr>
                </a:solidFill>
              </a:ln>
            </p:spPr>
            <p:txBody>
              <a:bodyPr wrap="square" rtlCol="0">
                <a:spAutoFit/>
              </a:bodyPr>
              <a:lstStyle/>
              <a:p>
                <a:pPr algn="ctr"/>
                <a:r>
                  <a:rPr lang="en-US" sz="2800" dirty="0">
                    <a:solidFill>
                      <a:schemeClr val="bg1"/>
                    </a:solidFill>
                  </a:rPr>
                  <a:t>1</a:t>
                </a:r>
              </a:p>
            </p:txBody>
          </p:sp>
          <p:sp>
            <p:nvSpPr>
              <p:cNvPr id="7" name="TextBox 6"/>
              <p:cNvSpPr txBox="1"/>
              <p:nvPr/>
            </p:nvSpPr>
            <p:spPr>
              <a:xfrm>
                <a:off x="8635710" y="1908406"/>
                <a:ext cx="593766" cy="523220"/>
              </a:xfrm>
              <a:prstGeom prst="rect">
                <a:avLst/>
              </a:prstGeom>
              <a:noFill/>
              <a:ln w="19050">
                <a:solidFill>
                  <a:schemeClr val="bg2">
                    <a:lumMod val="75000"/>
                  </a:schemeClr>
                </a:solidFill>
              </a:ln>
            </p:spPr>
            <p:txBody>
              <a:bodyPr wrap="square" rtlCol="0">
                <a:spAutoFit/>
              </a:bodyPr>
              <a:lstStyle/>
              <a:p>
                <a:pPr algn="ctr"/>
                <a:r>
                  <a:rPr lang="en-US" sz="2800" dirty="0" smtClean="0">
                    <a:solidFill>
                      <a:schemeClr val="bg1"/>
                    </a:solidFill>
                  </a:rPr>
                  <a:t>6</a:t>
                </a:r>
                <a:endParaRPr lang="en-US" sz="2800" dirty="0">
                  <a:solidFill>
                    <a:schemeClr val="bg1"/>
                  </a:solidFill>
                </a:endParaRPr>
              </a:p>
            </p:txBody>
          </p:sp>
        </p:grpSp>
        <p:sp>
          <p:nvSpPr>
            <p:cNvPr id="20" name="TextBox 19"/>
            <p:cNvSpPr txBox="1"/>
            <p:nvPr/>
          </p:nvSpPr>
          <p:spPr>
            <a:xfrm>
              <a:off x="339034" y="1899061"/>
              <a:ext cx="2557110" cy="523220"/>
            </a:xfrm>
            <a:prstGeom prst="rect">
              <a:avLst/>
            </a:prstGeom>
            <a:noFill/>
          </p:spPr>
          <p:txBody>
            <a:bodyPr wrap="none" rtlCol="0">
              <a:spAutoFit/>
            </a:bodyPr>
            <a:lstStyle/>
            <a:p>
              <a:r>
                <a:rPr lang="en-US" sz="2800" dirty="0">
                  <a:solidFill>
                    <a:schemeClr val="bg1"/>
                  </a:solidFill>
                </a:rPr>
                <a:t>Instance Count</a:t>
              </a:r>
            </a:p>
          </p:txBody>
        </p:sp>
        <p:sp>
          <p:nvSpPr>
            <p:cNvPr id="23" name="TextBox 22"/>
            <p:cNvSpPr txBox="1"/>
            <p:nvPr/>
          </p:nvSpPr>
          <p:spPr>
            <a:xfrm>
              <a:off x="9486771" y="1908406"/>
              <a:ext cx="1649811" cy="523220"/>
            </a:xfrm>
            <a:prstGeom prst="rect">
              <a:avLst/>
            </a:prstGeom>
            <a:noFill/>
          </p:spPr>
          <p:txBody>
            <a:bodyPr wrap="none" rtlCol="0">
              <a:spAutoFit/>
            </a:bodyPr>
            <a:lstStyle/>
            <a:p>
              <a:r>
                <a:rPr lang="en-US" sz="2800" dirty="0">
                  <a:solidFill>
                    <a:schemeClr val="bg1"/>
                  </a:solidFill>
                </a:rPr>
                <a:t>Instances</a:t>
              </a:r>
            </a:p>
          </p:txBody>
        </p:sp>
      </p:grpSp>
      <p:sp>
        <p:nvSpPr>
          <p:cNvPr id="13" name="Title 1"/>
          <p:cNvSpPr txBox="1">
            <a:spLocks/>
          </p:cNvSpPr>
          <p:nvPr/>
        </p:nvSpPr>
        <p:spPr>
          <a:xfrm>
            <a:off x="560798" y="342355"/>
            <a:ext cx="11079822" cy="957600"/>
          </a:xfrm>
          <a:prstGeom prst="rect">
            <a:avLst/>
          </a:prstGeom>
        </p:spPr>
        <p:txBody>
          <a:bodyPr>
            <a:normAutofit/>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r>
              <a:rPr lang="en-US" dirty="0" smtClean="0">
                <a:solidFill>
                  <a:prstClr val="white"/>
                </a:solidFill>
              </a:rPr>
              <a:t>Manual Scaling</a:t>
            </a:r>
            <a:endParaRPr lang="en-US" dirty="0"/>
          </a:p>
        </p:txBody>
      </p:sp>
    </p:spTree>
    <p:extLst>
      <p:ext uri="{BB962C8B-B14F-4D97-AF65-F5344CB8AC3E}">
        <p14:creationId xmlns:p14="http://schemas.microsoft.com/office/powerpoint/2010/main" val="358274513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theme/theme1.xml><?xml version="1.0" encoding="utf-8"?>
<a:theme xmlns:a="http://schemas.openxmlformats.org/drawingml/2006/main" name="Azure Medium">
  <a:themeElements>
    <a:clrScheme name="Azure Basic">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5907C08885A4B448C4B7687DE2703F9" ma:contentTypeVersion="0" ma:contentTypeDescription="Create a new document." ma:contentTypeScope="" ma:versionID="fca7f7617ec91df58bf1447f2d74720e">
  <xsd:schema xmlns:xsd="http://www.w3.org/2001/XMLSchema" xmlns:xs="http://www.w3.org/2001/XMLSchema" xmlns:p="http://schemas.microsoft.com/office/2006/metadata/properties" targetNamespace="http://schemas.microsoft.com/office/2006/metadata/properties" ma:root="true" ma:fieldsID="19ef3d69f22175d46987ff5beab34715">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505FD4D-2F66-4C69-B04E-BF982E3A06F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B030EFEA-9AEA-457C-BAA8-93C4281792F5}">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customXml/itemProps3.xml><?xml version="1.0" encoding="utf-8"?>
<ds:datastoreItem xmlns:ds="http://schemas.openxmlformats.org/officeDocument/2006/customXml" ds:itemID="{14B32142-DE2C-423C-A302-95CAC214862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8141</TotalTime>
  <Words>657</Words>
  <Application>Microsoft Office PowerPoint</Application>
  <PresentationFormat>Widescreen</PresentationFormat>
  <Paragraphs>82</Paragraphs>
  <Slides>23</Slides>
  <Notes>13</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23</vt:i4>
      </vt:variant>
    </vt:vector>
  </HeadingPairs>
  <TitlesOfParts>
    <vt:vector size="29" baseType="lpstr">
      <vt:lpstr>Arial</vt:lpstr>
      <vt:lpstr>Calibri</vt:lpstr>
      <vt:lpstr>Segoe UI</vt:lpstr>
      <vt:lpstr>Segoe UI Light</vt:lpstr>
      <vt:lpstr>Azure Medium</vt:lpstr>
      <vt:lpstr>1_Office Theme</vt:lpstr>
      <vt:lpstr>PowerPoint Presentation</vt:lpstr>
      <vt:lpstr>Overview</vt:lpstr>
      <vt:lpstr>PowerPoint Presentation</vt:lpstr>
      <vt:lpstr>Azure Websites</vt:lpstr>
      <vt:lpstr>PowerPoint Presentation</vt:lpstr>
      <vt:lpstr>Visual Studio + Azure Websites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Auto-Scale Considerations</vt:lpstr>
      <vt:lpstr>PowerPoint Presentation</vt:lpstr>
      <vt:lpstr>PowerPoint Presentation</vt:lpstr>
      <vt:lpstr>PowerPoint Presentation</vt:lpstr>
      <vt:lpstr>PowerPoint Presentation</vt:lpstr>
      <vt:lpstr>PowerPoint Presentation</vt:lpstr>
      <vt:lpstr>PowerPoint Presentation</vt:lpstr>
      <vt:lpstr>Azure Websites &amp; More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Jonah Sterling</dc:creator>
  <cp:lastModifiedBy>Bret Stateham</cp:lastModifiedBy>
  <cp:revision>336</cp:revision>
  <cp:lastPrinted>2014-03-26T17:46:13Z</cp:lastPrinted>
  <dcterms:created xsi:type="dcterms:W3CDTF">2014-03-19T23:21:38Z</dcterms:created>
  <dcterms:modified xsi:type="dcterms:W3CDTF">2015-02-11T01:59:16Z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0x01010025907C08885A4B448C4B7687DE2703F9</vt:lpwstr>
  </property>
  <property fmtid="{D5CDD505-2E9C-101B-9397-08002B2CF9AE}" pid="3" name="DocVizMetadataToken">
    <vt:lpwstr>300x191x1</vt:lpwstr>
  </property>
</Properties>
</file>