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4"/>
    <p:sldMasterId id="2147483730" r:id="rId5"/>
    <p:sldMasterId id="2147483740" r:id="rId6"/>
  </p:sldMasterIdLst>
  <p:notesMasterIdLst>
    <p:notesMasterId r:id="rId13"/>
  </p:notesMasterIdLst>
  <p:sldIdLst>
    <p:sldId id="566" r:id="rId7"/>
    <p:sldId id="569" r:id="rId8"/>
    <p:sldId id="435" r:id="rId9"/>
    <p:sldId id="528" r:id="rId10"/>
    <p:sldId id="567" r:id="rId11"/>
    <p:sldId id="568" r:id="rId12"/>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4A2BAC9-E45C-4BEF-96BC-0F0F6A7E7D77}">
          <p14:sldIdLst>
            <p14:sldId id="566"/>
            <p14:sldId id="569"/>
            <p14:sldId id="435"/>
            <p14:sldId id="528"/>
            <p14:sldId id="567"/>
            <p14:sldId id="56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h Sterling" initials="JS" lastIdx="1" clrIdx="0">
    <p:extLst>
      <p:ext uri="{19B8F6BF-5375-455C-9EA6-DF929625EA0E}">
        <p15:presenceInfo xmlns:p15="http://schemas.microsoft.com/office/powerpoint/2012/main" userId="S-1-5-21-2127521184-1604012920-1887927527-74330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9396C"/>
    <a:srgbClr val="92D050"/>
    <a:srgbClr val="F15A29"/>
    <a:srgbClr val="081C23"/>
    <a:srgbClr val="AC75D5"/>
    <a:srgbClr val="7F498F"/>
    <a:srgbClr val="D5B8EA"/>
    <a:srgbClr val="0075C9"/>
    <a:srgbClr val="1D43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01" autoAdjust="0"/>
    <p:restoredTop sz="79095" autoAdjust="0"/>
  </p:normalViewPr>
  <p:slideViewPr>
    <p:cSldViewPr snapToGrid="0">
      <p:cViewPr varScale="1">
        <p:scale>
          <a:sx n="34" d="100"/>
          <a:sy n="34" d="100"/>
        </p:scale>
        <p:origin x="62" y="710"/>
      </p:cViewPr>
      <p:guideLst/>
    </p:cSldViewPr>
  </p:slideViewPr>
  <p:notesTextViewPr>
    <p:cViewPr>
      <p:scale>
        <a:sx n="3" d="2"/>
        <a:sy n="3" d="2"/>
      </p:scale>
      <p:origin x="0" y="0"/>
    </p:cViewPr>
  </p:notesTextViewPr>
  <p:sorterViewPr>
    <p:cViewPr>
      <p:scale>
        <a:sx n="61" d="100"/>
        <a:sy n="61" d="100"/>
      </p:scale>
      <p:origin x="0" y="-5741"/>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4.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EB326D8-4C38-4835-91AB-B79CDC0B07B3}" type="datetimeFigureOut">
              <a:rPr lang="en-US" smtClean="0"/>
              <a:t>2/10/2015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C52CFDC-D2D5-4B9F-BA75-89F771E01AEB}" type="slidenum">
              <a:rPr lang="en-US" smtClean="0"/>
              <a:t>‹#›</a:t>
            </a:fld>
            <a:endParaRPr lang="en-US"/>
          </a:p>
        </p:txBody>
      </p:sp>
    </p:spTree>
    <p:extLst>
      <p:ext uri="{BB962C8B-B14F-4D97-AF65-F5344CB8AC3E}">
        <p14:creationId xmlns:p14="http://schemas.microsoft.com/office/powerpoint/2010/main" val="32821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solidFill>
                  <a:prstClr val="black"/>
                </a:solidFill>
              </a:rPr>
              <a:pPr/>
              <a:t>1</a:t>
            </a:fld>
            <a:endParaRPr lang="en-US" dirty="0">
              <a:solidFill>
                <a:prstClr val="black"/>
              </a:solidFill>
            </a:endParaRPr>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07094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Azure Active Directory is a service that provides identity and access management capabilities in the cloud. In much the same way that Active Directory is a service made available to customers through the Windows Server operating system for on-premises identity management.</a:t>
            </a:r>
          </a:p>
          <a:p>
            <a:endParaRPr lang="en-US" dirty="0" smtClean="0"/>
          </a:p>
          <a:p>
            <a:r>
              <a:rPr lang="en-US" dirty="0" smtClean="0"/>
              <a:t>When you use Azure AD, it is Microsoft's responsibility to keep Active Directory running in the cloud with high scale, high availability, and integrated disaster recovery, while fully respecting your requirements for the privacy and security of your organization's information. You decide who your users are, what information to keep in the cloud, who can use the information or manage it, and what applications or services are allowed to access that information.</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a:t>
            </a:fld>
            <a:endParaRPr lang="en-US"/>
          </a:p>
        </p:txBody>
      </p:sp>
    </p:spTree>
    <p:extLst>
      <p:ext uri="{BB962C8B-B14F-4D97-AF65-F5344CB8AC3E}">
        <p14:creationId xmlns:p14="http://schemas.microsoft.com/office/powerpoint/2010/main" val="607671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a:t>
            </a:fld>
            <a:endParaRPr lang="en-US"/>
          </a:p>
        </p:txBody>
      </p:sp>
    </p:spTree>
    <p:extLst>
      <p:ext uri="{BB962C8B-B14F-4D97-AF65-F5344CB8AC3E}">
        <p14:creationId xmlns:p14="http://schemas.microsoft.com/office/powerpoint/2010/main" val="113917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Application developers can integrate their applications with Azure AD to provide single sign-on functionality for their users. This enables enterprise applications to be hosted in the cloud and to easily authenticate users with corporate credentials. It also enables software as a service (SaaS) providers to make authentication easier for users in Azure AD organizations when authenticating to their services. Developers can also use the Graph API to query directory data for managing entities such as users or groups.</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a:t>
            </a:fld>
            <a:endParaRPr lang="en-US"/>
          </a:p>
        </p:txBody>
      </p:sp>
    </p:spTree>
    <p:extLst>
      <p:ext uri="{BB962C8B-B14F-4D97-AF65-F5344CB8AC3E}">
        <p14:creationId xmlns:p14="http://schemas.microsoft.com/office/powerpoint/2010/main" val="16129992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10081" y="0"/>
            <a:ext cx="12202081" cy="6864644"/>
          </a:xfrm>
          <a:prstGeom prst="rect">
            <a:avLst/>
          </a:prstGeom>
        </p:spPr>
      </p:pic>
      <p:sp>
        <p:nvSpPr>
          <p:cNvPr id="18" name="Rectangle 17"/>
          <p:cNvSpPr/>
          <p:nvPr userDrawn="1"/>
        </p:nvSpPr>
        <p:spPr bwMode="gray">
          <a:xfrm>
            <a:off x="269239" y="1187621"/>
            <a:ext cx="6274974" cy="35862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1187620"/>
            <a:ext cx="6276530" cy="2062069"/>
          </a:xfrm>
          <a:noFill/>
        </p:spPr>
        <p:txBody>
          <a:bodyPr vert="horz" wrap="square" lIns="146304" tIns="91440" rIns="146304" bIns="91440" rtlCol="0" anchor="t" anchorCtr="0">
            <a:noAutofit/>
          </a:bodyPr>
          <a:lstStyle>
            <a:lvl1pPr>
              <a:defRPr lang="en-US" sz="5882"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239" y="3249691"/>
            <a:ext cx="6274974" cy="1524136"/>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6061766"/>
            <a:ext cx="1522404" cy="326167"/>
          </a:xfrm>
          <a:prstGeom prst="rect">
            <a:avLst/>
          </a:prstGeom>
        </p:spPr>
      </p:pic>
    </p:spTree>
    <p:extLst>
      <p:ext uri="{BB962C8B-B14F-4D97-AF65-F5344CB8AC3E}">
        <p14:creationId xmlns:p14="http://schemas.microsoft.com/office/powerpoint/2010/main" val="34768892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240216334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Slide Number Placeholder 2"/>
          <p:cNvSpPr>
            <a:spLocks noGrp="1"/>
          </p:cNvSpPr>
          <p:nvPr>
            <p:ph type="sldNum" sz="quarter" idx="12"/>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3847344307"/>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gradFill>
                  <a:gsLst>
                    <a:gs pos="2920">
                      <a:schemeClr val="tx2"/>
                    </a:gs>
                    <a:gs pos="39000">
                      <a:schemeClr val="tx2"/>
                    </a:gs>
                  </a:gsLst>
                  <a:lin ang="5400000" scaled="0"/>
                </a:gradFill>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Slide Number Placeholder 2"/>
          <p:cNvSpPr>
            <a:spLocks noGrp="1"/>
          </p:cNvSpPr>
          <p:nvPr>
            <p:ph type="sldNum" sz="quarter" idx="12"/>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2607721029"/>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e illustrations can be edited">
    <p:spTree>
      <p:nvGrpSpPr>
        <p:cNvPr id="1" name=""/>
        <p:cNvGrpSpPr/>
        <p:nvPr/>
      </p:nvGrpSpPr>
      <p:grpSpPr>
        <a:xfrm>
          <a:off x="0" y="0"/>
          <a:ext cx="0" cy="0"/>
          <a:chOff x="0" y="0"/>
          <a:chExt cx="0" cy="0"/>
        </a:xfrm>
      </p:grpSpPr>
      <p:sp>
        <p:nvSpPr>
          <p:cNvPr id="14" name="Slide Number Placeholder 13"/>
          <p:cNvSpPr>
            <a:spLocks noGrp="1"/>
          </p:cNvSpPr>
          <p:nvPr>
            <p:ph type="sldNum" sz="quarter" idx="10"/>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29469851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2" name="Slide Number Placeholder 1"/>
          <p:cNvSpPr>
            <a:spLocks noGrp="1"/>
          </p:cNvSpPr>
          <p:nvPr>
            <p:ph type="sldNum" sz="quarter" idx="11"/>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852327372"/>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1pPr>
              <a:buClr>
                <a:schemeClr val="tx2"/>
              </a:buClr>
              <a:defRPr>
                <a:gradFill>
                  <a:gsLst>
                    <a:gs pos="13869">
                      <a:schemeClr val="tx2"/>
                    </a:gs>
                    <a:gs pos="42000">
                      <a:schemeClr val="tx2"/>
                    </a:gs>
                  </a:gsLst>
                  <a:lin ang="5400000" scaled="0"/>
                </a:gradFill>
              </a:defRPr>
            </a:lvl1pPr>
            <a:lvl3pPr>
              <a:defRPr sz="2353"/>
            </a:lvl3pPr>
            <a:lvl4pPr>
              <a:defRPr sz="1961"/>
            </a:lvl4pPr>
            <a:lvl5pPr>
              <a:defRPr sz="1961"/>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2" name="Slide Number Placeholder 1"/>
          <p:cNvSpPr>
            <a:spLocks noGrp="1"/>
          </p:cNvSpPr>
          <p:nvPr>
            <p:ph type="sldNum" sz="quarter" idx="11"/>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156958624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97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97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Slide Number Placeholder 2"/>
          <p:cNvSpPr>
            <a:spLocks noGrp="1"/>
          </p:cNvSpPr>
          <p:nvPr>
            <p:ph type="sldNum" sz="quarter" idx="12"/>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3122920549"/>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5109">
                      <a:schemeClr val="tx2"/>
                    </a:gs>
                    <a:gs pos="25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100000">
                      <a:schemeClr val="tx2"/>
                    </a:gs>
                    <a:gs pos="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Slide Number Placeholder 2"/>
          <p:cNvSpPr>
            <a:spLocks noGrp="1"/>
          </p:cNvSpPr>
          <p:nvPr>
            <p:ph type="sldNum" sz="quarter" idx="12"/>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379161544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556149"/>
          </a:xfrm>
        </p:spPr>
        <p:txBody>
          <a:bodyPr wrap="square">
            <a:spAutoFit/>
          </a:bodyPr>
          <a:lstStyle>
            <a:lvl1pPr marL="281677" indent="-281677">
              <a:spcBef>
                <a:spcPts val="1200"/>
              </a:spcBef>
              <a:buClr>
                <a:schemeClr val="tx1"/>
              </a:buClr>
              <a:buFont typeface="Wingdings" panose="05000000000000000000" pitchFamily="2" charset="2"/>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544214" y="1189176"/>
            <a:ext cx="5378548" cy="2556149"/>
          </a:xfrm>
        </p:spPr>
        <p:txBody>
          <a:bodyPr wrap="square">
            <a:spAutoFit/>
          </a:bodyPr>
          <a:lstStyle>
            <a:lvl1pPr marL="281677" indent="-281677">
              <a:spcBef>
                <a:spcPts val="1200"/>
              </a:spcBef>
              <a:buClr>
                <a:schemeClr val="tx1"/>
              </a:buClr>
              <a:buFont typeface="Wingdings" panose="05000000000000000000" pitchFamily="2" charset="2"/>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Slide Number Placeholder 2"/>
          <p:cNvSpPr>
            <a:spLocks noGrp="1"/>
          </p:cNvSpPr>
          <p:nvPr>
            <p:ph type="sldNum" sz="quarter" idx="12"/>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56947768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552967"/>
          </a:xfrm>
        </p:spPr>
        <p:txBody>
          <a:bodyPr wrap="square">
            <a:spAutoFit/>
          </a:bodyPr>
          <a:lstStyle>
            <a:lvl1pPr marL="281677" indent="-281677">
              <a:spcBef>
                <a:spcPts val="1200"/>
              </a:spcBef>
              <a:buClr>
                <a:schemeClr val="tx2"/>
              </a:buClr>
              <a:buFont typeface="Wingdings" panose="05000000000000000000" pitchFamily="2" charset="2"/>
              <a:buChar char="§"/>
              <a:defRPr sz="3529">
                <a:gradFill>
                  <a:gsLst>
                    <a:gs pos="5109">
                      <a:schemeClr val="tx2"/>
                    </a:gs>
                    <a:gs pos="100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544214" y="1189176"/>
            <a:ext cx="5378548" cy="2552967"/>
          </a:xfrm>
        </p:spPr>
        <p:txBody>
          <a:bodyPr wrap="square">
            <a:spAutoFit/>
          </a:bodyPr>
          <a:lstStyle>
            <a:lvl1pPr marL="281677" indent="-281677">
              <a:spcBef>
                <a:spcPts val="1200"/>
              </a:spcBef>
              <a:buClr>
                <a:schemeClr val="tx2"/>
              </a:buClr>
              <a:buFont typeface="Wingdings" panose="05000000000000000000" pitchFamily="2" charset="2"/>
              <a:buChar char="§"/>
              <a:defRPr sz="3529">
                <a:gradFill>
                  <a:gsLst>
                    <a:gs pos="5109">
                      <a:schemeClr val="tx2"/>
                    </a:gs>
                    <a:gs pos="100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Slide Number Placeholder 2"/>
          <p:cNvSpPr>
            <a:spLocks noGrp="1"/>
          </p:cNvSpPr>
          <p:nvPr>
            <p:ph type="sldNum" sz="quarter" idx="12"/>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108541943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Solid">
    <p:bg>
      <p:bgPr>
        <a:solidFill>
          <a:srgbClr val="B4009E"/>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40" y="1206121"/>
            <a:ext cx="10757099" cy="879910"/>
          </a:xfrm>
        </p:spPr>
        <p:txBody>
          <a:bodyPr lIns="182880" tIns="146304" rIns="182880" bIns="146304"/>
          <a:lstStyle>
            <a:lvl1pPr>
              <a:defRPr sz="5882">
                <a:gradFill>
                  <a:gsLst>
                    <a:gs pos="96350">
                      <a:schemeClr val="tx1"/>
                    </a:gs>
                    <a:gs pos="87591">
                      <a:schemeClr val="tx1"/>
                    </a:gs>
                  </a:gsLst>
                  <a:lin ang="5400000" scaled="0"/>
                </a:gradFill>
              </a:defRPr>
            </a:lvl1pPr>
          </a:lstStyle>
          <a:p>
            <a:r>
              <a:rPr lang="en-US" dirty="0" smtClean="0"/>
              <a:t>Headline here</a:t>
            </a:r>
            <a:endParaRPr lang="en-US" dirty="0"/>
          </a:p>
        </p:txBody>
      </p:sp>
      <p:sp>
        <p:nvSpPr>
          <p:cNvPr id="3" name="Subtitle 2"/>
          <p:cNvSpPr>
            <a:spLocks noGrp="1"/>
          </p:cNvSpPr>
          <p:nvPr>
            <p:ph type="subTitle" idx="1" hasCustomPrompt="1"/>
          </p:nvPr>
        </p:nvSpPr>
        <p:spPr>
          <a:xfrm>
            <a:off x="283103" y="3886836"/>
            <a:ext cx="10743234" cy="968679"/>
          </a:xfrm>
        </p:spPr>
        <p:txBody>
          <a:bodyPr lIns="182880" tIns="146304" rIns="182880" bIns="146304"/>
          <a:lstStyle>
            <a:lvl1pPr marL="0" indent="0" algn="l">
              <a:lnSpc>
                <a:spcPts val="2647"/>
              </a:lnSpc>
              <a:buNone/>
              <a:defRPr sz="2157">
                <a:gradFill>
                  <a:gsLst>
                    <a:gs pos="96350">
                      <a:schemeClr val="tx1"/>
                    </a:gs>
                    <a:gs pos="87591">
                      <a:schemeClr val="tx1"/>
                    </a:gs>
                  </a:gsLst>
                </a:gradFill>
                <a:latin typeface="+mj-lt"/>
              </a:defRPr>
            </a:lvl1pPr>
            <a:lvl2pPr marL="448193" indent="0" algn="ctr">
              <a:buNone/>
              <a:defRPr>
                <a:solidFill>
                  <a:schemeClr val="tx1">
                    <a:tint val="75000"/>
                  </a:schemeClr>
                </a:solidFill>
              </a:defRPr>
            </a:lvl2pPr>
            <a:lvl3pPr marL="896386" indent="0" algn="ctr">
              <a:buNone/>
              <a:defRPr>
                <a:solidFill>
                  <a:schemeClr val="tx1">
                    <a:tint val="75000"/>
                  </a:schemeClr>
                </a:solidFill>
              </a:defRPr>
            </a:lvl3pPr>
            <a:lvl4pPr marL="1344579" indent="0" algn="ctr">
              <a:buNone/>
              <a:defRPr>
                <a:solidFill>
                  <a:schemeClr val="tx1">
                    <a:tint val="75000"/>
                  </a:schemeClr>
                </a:solidFill>
              </a:defRPr>
            </a:lvl4pPr>
            <a:lvl5pPr marL="1792773" indent="0" algn="ctr">
              <a:buNone/>
              <a:defRPr>
                <a:solidFill>
                  <a:schemeClr val="tx1">
                    <a:tint val="75000"/>
                  </a:schemeClr>
                </a:solidFill>
              </a:defRPr>
            </a:lvl5pPr>
            <a:lvl6pPr marL="2240966" indent="0" algn="ctr">
              <a:buNone/>
              <a:defRPr>
                <a:solidFill>
                  <a:schemeClr val="tx1">
                    <a:tint val="75000"/>
                  </a:schemeClr>
                </a:solidFill>
              </a:defRPr>
            </a:lvl6pPr>
            <a:lvl7pPr marL="2689159" indent="0" algn="ctr">
              <a:buNone/>
              <a:defRPr>
                <a:solidFill>
                  <a:schemeClr val="tx1">
                    <a:tint val="75000"/>
                  </a:schemeClr>
                </a:solidFill>
              </a:defRPr>
            </a:lvl7pPr>
            <a:lvl8pPr marL="3137352" indent="0" algn="ctr">
              <a:buNone/>
              <a:defRPr>
                <a:solidFill>
                  <a:schemeClr val="tx1">
                    <a:tint val="75000"/>
                  </a:schemeClr>
                </a:solidFill>
              </a:defRPr>
            </a:lvl8pPr>
            <a:lvl9pPr marL="3585545" indent="0" algn="ctr">
              <a:buNone/>
              <a:defRPr>
                <a:solidFill>
                  <a:schemeClr val="tx1">
                    <a:tint val="75000"/>
                  </a:schemeClr>
                </a:solidFill>
              </a:defRPr>
            </a:lvl9pPr>
          </a:lstStyle>
          <a:p>
            <a:r>
              <a:rPr lang="en-US" dirty="0" smtClean="0"/>
              <a:t>Speaker Name</a:t>
            </a:r>
            <a:br>
              <a:rPr lang="en-US" dirty="0" smtClean="0"/>
            </a:br>
            <a:r>
              <a:rPr lang="en-US" dirty="0" smtClean="0"/>
              <a:t>Date</a:t>
            </a:r>
          </a:p>
        </p:txBody>
      </p:sp>
    </p:spTree>
    <p:extLst>
      <p:ext uri="{BB962C8B-B14F-4D97-AF65-F5344CB8AC3E}">
        <p14:creationId xmlns:p14="http://schemas.microsoft.com/office/powerpoint/2010/main" val="18800362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638580673"/>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Only">
    <p:bg>
      <p:bgPr>
        <a:solidFill>
          <a:srgbClr val="EEEEE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3873552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417928735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4288411190"/>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3640542249"/>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Fact Layout_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p>
            <a:fld id="{6974C60E-8F8C-41D8-9BFF-6DF338C2FC78}" type="slidenum">
              <a:rPr lang="en-US" smtClean="0">
                <a:solidFill>
                  <a:srgbClr val="FFFFFF">
                    <a:tint val="75000"/>
                  </a:srgbClr>
                </a:solidFill>
              </a:rPr>
              <a:pPr/>
              <a:t>‹#›</a:t>
            </a:fld>
            <a:endParaRPr lang="en-US" dirty="0">
              <a:solidFill>
                <a:srgbClr val="FFFFFF">
                  <a:tint val="75000"/>
                </a:srgbClr>
              </a:solidFill>
            </a:endParaRPr>
          </a:p>
        </p:txBody>
      </p:sp>
    </p:spTree>
    <p:extLst>
      <p:ext uri="{BB962C8B-B14F-4D97-AF65-F5344CB8AC3E}">
        <p14:creationId xmlns:p14="http://schemas.microsoft.com/office/powerpoint/2010/main" val="284836019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1178349"/>
            <a:ext cx="9860672" cy="899665"/>
          </a:xfrm>
        </p:spPr>
        <p:txBody>
          <a:bodyPr/>
          <a:lstStyle>
            <a:lvl1pPr marL="228766" indent="-228766">
              <a:defRPr sz="5882"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7788" y="5025984"/>
            <a:ext cx="5378549" cy="1050156"/>
          </a:xfrm>
        </p:spPr>
        <p:txBody>
          <a:bodyPr/>
          <a:lstStyle>
            <a:lvl1pPr marL="0" indent="0">
              <a:spcBef>
                <a:spcPts val="0"/>
              </a:spcBef>
              <a:buNone/>
              <a:defRPr sz="3137" baseline="0">
                <a:latin typeface="+mj-lt"/>
              </a:defRPr>
            </a:lvl1pPr>
          </a:lstStyle>
          <a:p>
            <a:pPr lvl="0"/>
            <a:r>
              <a:rPr lang="en-US" dirty="0" smtClean="0"/>
              <a:t>Author Name</a:t>
            </a:r>
          </a:p>
          <a:p>
            <a:pPr lvl="0"/>
            <a:r>
              <a:rPr lang="en-US" dirty="0" smtClean="0"/>
              <a:t>Title</a:t>
            </a:r>
          </a:p>
        </p:txBody>
      </p:sp>
      <p:sp>
        <p:nvSpPr>
          <p:cNvPr id="2" name="Slide Number Placeholder 1"/>
          <p:cNvSpPr>
            <a:spLocks noGrp="1"/>
          </p:cNvSpPr>
          <p:nvPr>
            <p:ph type="sldNum" sz="quarter" idx="11"/>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55964398"/>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e Layout_Accent Color 1">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2084173"/>
            <a:ext cx="9860672" cy="899665"/>
          </a:xfrm>
        </p:spPr>
        <p:txBody>
          <a:bodyPr/>
          <a:lstStyle>
            <a:lvl1pPr marL="277008" indent="-277008">
              <a:tabLst>
                <a:tab pos="277008" algn="l"/>
              </a:tabLst>
              <a:defRPr sz="5882"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7788" y="4773813"/>
            <a:ext cx="5378549" cy="1050156"/>
          </a:xfrm>
        </p:spPr>
        <p:txBody>
          <a:bodyPr/>
          <a:lstStyle>
            <a:lvl1pPr marL="0" indent="0">
              <a:spcBef>
                <a:spcPts val="0"/>
              </a:spcBef>
              <a:buNone/>
              <a:defRPr sz="3137" baseline="0">
                <a:latin typeface="+mj-lt"/>
              </a:defRPr>
            </a:lvl1pPr>
          </a:lstStyle>
          <a:p>
            <a:pPr lvl="0"/>
            <a:r>
              <a:rPr lang="en-US" dirty="0" smtClean="0"/>
              <a:t>Author’s Name</a:t>
            </a:r>
          </a:p>
          <a:p>
            <a:pPr lvl="0"/>
            <a:r>
              <a:rPr lang="en-US" dirty="0" smtClean="0"/>
              <a:t>Title</a:t>
            </a:r>
          </a:p>
        </p:txBody>
      </p:sp>
      <p:sp>
        <p:nvSpPr>
          <p:cNvPr id="2" name="Slide Number Placeholder 1"/>
          <p:cNvSpPr>
            <a:spLocks noGrp="1"/>
          </p:cNvSpPr>
          <p:nvPr>
            <p:ph type="sldNum" sz="quarter" idx="11"/>
          </p:nvPr>
        </p:nvSpPr>
        <p:spPr/>
        <p:txBody>
          <a:bodyPr/>
          <a:lstStyle/>
          <a:p>
            <a:fld id="{6974C60E-8F8C-41D8-9BFF-6DF338C2FC78}" type="slidenum">
              <a:rPr lang="en-US" smtClean="0">
                <a:solidFill>
                  <a:srgbClr val="FFFFFF">
                    <a:tint val="75000"/>
                  </a:srgbClr>
                </a:solidFill>
              </a:rPr>
              <a:pPr/>
              <a:t>‹#›</a:t>
            </a:fld>
            <a:endParaRPr lang="en-US" dirty="0">
              <a:solidFill>
                <a:srgbClr val="FFFFFF">
                  <a:tint val="75000"/>
                </a:srgbClr>
              </a:solidFill>
            </a:endParaRPr>
          </a:p>
        </p:txBody>
      </p:sp>
    </p:spTree>
    <p:extLst>
      <p:ext uri="{BB962C8B-B14F-4D97-AF65-F5344CB8AC3E}">
        <p14:creationId xmlns:p14="http://schemas.microsoft.com/office/powerpoint/2010/main" val="138339627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7021" y="2383023"/>
            <a:ext cx="11653523" cy="914360"/>
          </a:xfrm>
        </p:spPr>
        <p:txBody>
          <a:bodyPr/>
          <a:lstStyle>
            <a:lvl1pPr marL="0" indent="0">
              <a:buNone/>
              <a:defRPr sz="5294">
                <a:gradFill>
                  <a:gsLst>
                    <a:gs pos="3333">
                      <a:schemeClr val="tx1"/>
                    </a:gs>
                    <a:gs pos="3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smtClean="0"/>
              <a:t>Click to edit Master text styles</a:t>
            </a:r>
          </a:p>
        </p:txBody>
      </p:sp>
      <p:sp>
        <p:nvSpPr>
          <p:cNvPr id="4" name="Title 1"/>
          <p:cNvSpPr>
            <a:spLocks noGrp="1"/>
          </p:cNvSpPr>
          <p:nvPr>
            <p:ph type="title"/>
          </p:nvPr>
        </p:nvSpPr>
        <p:spPr>
          <a:xfrm>
            <a:off x="277021" y="1187621"/>
            <a:ext cx="11655840" cy="899665"/>
          </a:xfrm>
        </p:spPr>
        <p:txBody>
          <a:bodyPr/>
          <a:lstStyle>
            <a:lvl1pPr>
              <a:defRPr sz="7058" baseline="0">
                <a:gradFill>
                  <a:gsLst>
                    <a:gs pos="1250">
                      <a:schemeClr val="tx1"/>
                    </a:gs>
                    <a:gs pos="100000">
                      <a:schemeClr val="tx1"/>
                    </a:gs>
                  </a:gsLst>
                  <a:lin ang="5400000" scaled="0"/>
                </a:gradFill>
              </a:defRPr>
            </a:lvl1pPr>
          </a:lstStyle>
          <a:p>
            <a:r>
              <a:rPr lang="en-US" dirty="0" smtClean="0"/>
              <a:t>Click to edit Master title style</a:t>
            </a:r>
            <a:endParaRPr lang="en-US" dirty="0"/>
          </a:p>
        </p:txBody>
      </p:sp>
      <p:sp>
        <p:nvSpPr>
          <p:cNvPr id="2" name="Slide Number Placeholder 1"/>
          <p:cNvSpPr>
            <a:spLocks noGrp="1"/>
          </p:cNvSpPr>
          <p:nvPr>
            <p:ph type="sldNum" sz="quarter" idx="11"/>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3315807084"/>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763530"/>
          </a:xfrm>
        </p:spPr>
        <p:txBody>
          <a:bodyPr/>
          <a:lstStyle>
            <a:lvl1pPr>
              <a:defRPr sz="6470" baseline="0">
                <a:gradFill>
                  <a:gsLst>
                    <a:gs pos="1250">
                      <a:schemeClr val="tx1"/>
                    </a:gs>
                    <a:gs pos="100000">
                      <a:schemeClr val="tx1"/>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endParaRPr lang="en-US" dirty="0"/>
          </a:p>
        </p:txBody>
      </p:sp>
    </p:spTree>
    <p:extLst>
      <p:ext uri="{BB962C8B-B14F-4D97-AF65-F5344CB8AC3E}">
        <p14:creationId xmlns:p14="http://schemas.microsoft.com/office/powerpoint/2010/main" val="34169059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451639" y="6061766"/>
            <a:ext cx="1517768" cy="326167"/>
          </a:xfrm>
          <a:prstGeom prst="rect">
            <a:avLst/>
          </a:prstGeom>
        </p:spPr>
      </p:pic>
    </p:spTree>
    <p:extLst>
      <p:ext uri="{BB962C8B-B14F-4D97-AF65-F5344CB8AC3E}">
        <p14:creationId xmlns:p14="http://schemas.microsoft.com/office/powerpoint/2010/main" val="22862149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0-50 Lef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44214" y="1217195"/>
            <a:ext cx="5378548" cy="899665"/>
          </a:xfrm>
        </p:spPr>
        <p:txBody>
          <a:bodyPr/>
          <a:lstStyle>
            <a:lvl1pPr>
              <a:defRPr sz="6470" baseline="0">
                <a:gradFill>
                  <a:gsLst>
                    <a:gs pos="1250">
                      <a:schemeClr val="tx1"/>
                    </a:gs>
                    <a:gs pos="100000">
                      <a:schemeClr val="tx1"/>
                    </a:gs>
                  </a:gsLst>
                  <a:lin ang="5400000" scaled="0"/>
                </a:gradFill>
              </a:defRPr>
            </a:lvl1pPr>
          </a:lstStyle>
          <a:p>
            <a:r>
              <a:rPr lang="en-US" dirty="0" smtClean="0"/>
              <a:t>Click to edit Master title style</a:t>
            </a:r>
            <a:endParaRPr lang="en-US" dirty="0"/>
          </a:p>
        </p:txBody>
      </p:sp>
      <p:sp>
        <p:nvSpPr>
          <p:cNvPr id="4" name="Picture Placeholder 4"/>
          <p:cNvSpPr>
            <a:spLocks noGrp="1"/>
          </p:cNvSpPr>
          <p:nvPr>
            <p:ph type="pic" sz="quarter" idx="10"/>
          </p:nvPr>
        </p:nvSpPr>
        <p:spPr bwMode="ltGray">
          <a:xfrm>
            <a:off x="0" y="0"/>
            <a:ext cx="6094444" cy="6852151"/>
          </a:xfrm>
          <a:blipFill>
            <a:blip r:embed="rId2"/>
            <a:stretch>
              <a:fillRect/>
            </a:stretch>
          </a:blipFill>
        </p:spPr>
        <p:txBody>
          <a:bodyPr tIns="548640" anchor="ctr" anchorCtr="0">
            <a:noAutofit/>
          </a:bodyPr>
          <a:lstStyle>
            <a:lvl1pPr marL="0" indent="0" algn="ctr">
              <a:buNone/>
              <a:defRPr sz="1372" b="1">
                <a:gradFill>
                  <a:gsLst>
                    <a:gs pos="13139">
                      <a:srgbClr val="FFFFFF"/>
                    </a:gs>
                    <a:gs pos="38000">
                      <a:srgbClr val="FFFFFF"/>
                    </a:gs>
                  </a:gsLst>
                  <a:lin ang="5400000" scaled="0"/>
                </a:gradFill>
                <a:latin typeface="+mn-lt"/>
              </a:defRPr>
            </a:lvl1pPr>
          </a:lstStyle>
          <a:p>
            <a:endParaRPr lang="en-US" dirty="0"/>
          </a:p>
        </p:txBody>
      </p:sp>
    </p:spTree>
    <p:extLst>
      <p:ext uri="{BB962C8B-B14F-4D97-AF65-F5344CB8AC3E}">
        <p14:creationId xmlns:p14="http://schemas.microsoft.com/office/powerpoint/2010/main" val="2231379612"/>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3865879400"/>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974C60E-8F8C-41D8-9BFF-6DF338C2FC78}" type="slidenum">
              <a:rPr lang="en-US" smtClean="0">
                <a:solidFill>
                  <a:srgbClr val="FFFFFF">
                    <a:tint val="75000"/>
                  </a:srgbClr>
                </a:solidFill>
              </a:rPr>
              <a:pPr/>
              <a:t>‹#›</a:t>
            </a:fld>
            <a:endParaRPr lang="en-US" dirty="0">
              <a:solidFill>
                <a:srgbClr val="FFFFFF">
                  <a:tint val="75000"/>
                </a:srgbClr>
              </a:solidFill>
            </a:endParaRPr>
          </a:p>
        </p:txBody>
      </p:sp>
    </p:spTree>
    <p:extLst>
      <p:ext uri="{BB962C8B-B14F-4D97-AF65-F5344CB8AC3E}">
        <p14:creationId xmlns:p14="http://schemas.microsoft.com/office/powerpoint/2010/main" val="147196364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974C60E-8F8C-41D8-9BFF-6DF338C2FC78}" type="slidenum">
              <a:rPr lang="en-US" smtClean="0">
                <a:solidFill>
                  <a:srgbClr val="FFFFFF">
                    <a:tint val="75000"/>
                  </a:srgbClr>
                </a:solidFill>
              </a:rPr>
              <a:pPr/>
              <a:t>‹#›</a:t>
            </a:fld>
            <a:endParaRPr lang="en-US" dirty="0">
              <a:solidFill>
                <a:srgbClr val="FFFFFF">
                  <a:tint val="75000"/>
                </a:srgbClr>
              </a:solidFill>
            </a:endParaRPr>
          </a:p>
        </p:txBody>
      </p:sp>
    </p:spTree>
    <p:extLst>
      <p:ext uri="{BB962C8B-B14F-4D97-AF65-F5344CB8AC3E}">
        <p14:creationId xmlns:p14="http://schemas.microsoft.com/office/powerpoint/2010/main" val="189837861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974C60E-8F8C-41D8-9BFF-6DF338C2FC78}" type="slidenum">
              <a:rPr lang="en-US" smtClean="0">
                <a:solidFill>
                  <a:srgbClr val="FFFFFF">
                    <a:tint val="75000"/>
                  </a:srgbClr>
                </a:solidFill>
              </a:rPr>
              <a:pPr/>
              <a:t>‹#›</a:t>
            </a:fld>
            <a:endParaRPr lang="en-US" dirty="0">
              <a:solidFill>
                <a:srgbClr val="FFFFFF">
                  <a:tint val="75000"/>
                </a:srgbClr>
              </a:solidFill>
            </a:endParaRPr>
          </a:p>
        </p:txBody>
      </p:sp>
    </p:spTree>
    <p:extLst>
      <p:ext uri="{BB962C8B-B14F-4D97-AF65-F5344CB8AC3E}">
        <p14:creationId xmlns:p14="http://schemas.microsoft.com/office/powerpoint/2010/main" val="29367040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8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2415"/>
            <a:ext cx="11653522" cy="2089751"/>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3"/>
          <p:cNvSpPr>
            <a:spLocks noGrp="1"/>
          </p:cNvSpPr>
          <p:nvPr>
            <p:ph type="sldNum" sz="quarter" idx="11"/>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3889068540"/>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Wingdings" panose="05000000000000000000" pitchFamily="2" charset="2"/>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Wingdings" panose="05000000000000000000" pitchFamily="2" charset="2"/>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Wingdings" panose="05000000000000000000" pitchFamily="2" charset="2"/>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Wingdings" panose="05000000000000000000" pitchFamily="2" charset="2"/>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Wingdings" panose="05000000000000000000" pitchFamily="2" charset="2"/>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66717973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9"/>
            <a:ext cx="8579886"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3"/>
            <a:ext cx="8579886" cy="2603307"/>
          </a:xfrm>
          <a:prstGeom prst="rect">
            <a:avLst/>
          </a:prstGeom>
          <a:solidFill>
            <a:srgbClr val="007233"/>
          </a:solidFill>
          <a:effectLst/>
        </p:spPr>
        <p:txBody>
          <a:bodyPr vert="horz" lIns="137160" tIns="137160" rIns="91409" bIns="137160" rtlCol="0" anchor="b" anchorCtr="0">
            <a:noAutofit/>
          </a:bodyPr>
          <a:lstStyle>
            <a:lvl1pPr>
              <a:defRPr lang="en-US" sz="4799"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3"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24" tIns="137124" rIns="137124" bIns="137124" numCol="1" rtlCol="0" anchor="b" anchorCtr="0" compatLnSpc="1">
            <a:prstTxWarp prst="textNoShape">
              <a:avLst/>
            </a:prstTxWarp>
          </a:bodyPr>
          <a:lstStyle/>
          <a:p>
            <a:pPr defTabSz="913514" fontAlgn="base">
              <a:spcBef>
                <a:spcPct val="0"/>
              </a:spcBef>
              <a:spcAft>
                <a:spcPct val="0"/>
              </a:spcAft>
            </a:pPr>
            <a:endParaRPr lang="en-US" sz="1999"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2" y="164179"/>
            <a:ext cx="3691466"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262331111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2"/>
            <a:ext cx="2241224" cy="2355337"/>
          </a:xfrm>
          <a:prstGeom prst="rect">
            <a:avLst/>
          </a:prstGeom>
        </p:spPr>
        <p:txBody>
          <a:bodyPr vert="horz" lIns="91385" tIns="45693" rIns="91385" bIns="45693"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sz="1799" smtClean="0"/>
              <a:t>Click to edit Master subtitle style</a:t>
            </a:r>
            <a:endParaRPr sz="1799"/>
          </a:p>
        </p:txBody>
      </p:sp>
      <p:sp>
        <p:nvSpPr>
          <p:cNvPr id="13" name="Title 1"/>
          <p:cNvSpPr txBox="1">
            <a:spLocks/>
          </p:cNvSpPr>
          <p:nvPr userDrawn="1"/>
        </p:nvSpPr>
        <p:spPr>
          <a:xfrm>
            <a:off x="193272" y="3376352"/>
            <a:ext cx="8409867" cy="1692617"/>
          </a:xfrm>
          <a:prstGeom prst="rect">
            <a:avLst/>
          </a:prstGeom>
          <a:solidFill>
            <a:srgbClr val="007233"/>
          </a:solidFill>
          <a:effectLst/>
        </p:spPr>
        <p:txBody>
          <a:bodyPr vert="horz" lIns="137124" tIns="137124" rIns="91385" bIns="137124"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sz="3999"/>
          </a:p>
        </p:txBody>
      </p:sp>
      <p:sp>
        <p:nvSpPr>
          <p:cNvPr id="14" name="top right small rectangle"/>
          <p:cNvSpPr/>
          <p:nvPr userDrawn="1"/>
        </p:nvSpPr>
        <p:spPr bwMode="auto">
          <a:xfrm>
            <a:off x="8682791"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599"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2" y="5132439"/>
            <a:ext cx="8409867"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2" y="164179"/>
            <a:ext cx="3691466"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290269517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2" y="4468764"/>
            <a:ext cx="11432977" cy="1676400"/>
          </a:xfrm>
          <a:prstGeom prst="rect">
            <a:avLst/>
          </a:prstGeom>
        </p:spPr>
        <p:txBody>
          <a:bodyPr vert="horz" lIns="91409" tIns="45705" rIns="91409" bIns="45705" rtlCol="0" anchor="t" anchorCtr="0">
            <a:normAutofit/>
          </a:bodyPr>
          <a:lstStyle>
            <a:lvl1pPr>
              <a:defRPr sz="3599"/>
            </a:lvl1pPr>
          </a:lstStyle>
          <a:p>
            <a:r>
              <a:rPr lang="en-US" dirty="0" smtClean="0"/>
              <a:t>Click to edit Master title style</a:t>
            </a:r>
            <a:endParaRPr lang="en-US" dirty="0"/>
          </a:p>
        </p:txBody>
      </p:sp>
      <p:sp>
        <p:nvSpPr>
          <p:cNvPr id="2" name="TextBox 1"/>
          <p:cNvSpPr txBox="1"/>
          <p:nvPr userDrawn="1"/>
        </p:nvSpPr>
        <p:spPr>
          <a:xfrm>
            <a:off x="608172" y="3087325"/>
            <a:ext cx="11356757" cy="1107996"/>
          </a:xfrm>
          <a:prstGeom prst="rect">
            <a:avLst/>
          </a:prstGeom>
          <a:noFill/>
        </p:spPr>
        <p:txBody>
          <a:bodyPr wrap="square" rtlCol="0">
            <a:spAutoFit/>
          </a:bodyPr>
          <a:lstStyle/>
          <a:p>
            <a:pPr defTabSz="913814"/>
            <a:r>
              <a:rPr lang="en-US" sz="6598"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2"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2" y="164179"/>
            <a:ext cx="3691466"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253007272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449322" y="6061766"/>
            <a:ext cx="1522404" cy="326167"/>
          </a:xfrm>
          <a:prstGeom prst="rect">
            <a:avLst/>
          </a:prstGeom>
        </p:spPr>
      </p:pic>
    </p:spTree>
    <p:extLst>
      <p:ext uri="{BB962C8B-B14F-4D97-AF65-F5344CB8AC3E}">
        <p14:creationId xmlns:p14="http://schemas.microsoft.com/office/powerpoint/2010/main" val="3252886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8181366"/>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2" y="1371603"/>
            <a:ext cx="5616915" cy="4953001"/>
          </a:xfrm>
          <a:prstGeom prst="rect">
            <a:avLst/>
          </a:prstGeom>
        </p:spPr>
        <p:txBody>
          <a:bodyPr>
            <a:normAutofit/>
          </a:bodyPr>
          <a:lstStyle>
            <a:lvl1pPr>
              <a:defRPr sz="3199"/>
            </a:lvl1pPr>
            <a:lvl2pPr>
              <a:defRPr sz="2799"/>
            </a:lvl2pPr>
            <a:lvl3pPr>
              <a:defRPr sz="2399"/>
            </a:lvl3pPr>
            <a:lvl4pPr>
              <a:defRPr sz="1999"/>
            </a:lvl4pPr>
            <a:lvl5pPr>
              <a:defRPr sz="19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3"/>
            <a:ext cx="5619121" cy="4953001"/>
          </a:xfrm>
          <a:prstGeom prst="rect">
            <a:avLst/>
          </a:prstGeom>
        </p:spPr>
        <p:txBody>
          <a:bodyPr>
            <a:normAutofit/>
          </a:bodyPr>
          <a:lstStyle>
            <a:lvl1pPr>
              <a:defRPr sz="3199"/>
            </a:lvl1pPr>
            <a:lvl2pPr>
              <a:defRPr sz="2799"/>
            </a:lvl2pPr>
            <a:lvl3pPr>
              <a:defRPr sz="2399"/>
            </a:lvl3pPr>
            <a:lvl4pPr>
              <a:defRPr sz="1999"/>
            </a:lvl4pPr>
            <a:lvl5pPr>
              <a:defRPr sz="19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21685836"/>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2" y="1330656"/>
            <a:ext cx="5616915" cy="639762"/>
          </a:xfrm>
          <a:prstGeom prst="rect">
            <a:avLst/>
          </a:prstGeom>
          <a:solidFill>
            <a:srgbClr val="86C400"/>
          </a:solidFill>
        </p:spPr>
        <p:txBody>
          <a:bodyPr anchor="b">
            <a:normAutofit/>
          </a:bodyPr>
          <a:lstStyle>
            <a:lvl1pPr marL="0" indent="0">
              <a:buNone/>
              <a:defRPr sz="3199" b="1">
                <a:solidFill>
                  <a:schemeClr val="bg1"/>
                </a:solidFill>
                <a:effectLst/>
              </a:defRPr>
            </a:lvl1pPr>
            <a:lvl2pPr marL="456907" indent="0">
              <a:buNone/>
              <a:defRPr sz="1999" b="1"/>
            </a:lvl2pPr>
            <a:lvl3pPr marL="913814" indent="0">
              <a:buNone/>
              <a:defRPr sz="1799" b="1"/>
            </a:lvl3pPr>
            <a:lvl4pPr marL="1370722" indent="0">
              <a:buNone/>
              <a:defRPr sz="1600" b="1"/>
            </a:lvl4pPr>
            <a:lvl5pPr marL="1827630" indent="0">
              <a:buNone/>
              <a:defRPr sz="1600" b="1"/>
            </a:lvl5pPr>
            <a:lvl6pPr marL="2284536" indent="0">
              <a:buNone/>
              <a:defRPr sz="1600" b="1"/>
            </a:lvl6pPr>
            <a:lvl7pPr marL="2741444" indent="0">
              <a:buNone/>
              <a:defRPr sz="1600" b="1"/>
            </a:lvl7pPr>
            <a:lvl8pPr marL="3198351" indent="0">
              <a:buNone/>
              <a:defRPr sz="1600" b="1"/>
            </a:lvl8pPr>
            <a:lvl9pPr marL="3655261"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2" y="1981200"/>
            <a:ext cx="5616915" cy="4648200"/>
          </a:xfrm>
          <a:prstGeom prst="rect">
            <a:avLst/>
          </a:prstGeom>
        </p:spPr>
        <p:txBody>
          <a:bodyPr/>
          <a:lstStyle>
            <a:lvl1pPr>
              <a:defRPr sz="2799"/>
            </a:lvl1pPr>
            <a:lvl2pPr>
              <a:defRPr sz="2399"/>
            </a:lvl2pPr>
            <a:lvl3pPr>
              <a:defRPr sz="1999"/>
            </a:lvl3pPr>
            <a:lvl4pPr>
              <a:defRPr sz="1799"/>
            </a:lvl4pPr>
            <a:lvl5pPr>
              <a:defRPr sz="17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8" y="1330656"/>
            <a:ext cx="5619121" cy="639762"/>
          </a:xfrm>
          <a:prstGeom prst="rect">
            <a:avLst/>
          </a:prstGeom>
          <a:solidFill>
            <a:srgbClr val="1F497D"/>
          </a:solidFill>
        </p:spPr>
        <p:txBody>
          <a:bodyPr anchor="b">
            <a:normAutofit/>
          </a:bodyPr>
          <a:lstStyle>
            <a:lvl1pPr marL="0" indent="0">
              <a:buNone/>
              <a:defRPr sz="3199" b="1">
                <a:solidFill>
                  <a:schemeClr val="bg1"/>
                </a:solidFill>
                <a:effectLst/>
              </a:defRPr>
            </a:lvl1pPr>
            <a:lvl2pPr marL="456907" indent="0">
              <a:buNone/>
              <a:defRPr sz="1999" b="1"/>
            </a:lvl2pPr>
            <a:lvl3pPr marL="913814" indent="0">
              <a:buNone/>
              <a:defRPr sz="1799" b="1"/>
            </a:lvl3pPr>
            <a:lvl4pPr marL="1370722" indent="0">
              <a:buNone/>
              <a:defRPr sz="1600" b="1"/>
            </a:lvl4pPr>
            <a:lvl5pPr marL="1827630" indent="0">
              <a:buNone/>
              <a:defRPr sz="1600" b="1"/>
            </a:lvl5pPr>
            <a:lvl6pPr marL="2284536" indent="0">
              <a:buNone/>
              <a:defRPr sz="1600" b="1"/>
            </a:lvl6pPr>
            <a:lvl7pPr marL="2741444" indent="0">
              <a:buNone/>
              <a:defRPr sz="1600" b="1"/>
            </a:lvl7pPr>
            <a:lvl8pPr marL="3198351" indent="0">
              <a:buNone/>
              <a:defRPr sz="1600" b="1"/>
            </a:lvl8pPr>
            <a:lvl9pPr marL="3655261"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8" y="1981200"/>
            <a:ext cx="5619121" cy="4648200"/>
          </a:xfrm>
          <a:prstGeom prst="rect">
            <a:avLst/>
          </a:prstGeom>
        </p:spPr>
        <p:txBody>
          <a:bodyPr/>
          <a:lstStyle>
            <a:lvl1pPr>
              <a:defRPr sz="2799"/>
            </a:lvl1pPr>
            <a:lvl2pPr>
              <a:defRPr sz="2399"/>
            </a:lvl2pPr>
            <a:lvl3pPr>
              <a:defRPr sz="1999"/>
            </a:lvl3pPr>
            <a:lvl4pPr>
              <a:defRPr sz="1799"/>
            </a:lvl4pPr>
            <a:lvl5pPr>
              <a:defRPr sz="17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15986892"/>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39388326"/>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4269788"/>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1"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8" y="5960743"/>
            <a:ext cx="11078818" cy="738664"/>
          </a:xfrm>
          <a:prstGeom prst="rect">
            <a:avLst/>
          </a:prstGeom>
          <a:noFill/>
          <a:ln w="9525">
            <a:noFill/>
            <a:miter lim="800000"/>
            <a:headEnd/>
            <a:tailEnd/>
          </a:ln>
        </p:spPr>
        <p:txBody>
          <a:bodyPr wrap="square">
            <a:spAutoFit/>
          </a:bodyPr>
          <a:lstStyle/>
          <a:p>
            <a:pPr marL="0" lvl="1" defTabSz="913814">
              <a:defRPr/>
            </a:pPr>
            <a:r>
              <a:rPr lang="en-US" sz="1050" dirty="0">
                <a:solidFill>
                  <a:prstClr val="white">
                    <a:lumMod val="85000"/>
                  </a:prstClr>
                </a:solidFill>
              </a:rPr>
              <a:t>©</a:t>
            </a:r>
            <a:r>
              <a:rPr lang="en-US" sz="1050" dirty="0" smtClean="0">
                <a:solidFill>
                  <a:prstClr val="white">
                    <a:lumMod val="85000"/>
                  </a:prstClr>
                </a:solidFill>
              </a:rPr>
              <a:t>2014 </a:t>
            </a:r>
            <a:r>
              <a:rPr lang="en-US" sz="1050" dirty="0">
                <a:solidFill>
                  <a:prstClr val="white">
                    <a:lumMod val="85000"/>
                  </a:prst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8" y="2940117"/>
            <a:ext cx="5473148" cy="2229412"/>
          </a:xfrm>
          <a:prstGeom prst="rect">
            <a:avLst/>
          </a:prstGeom>
        </p:spPr>
      </p:pic>
    </p:spTree>
    <p:extLst>
      <p:ext uri="{BB962C8B-B14F-4D97-AF65-F5344CB8AC3E}">
        <p14:creationId xmlns:p14="http://schemas.microsoft.com/office/powerpoint/2010/main" val="29560896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1" y="1189177"/>
            <a:ext cx="11655840" cy="2018835"/>
          </a:xfrm>
          <a:prstGeom prst="rect">
            <a:avLst/>
          </a:prstGeom>
        </p:spPr>
        <p:txBody>
          <a:bodyPr/>
          <a:lstStyle>
            <a:lvl1pPr marL="0" indent="0">
              <a:buNone/>
              <a:defRPr/>
            </a:lvl1pPr>
            <a:lvl2pPr marL="28006" indent="0">
              <a:buNone/>
              <a:defRPr sz="1960"/>
            </a:lvl2pPr>
            <a:lvl3pPr marL="219384" indent="0">
              <a:buNone/>
              <a:defRPr sz="1960"/>
            </a:lvl3pPr>
            <a:lvl4pPr marL="466773" indent="0">
              <a:buNone/>
              <a:defRPr sz="1764"/>
            </a:lvl4pPr>
            <a:lvl5pPr marL="72505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28148883"/>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9"/>
            <a:ext cx="8579886"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3"/>
            <a:ext cx="8579886" cy="2603307"/>
          </a:xfrm>
          <a:prstGeom prst="rect">
            <a:avLst/>
          </a:prstGeom>
          <a:solidFill>
            <a:srgbClr val="007233"/>
          </a:solidFill>
          <a:effectLst/>
        </p:spPr>
        <p:txBody>
          <a:bodyPr vert="horz" lIns="137160" tIns="137160" rIns="91409" bIns="137160" rtlCol="0" anchor="b" anchorCtr="0">
            <a:noAutofit/>
          </a:bodyPr>
          <a:lstStyle>
            <a:lvl1pPr>
              <a:defRPr lang="en-US" sz="4799"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3"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24" tIns="137124" rIns="137124" bIns="137124" numCol="1" rtlCol="0" anchor="b" anchorCtr="0" compatLnSpc="1">
            <a:prstTxWarp prst="textNoShape">
              <a:avLst/>
            </a:prstTxWarp>
          </a:bodyPr>
          <a:lstStyle/>
          <a:p>
            <a:pPr defTabSz="913514" fontAlgn="base">
              <a:spcBef>
                <a:spcPct val="0"/>
              </a:spcBef>
              <a:spcAft>
                <a:spcPct val="0"/>
              </a:spcAft>
            </a:pPr>
            <a:endParaRPr lang="en-US" sz="1999"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2" y="164179"/>
            <a:ext cx="3691466"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80697095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2"/>
            <a:ext cx="2241224" cy="2355337"/>
          </a:xfrm>
          <a:prstGeom prst="rect">
            <a:avLst/>
          </a:prstGeom>
        </p:spPr>
        <p:txBody>
          <a:bodyPr vert="horz" lIns="91385" tIns="45693" rIns="91385" bIns="45693"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sz="1799" smtClean="0"/>
              <a:t>Click to edit Master subtitle style</a:t>
            </a:r>
            <a:endParaRPr sz="1799"/>
          </a:p>
        </p:txBody>
      </p:sp>
      <p:sp>
        <p:nvSpPr>
          <p:cNvPr id="13" name="Title 1"/>
          <p:cNvSpPr txBox="1">
            <a:spLocks/>
          </p:cNvSpPr>
          <p:nvPr userDrawn="1"/>
        </p:nvSpPr>
        <p:spPr>
          <a:xfrm>
            <a:off x="193272" y="3376352"/>
            <a:ext cx="8409867" cy="1692617"/>
          </a:xfrm>
          <a:prstGeom prst="rect">
            <a:avLst/>
          </a:prstGeom>
          <a:solidFill>
            <a:srgbClr val="007233"/>
          </a:solidFill>
          <a:effectLst/>
        </p:spPr>
        <p:txBody>
          <a:bodyPr vert="horz" lIns="137124" tIns="137124" rIns="91385" bIns="137124"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sz="3999"/>
          </a:p>
        </p:txBody>
      </p:sp>
      <p:sp>
        <p:nvSpPr>
          <p:cNvPr id="14" name="top right small rectangle"/>
          <p:cNvSpPr/>
          <p:nvPr userDrawn="1"/>
        </p:nvSpPr>
        <p:spPr bwMode="auto">
          <a:xfrm>
            <a:off x="8682791"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599"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2" y="5132439"/>
            <a:ext cx="8409867"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2" y="164179"/>
            <a:ext cx="3691466"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384392873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2" y="4468764"/>
            <a:ext cx="11432977" cy="1676400"/>
          </a:xfrm>
          <a:prstGeom prst="rect">
            <a:avLst/>
          </a:prstGeom>
        </p:spPr>
        <p:txBody>
          <a:bodyPr vert="horz" lIns="91409" tIns="45705" rIns="91409" bIns="45705" rtlCol="0" anchor="t" anchorCtr="0">
            <a:normAutofit/>
          </a:bodyPr>
          <a:lstStyle>
            <a:lvl1pPr>
              <a:defRPr sz="3599"/>
            </a:lvl1pPr>
          </a:lstStyle>
          <a:p>
            <a:r>
              <a:rPr lang="en-US" dirty="0" smtClean="0"/>
              <a:t>Click to edit Master title style</a:t>
            </a:r>
            <a:endParaRPr lang="en-US" dirty="0"/>
          </a:p>
        </p:txBody>
      </p:sp>
      <p:sp>
        <p:nvSpPr>
          <p:cNvPr id="2" name="TextBox 1"/>
          <p:cNvSpPr txBox="1"/>
          <p:nvPr userDrawn="1"/>
        </p:nvSpPr>
        <p:spPr>
          <a:xfrm>
            <a:off x="608172" y="3087325"/>
            <a:ext cx="11356757" cy="1107996"/>
          </a:xfrm>
          <a:prstGeom prst="rect">
            <a:avLst/>
          </a:prstGeom>
          <a:noFill/>
        </p:spPr>
        <p:txBody>
          <a:bodyPr wrap="square" rtlCol="0">
            <a:spAutoFit/>
          </a:bodyPr>
          <a:lstStyle/>
          <a:p>
            <a:pPr defTabSz="913814"/>
            <a:r>
              <a:rPr lang="en-US" sz="6598"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2"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2" y="164179"/>
            <a:ext cx="3691466"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18087528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3" name="Rectangle 2"/>
          <p:cNvSpPr/>
          <p:nvPr userDrawn="1"/>
        </p:nvSpPr>
        <p:spPr bwMode="auto">
          <a:xfrm>
            <a:off x="269239" y="2084172"/>
            <a:ext cx="8964248" cy="35862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2" y="3878574"/>
            <a:ext cx="8964186" cy="1792326"/>
          </a:xfrm>
          <a:noFill/>
        </p:spPr>
        <p:txBody>
          <a:bodyPr lIns="146304" tIns="109728" rIns="146304" bIns="109728">
            <a:noAutofit/>
          </a:bodyPr>
          <a:lstStyle>
            <a:lvl1pPr marL="0" indent="0">
              <a:spcBef>
                <a:spcPts val="0"/>
              </a:spcBef>
              <a:buNone/>
              <a:defRPr sz="3529" spc="0" baseline="0">
                <a:gradFill>
                  <a:gsLst>
                    <a:gs pos="2917">
                      <a:srgbClr val="FFFFFF"/>
                    </a:gs>
                    <a:gs pos="30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spTree>
    <p:extLst>
      <p:ext uri="{BB962C8B-B14F-4D97-AF65-F5344CB8AC3E}">
        <p14:creationId xmlns:p14="http://schemas.microsoft.com/office/powerpoint/2010/main" val="12196116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04428835"/>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2" y="1371603"/>
            <a:ext cx="5616915" cy="4953001"/>
          </a:xfrm>
          <a:prstGeom prst="rect">
            <a:avLst/>
          </a:prstGeom>
        </p:spPr>
        <p:txBody>
          <a:bodyPr>
            <a:normAutofit/>
          </a:bodyPr>
          <a:lstStyle>
            <a:lvl1pPr>
              <a:defRPr sz="3199"/>
            </a:lvl1pPr>
            <a:lvl2pPr>
              <a:defRPr sz="2799"/>
            </a:lvl2pPr>
            <a:lvl3pPr>
              <a:defRPr sz="2399"/>
            </a:lvl3pPr>
            <a:lvl4pPr>
              <a:defRPr sz="1999"/>
            </a:lvl4pPr>
            <a:lvl5pPr>
              <a:defRPr sz="19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3"/>
            <a:ext cx="5619121" cy="4953001"/>
          </a:xfrm>
          <a:prstGeom prst="rect">
            <a:avLst/>
          </a:prstGeom>
        </p:spPr>
        <p:txBody>
          <a:bodyPr>
            <a:normAutofit/>
          </a:bodyPr>
          <a:lstStyle>
            <a:lvl1pPr>
              <a:defRPr sz="3199"/>
            </a:lvl1pPr>
            <a:lvl2pPr>
              <a:defRPr sz="2799"/>
            </a:lvl2pPr>
            <a:lvl3pPr>
              <a:defRPr sz="2399"/>
            </a:lvl3pPr>
            <a:lvl4pPr>
              <a:defRPr sz="1999"/>
            </a:lvl4pPr>
            <a:lvl5pPr>
              <a:defRPr sz="19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33113530"/>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2" y="1330656"/>
            <a:ext cx="5616915" cy="639762"/>
          </a:xfrm>
          <a:prstGeom prst="rect">
            <a:avLst/>
          </a:prstGeom>
          <a:solidFill>
            <a:srgbClr val="86C400"/>
          </a:solidFill>
        </p:spPr>
        <p:txBody>
          <a:bodyPr anchor="b">
            <a:normAutofit/>
          </a:bodyPr>
          <a:lstStyle>
            <a:lvl1pPr marL="0" indent="0">
              <a:buNone/>
              <a:defRPr sz="3199" b="1">
                <a:solidFill>
                  <a:schemeClr val="bg1"/>
                </a:solidFill>
                <a:effectLst/>
              </a:defRPr>
            </a:lvl1pPr>
            <a:lvl2pPr marL="456907" indent="0">
              <a:buNone/>
              <a:defRPr sz="1999" b="1"/>
            </a:lvl2pPr>
            <a:lvl3pPr marL="913814" indent="0">
              <a:buNone/>
              <a:defRPr sz="1799" b="1"/>
            </a:lvl3pPr>
            <a:lvl4pPr marL="1370722" indent="0">
              <a:buNone/>
              <a:defRPr sz="1600" b="1"/>
            </a:lvl4pPr>
            <a:lvl5pPr marL="1827630" indent="0">
              <a:buNone/>
              <a:defRPr sz="1600" b="1"/>
            </a:lvl5pPr>
            <a:lvl6pPr marL="2284536" indent="0">
              <a:buNone/>
              <a:defRPr sz="1600" b="1"/>
            </a:lvl6pPr>
            <a:lvl7pPr marL="2741444" indent="0">
              <a:buNone/>
              <a:defRPr sz="1600" b="1"/>
            </a:lvl7pPr>
            <a:lvl8pPr marL="3198351" indent="0">
              <a:buNone/>
              <a:defRPr sz="1600" b="1"/>
            </a:lvl8pPr>
            <a:lvl9pPr marL="3655261"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2" y="1981200"/>
            <a:ext cx="5616915" cy="4648200"/>
          </a:xfrm>
          <a:prstGeom prst="rect">
            <a:avLst/>
          </a:prstGeom>
        </p:spPr>
        <p:txBody>
          <a:bodyPr/>
          <a:lstStyle>
            <a:lvl1pPr>
              <a:defRPr sz="2799"/>
            </a:lvl1pPr>
            <a:lvl2pPr>
              <a:defRPr sz="2399"/>
            </a:lvl2pPr>
            <a:lvl3pPr>
              <a:defRPr sz="1999"/>
            </a:lvl3pPr>
            <a:lvl4pPr>
              <a:defRPr sz="1799"/>
            </a:lvl4pPr>
            <a:lvl5pPr>
              <a:defRPr sz="17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8" y="1330656"/>
            <a:ext cx="5619121" cy="639762"/>
          </a:xfrm>
          <a:prstGeom prst="rect">
            <a:avLst/>
          </a:prstGeom>
          <a:solidFill>
            <a:srgbClr val="1F497D"/>
          </a:solidFill>
        </p:spPr>
        <p:txBody>
          <a:bodyPr anchor="b">
            <a:normAutofit/>
          </a:bodyPr>
          <a:lstStyle>
            <a:lvl1pPr marL="0" indent="0">
              <a:buNone/>
              <a:defRPr sz="3199" b="1">
                <a:solidFill>
                  <a:schemeClr val="bg1"/>
                </a:solidFill>
                <a:effectLst/>
              </a:defRPr>
            </a:lvl1pPr>
            <a:lvl2pPr marL="456907" indent="0">
              <a:buNone/>
              <a:defRPr sz="1999" b="1"/>
            </a:lvl2pPr>
            <a:lvl3pPr marL="913814" indent="0">
              <a:buNone/>
              <a:defRPr sz="1799" b="1"/>
            </a:lvl3pPr>
            <a:lvl4pPr marL="1370722" indent="0">
              <a:buNone/>
              <a:defRPr sz="1600" b="1"/>
            </a:lvl4pPr>
            <a:lvl5pPr marL="1827630" indent="0">
              <a:buNone/>
              <a:defRPr sz="1600" b="1"/>
            </a:lvl5pPr>
            <a:lvl6pPr marL="2284536" indent="0">
              <a:buNone/>
              <a:defRPr sz="1600" b="1"/>
            </a:lvl6pPr>
            <a:lvl7pPr marL="2741444" indent="0">
              <a:buNone/>
              <a:defRPr sz="1600" b="1"/>
            </a:lvl7pPr>
            <a:lvl8pPr marL="3198351" indent="0">
              <a:buNone/>
              <a:defRPr sz="1600" b="1"/>
            </a:lvl8pPr>
            <a:lvl9pPr marL="3655261"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8" y="1981200"/>
            <a:ext cx="5619121" cy="4648200"/>
          </a:xfrm>
          <a:prstGeom prst="rect">
            <a:avLst/>
          </a:prstGeom>
        </p:spPr>
        <p:txBody>
          <a:bodyPr/>
          <a:lstStyle>
            <a:lvl1pPr>
              <a:defRPr sz="2799"/>
            </a:lvl1pPr>
            <a:lvl2pPr>
              <a:defRPr sz="2399"/>
            </a:lvl2pPr>
            <a:lvl3pPr>
              <a:defRPr sz="1999"/>
            </a:lvl3pPr>
            <a:lvl4pPr>
              <a:defRPr sz="1799"/>
            </a:lvl4pPr>
            <a:lvl5pPr>
              <a:defRPr sz="17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92424029"/>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63459186"/>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0811188"/>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1"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8" y="5960743"/>
            <a:ext cx="11078818" cy="738664"/>
          </a:xfrm>
          <a:prstGeom prst="rect">
            <a:avLst/>
          </a:prstGeom>
          <a:noFill/>
          <a:ln w="9525">
            <a:noFill/>
            <a:miter lim="800000"/>
            <a:headEnd/>
            <a:tailEnd/>
          </a:ln>
        </p:spPr>
        <p:txBody>
          <a:bodyPr wrap="square">
            <a:spAutoFit/>
          </a:bodyPr>
          <a:lstStyle/>
          <a:p>
            <a:pPr marL="0" lvl="1" defTabSz="913814">
              <a:defRPr/>
            </a:pPr>
            <a:r>
              <a:rPr lang="en-US" sz="1050" dirty="0">
                <a:solidFill>
                  <a:prstClr val="white">
                    <a:lumMod val="85000"/>
                  </a:prstClr>
                </a:solidFill>
              </a:rPr>
              <a:t>©</a:t>
            </a:r>
            <a:r>
              <a:rPr lang="en-US" sz="1050" dirty="0" smtClean="0">
                <a:solidFill>
                  <a:prstClr val="white">
                    <a:lumMod val="85000"/>
                  </a:prstClr>
                </a:solidFill>
              </a:rPr>
              <a:t>2014 </a:t>
            </a:r>
            <a:r>
              <a:rPr lang="en-US" sz="1050" dirty="0">
                <a:solidFill>
                  <a:prstClr val="white">
                    <a:lumMod val="85000"/>
                  </a:prst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8" y="2940117"/>
            <a:ext cx="5473148" cy="2229412"/>
          </a:xfrm>
          <a:prstGeom prst="rect">
            <a:avLst/>
          </a:prstGeom>
        </p:spPr>
      </p:pic>
    </p:spTree>
    <p:extLst>
      <p:ext uri="{BB962C8B-B14F-4D97-AF65-F5344CB8AC3E}">
        <p14:creationId xmlns:p14="http://schemas.microsoft.com/office/powerpoint/2010/main" val="2392488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91241">
                      <a:schemeClr val="tx1"/>
                    </a:gs>
                    <a:gs pos="57000">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91241">
                      <a:schemeClr val="tx1"/>
                    </a:gs>
                    <a:gs pos="57000">
                      <a:schemeClr val="tx1"/>
                    </a:gs>
                    <a:gs pos="18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6097204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91241">
                      <a:schemeClr val="tx1"/>
                    </a:gs>
                    <a:gs pos="57000">
                      <a:schemeClr val="tx1"/>
                    </a:gs>
                    <a:gs pos="18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870560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91241">
                      <a:schemeClr val="tx1"/>
                    </a:gs>
                    <a:gs pos="57000">
                      <a:schemeClr val="tx1"/>
                    </a:gs>
                    <a:gs pos="1800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13082960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52011742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theme" Target="../theme/theme2.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4.xml"/><Relationship Id="rId3" Type="http://schemas.openxmlformats.org/officeDocument/2006/relationships/slideLayout" Target="../slideLayouts/slideLayout49.xml"/><Relationship Id="rId7" Type="http://schemas.openxmlformats.org/officeDocument/2006/relationships/slideLayout" Target="../slideLayouts/slideLayout53.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5" Type="http://schemas.openxmlformats.org/officeDocument/2006/relationships/slideLayout" Target="../slideLayouts/slideLayout51.xml"/><Relationship Id="rId10" Type="http://schemas.openxmlformats.org/officeDocument/2006/relationships/theme" Target="../theme/theme3.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38" cstate="print">
            <a:extLst>
              <a:ext uri="{28A0092B-C50C-407E-A947-70E740481C1C}">
                <a14:useLocalDpi xmlns:a14="http://schemas.microsoft.com/office/drawing/2010/main" val="0"/>
              </a:ext>
            </a:extLst>
          </a:blip>
          <a:stretch>
            <a:fillRect/>
          </a:stretch>
        </p:blipFill>
        <p:spPr>
          <a:xfrm rot="5400000">
            <a:off x="10325051" y="1906413"/>
            <a:ext cx="4214127" cy="401304"/>
          </a:xfrm>
          <a:prstGeom prst="rect">
            <a:avLst/>
          </a:prstGeom>
        </p:spPr>
      </p:pic>
      <p:sp>
        <p:nvSpPr>
          <p:cNvPr id="3" name="Slide Number Placeholder 2"/>
          <p:cNvSpPr>
            <a:spLocks noGrp="1"/>
          </p:cNvSpPr>
          <p:nvPr>
            <p:ph type="sldNum" sz="quarter" idx="4"/>
          </p:nvPr>
        </p:nvSpPr>
        <p:spPr>
          <a:xfrm>
            <a:off x="11026337" y="6193368"/>
            <a:ext cx="896425" cy="371926"/>
          </a:xfrm>
          <a:prstGeom prst="rect">
            <a:avLst/>
          </a:prstGeom>
        </p:spPr>
        <p:txBody>
          <a:bodyPr vert="horz" lIns="182880" tIns="0" rIns="182880" bIns="0" rtlCol="0" anchor="b" anchorCtr="0"/>
          <a:lstStyle>
            <a:lvl1pPr algn="r">
              <a:defRPr sz="1961">
                <a:solidFill>
                  <a:schemeClr val="tx1">
                    <a:tint val="75000"/>
                  </a:schemeClr>
                </a:solidFill>
              </a:defRPr>
            </a:lvl1pPr>
          </a:lstStyle>
          <a:p>
            <a:pPr defTabSz="914314"/>
            <a:fld id="{6974C60E-8F8C-41D8-9BFF-6DF338C2FC78}" type="slidenum">
              <a:rPr lang="en-US" smtClean="0">
                <a:solidFill>
                  <a:srgbClr val="505050">
                    <a:tint val="75000"/>
                  </a:srgbClr>
                </a:solidFill>
              </a:rPr>
              <a:pPr defTabSz="914314"/>
              <a:t>‹#›</a:t>
            </a:fld>
            <a:endParaRPr lang="en-US" dirty="0">
              <a:solidFill>
                <a:srgbClr val="505050">
                  <a:tint val="75000"/>
                </a:srgbClr>
              </a:solidFill>
            </a:endParaRPr>
          </a:p>
        </p:txBody>
      </p:sp>
    </p:spTree>
    <p:extLst>
      <p:ext uri="{BB962C8B-B14F-4D97-AF65-F5344CB8AC3E}">
        <p14:creationId xmlns:p14="http://schemas.microsoft.com/office/powerpoint/2010/main" val="3530956810"/>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 id="2147483712" r:id="rId19"/>
    <p:sldLayoutId id="2147483713" r:id="rId20"/>
    <p:sldLayoutId id="2147483714" r:id="rId21"/>
    <p:sldLayoutId id="2147483715" r:id="rId22"/>
    <p:sldLayoutId id="2147483716" r:id="rId23"/>
    <p:sldLayoutId id="2147483717" r:id="rId24"/>
    <p:sldLayoutId id="2147483718" r:id="rId25"/>
    <p:sldLayoutId id="2147483719" r:id="rId26"/>
    <p:sldLayoutId id="2147483720" r:id="rId27"/>
    <p:sldLayoutId id="2147483721" r:id="rId28"/>
    <p:sldLayoutId id="2147483722" r:id="rId29"/>
    <p:sldLayoutId id="2147483723" r:id="rId30"/>
    <p:sldLayoutId id="2147483724" r:id="rId31"/>
    <p:sldLayoutId id="2147483725" r:id="rId32"/>
    <p:sldLayoutId id="2147483726" r:id="rId33"/>
    <p:sldLayoutId id="2147483727" r:id="rId34"/>
    <p:sldLayoutId id="2147483728" r:id="rId35"/>
    <p:sldLayoutId id="2147483729" r:id="rId36"/>
  </p:sldLayoutIdLst>
  <p:transition>
    <p:fade/>
  </p:transition>
  <p:timing>
    <p:tnLst>
      <p:par>
        <p:cTn id="1" dur="indefinite" restart="never" nodeType="tmRoot"/>
      </p:par>
    </p:tnLst>
  </p:timing>
  <p:hf hdr="0" ftr="0" dt="0"/>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7"/>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2580394195"/>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50" r:id="rId10"/>
  </p:sldLayoutIdLst>
  <p:timing>
    <p:tnLst>
      <p:par>
        <p:cTn id="1" dur="indefinite" restart="never" nodeType="tmRoot"/>
      </p:par>
    </p:tnLst>
  </p:timing>
  <p:txStyles>
    <p:titleStyle>
      <a:lvl1pPr algn="l" defTabSz="913814" rtl="0" eaLnBrk="1" latinLnBrk="0" hangingPunct="1">
        <a:lnSpc>
          <a:spcPct val="80000"/>
        </a:lnSpc>
        <a:spcBef>
          <a:spcPct val="0"/>
        </a:spcBef>
        <a:buNone/>
        <a:defRPr sz="4399"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680" indent="-342680" algn="l" defTabSz="913814" rtl="0" eaLnBrk="1" latinLnBrk="0" hangingPunct="1">
        <a:spcBef>
          <a:spcPts val="1200"/>
        </a:spcBef>
        <a:buFont typeface="Arial" pitchFamily="34" charset="0"/>
        <a:buChar char="•"/>
        <a:defRPr sz="3199"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475" indent="-285566" algn="l" defTabSz="913814" rtl="0" eaLnBrk="1" latinLnBrk="0" hangingPunct="1">
        <a:spcBef>
          <a:spcPts val="300"/>
        </a:spcBef>
        <a:spcAft>
          <a:spcPts val="300"/>
        </a:spcAft>
        <a:buFont typeface="Arial" pitchFamily="34" charset="0"/>
        <a:buChar char="–"/>
        <a:defRPr sz="27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269" indent="-228453" algn="l" defTabSz="913814" rtl="0" eaLnBrk="1" latinLnBrk="0" hangingPunct="1">
        <a:spcBef>
          <a:spcPts val="200"/>
        </a:spcBef>
        <a:spcAft>
          <a:spcPts val="200"/>
        </a:spcAft>
        <a:buFont typeface="Arial" pitchFamily="34" charset="0"/>
        <a:buChar char="•"/>
        <a:defRPr sz="23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177" indent="-228453" algn="l" defTabSz="913814" rtl="0" eaLnBrk="1" latinLnBrk="0" hangingPunct="1">
        <a:spcBef>
          <a:spcPct val="20000"/>
        </a:spcBef>
        <a:buFont typeface="Arial" pitchFamily="34" charset="0"/>
        <a:buChar char="–"/>
        <a:defRPr sz="19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083" indent="-228453" algn="l" defTabSz="913814" rtl="0" eaLnBrk="1" latinLnBrk="0" hangingPunct="1">
        <a:spcBef>
          <a:spcPct val="20000"/>
        </a:spcBef>
        <a:buFont typeface="Arial" pitchFamily="34" charset="0"/>
        <a:buChar char="»"/>
        <a:defRPr sz="19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2991"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69898"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6805"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3713"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3814" rtl="0" eaLnBrk="1" latinLnBrk="0" hangingPunct="1">
        <a:defRPr sz="1799" kern="1200">
          <a:solidFill>
            <a:schemeClr val="tx1"/>
          </a:solidFill>
          <a:latin typeface="+mn-lt"/>
          <a:ea typeface="+mn-ea"/>
          <a:cs typeface="+mn-cs"/>
        </a:defRPr>
      </a:lvl1pPr>
      <a:lvl2pPr marL="456907" algn="l" defTabSz="913814" rtl="0" eaLnBrk="1" latinLnBrk="0" hangingPunct="1">
        <a:defRPr sz="1799" kern="1200">
          <a:solidFill>
            <a:schemeClr val="tx1"/>
          </a:solidFill>
          <a:latin typeface="+mn-lt"/>
          <a:ea typeface="+mn-ea"/>
          <a:cs typeface="+mn-cs"/>
        </a:defRPr>
      </a:lvl2pPr>
      <a:lvl3pPr marL="913814" algn="l" defTabSz="913814" rtl="0" eaLnBrk="1" latinLnBrk="0" hangingPunct="1">
        <a:defRPr sz="1799" kern="1200">
          <a:solidFill>
            <a:schemeClr val="tx1"/>
          </a:solidFill>
          <a:latin typeface="+mn-lt"/>
          <a:ea typeface="+mn-ea"/>
          <a:cs typeface="+mn-cs"/>
        </a:defRPr>
      </a:lvl3pPr>
      <a:lvl4pPr marL="1370722" algn="l" defTabSz="913814" rtl="0" eaLnBrk="1" latinLnBrk="0" hangingPunct="1">
        <a:defRPr sz="1799" kern="1200">
          <a:solidFill>
            <a:schemeClr val="tx1"/>
          </a:solidFill>
          <a:latin typeface="+mn-lt"/>
          <a:ea typeface="+mn-ea"/>
          <a:cs typeface="+mn-cs"/>
        </a:defRPr>
      </a:lvl4pPr>
      <a:lvl5pPr marL="1827630" algn="l" defTabSz="913814" rtl="0" eaLnBrk="1" latinLnBrk="0" hangingPunct="1">
        <a:defRPr sz="1799" kern="1200">
          <a:solidFill>
            <a:schemeClr val="tx1"/>
          </a:solidFill>
          <a:latin typeface="+mn-lt"/>
          <a:ea typeface="+mn-ea"/>
          <a:cs typeface="+mn-cs"/>
        </a:defRPr>
      </a:lvl5pPr>
      <a:lvl6pPr marL="2284536" algn="l" defTabSz="913814" rtl="0" eaLnBrk="1" latinLnBrk="0" hangingPunct="1">
        <a:defRPr sz="1799" kern="1200">
          <a:solidFill>
            <a:schemeClr val="tx1"/>
          </a:solidFill>
          <a:latin typeface="+mn-lt"/>
          <a:ea typeface="+mn-ea"/>
          <a:cs typeface="+mn-cs"/>
        </a:defRPr>
      </a:lvl6pPr>
      <a:lvl7pPr marL="2741444" algn="l" defTabSz="913814" rtl="0" eaLnBrk="1" latinLnBrk="0" hangingPunct="1">
        <a:defRPr sz="1799" kern="1200">
          <a:solidFill>
            <a:schemeClr val="tx1"/>
          </a:solidFill>
          <a:latin typeface="+mn-lt"/>
          <a:ea typeface="+mn-ea"/>
          <a:cs typeface="+mn-cs"/>
        </a:defRPr>
      </a:lvl7pPr>
      <a:lvl8pPr marL="3198351" algn="l" defTabSz="913814" rtl="0" eaLnBrk="1" latinLnBrk="0" hangingPunct="1">
        <a:defRPr sz="1799" kern="1200">
          <a:solidFill>
            <a:schemeClr val="tx1"/>
          </a:solidFill>
          <a:latin typeface="+mn-lt"/>
          <a:ea typeface="+mn-ea"/>
          <a:cs typeface="+mn-cs"/>
        </a:defRPr>
      </a:lvl8pPr>
      <a:lvl9pPr marL="3655261" algn="l" defTabSz="913814"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7"/>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516418288"/>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Lst>
  <p:timing>
    <p:tnLst>
      <p:par>
        <p:cTn id="1" dur="indefinite" restart="never" nodeType="tmRoot"/>
      </p:par>
    </p:tnLst>
  </p:timing>
  <p:txStyles>
    <p:titleStyle>
      <a:lvl1pPr algn="l" defTabSz="913814" rtl="0" eaLnBrk="1" latinLnBrk="0" hangingPunct="1">
        <a:lnSpc>
          <a:spcPct val="80000"/>
        </a:lnSpc>
        <a:spcBef>
          <a:spcPct val="0"/>
        </a:spcBef>
        <a:buNone/>
        <a:defRPr sz="4399"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680" indent="-342680" algn="l" defTabSz="913814" rtl="0" eaLnBrk="1" latinLnBrk="0" hangingPunct="1">
        <a:spcBef>
          <a:spcPts val="1200"/>
        </a:spcBef>
        <a:buFont typeface="Arial" pitchFamily="34" charset="0"/>
        <a:buChar char="•"/>
        <a:defRPr sz="3199"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475" indent="-285566" algn="l" defTabSz="913814" rtl="0" eaLnBrk="1" latinLnBrk="0" hangingPunct="1">
        <a:spcBef>
          <a:spcPts val="300"/>
        </a:spcBef>
        <a:spcAft>
          <a:spcPts val="300"/>
        </a:spcAft>
        <a:buFont typeface="Arial" pitchFamily="34" charset="0"/>
        <a:buChar char="–"/>
        <a:defRPr sz="27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269" indent="-228453" algn="l" defTabSz="913814" rtl="0" eaLnBrk="1" latinLnBrk="0" hangingPunct="1">
        <a:spcBef>
          <a:spcPts val="200"/>
        </a:spcBef>
        <a:spcAft>
          <a:spcPts val="200"/>
        </a:spcAft>
        <a:buFont typeface="Arial" pitchFamily="34" charset="0"/>
        <a:buChar char="•"/>
        <a:defRPr sz="23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177" indent="-228453" algn="l" defTabSz="913814" rtl="0" eaLnBrk="1" latinLnBrk="0" hangingPunct="1">
        <a:spcBef>
          <a:spcPct val="20000"/>
        </a:spcBef>
        <a:buFont typeface="Arial" pitchFamily="34" charset="0"/>
        <a:buChar char="–"/>
        <a:defRPr sz="19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083" indent="-228453" algn="l" defTabSz="913814" rtl="0" eaLnBrk="1" latinLnBrk="0" hangingPunct="1">
        <a:spcBef>
          <a:spcPct val="20000"/>
        </a:spcBef>
        <a:buFont typeface="Arial" pitchFamily="34" charset="0"/>
        <a:buChar char="»"/>
        <a:defRPr sz="19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2991"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69898"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6805"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3713"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3814" rtl="0" eaLnBrk="1" latinLnBrk="0" hangingPunct="1">
        <a:defRPr sz="1799" kern="1200">
          <a:solidFill>
            <a:schemeClr val="tx1"/>
          </a:solidFill>
          <a:latin typeface="+mn-lt"/>
          <a:ea typeface="+mn-ea"/>
          <a:cs typeface="+mn-cs"/>
        </a:defRPr>
      </a:lvl1pPr>
      <a:lvl2pPr marL="456907" algn="l" defTabSz="913814" rtl="0" eaLnBrk="1" latinLnBrk="0" hangingPunct="1">
        <a:defRPr sz="1799" kern="1200">
          <a:solidFill>
            <a:schemeClr val="tx1"/>
          </a:solidFill>
          <a:latin typeface="+mn-lt"/>
          <a:ea typeface="+mn-ea"/>
          <a:cs typeface="+mn-cs"/>
        </a:defRPr>
      </a:lvl2pPr>
      <a:lvl3pPr marL="913814" algn="l" defTabSz="913814" rtl="0" eaLnBrk="1" latinLnBrk="0" hangingPunct="1">
        <a:defRPr sz="1799" kern="1200">
          <a:solidFill>
            <a:schemeClr val="tx1"/>
          </a:solidFill>
          <a:latin typeface="+mn-lt"/>
          <a:ea typeface="+mn-ea"/>
          <a:cs typeface="+mn-cs"/>
        </a:defRPr>
      </a:lvl3pPr>
      <a:lvl4pPr marL="1370722" algn="l" defTabSz="913814" rtl="0" eaLnBrk="1" latinLnBrk="0" hangingPunct="1">
        <a:defRPr sz="1799" kern="1200">
          <a:solidFill>
            <a:schemeClr val="tx1"/>
          </a:solidFill>
          <a:latin typeface="+mn-lt"/>
          <a:ea typeface="+mn-ea"/>
          <a:cs typeface="+mn-cs"/>
        </a:defRPr>
      </a:lvl4pPr>
      <a:lvl5pPr marL="1827630" algn="l" defTabSz="913814" rtl="0" eaLnBrk="1" latinLnBrk="0" hangingPunct="1">
        <a:defRPr sz="1799" kern="1200">
          <a:solidFill>
            <a:schemeClr val="tx1"/>
          </a:solidFill>
          <a:latin typeface="+mn-lt"/>
          <a:ea typeface="+mn-ea"/>
          <a:cs typeface="+mn-cs"/>
        </a:defRPr>
      </a:lvl5pPr>
      <a:lvl6pPr marL="2284536" algn="l" defTabSz="913814" rtl="0" eaLnBrk="1" latinLnBrk="0" hangingPunct="1">
        <a:defRPr sz="1799" kern="1200">
          <a:solidFill>
            <a:schemeClr val="tx1"/>
          </a:solidFill>
          <a:latin typeface="+mn-lt"/>
          <a:ea typeface="+mn-ea"/>
          <a:cs typeface="+mn-cs"/>
        </a:defRPr>
      </a:lvl6pPr>
      <a:lvl7pPr marL="2741444" algn="l" defTabSz="913814" rtl="0" eaLnBrk="1" latinLnBrk="0" hangingPunct="1">
        <a:defRPr sz="1799" kern="1200">
          <a:solidFill>
            <a:schemeClr val="tx1"/>
          </a:solidFill>
          <a:latin typeface="+mn-lt"/>
          <a:ea typeface="+mn-ea"/>
          <a:cs typeface="+mn-cs"/>
        </a:defRPr>
      </a:lvl7pPr>
      <a:lvl8pPr marL="3198351" algn="l" defTabSz="913814" rtl="0" eaLnBrk="1" latinLnBrk="0" hangingPunct="1">
        <a:defRPr sz="1799" kern="1200">
          <a:solidFill>
            <a:schemeClr val="tx1"/>
          </a:solidFill>
          <a:latin typeface="+mn-lt"/>
          <a:ea typeface="+mn-ea"/>
          <a:cs typeface="+mn-cs"/>
        </a:defRPr>
      </a:lvl8pPr>
      <a:lvl9pPr marL="3655261" algn="l" defTabSz="913814"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6.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126" indent="-914126"/>
            <a:r>
              <a:rPr lang="en-US" dirty="0" smtClean="0"/>
              <a:t>04 </a:t>
            </a:r>
            <a:r>
              <a:rPr lang="en-US" dirty="0" smtClean="0"/>
              <a:t>| </a:t>
            </a:r>
            <a:r>
              <a:rPr lang="en-US" sz="3600" dirty="0"/>
              <a:t>Securing </a:t>
            </a:r>
            <a:r>
              <a:rPr lang="en-US" sz="3600" dirty="0" smtClean="0"/>
              <a:t>Services</a:t>
            </a:r>
            <a:endParaRPr lang="en-US" dirty="0"/>
          </a:p>
        </p:txBody>
      </p:sp>
      <p:sp>
        <p:nvSpPr>
          <p:cNvPr id="4" name="Subtitle 3"/>
          <p:cNvSpPr>
            <a:spLocks noGrp="1"/>
          </p:cNvSpPr>
          <p:nvPr>
            <p:ph type="subTitle" idx="1"/>
          </p:nvPr>
        </p:nvSpPr>
        <p:spPr/>
        <p:txBody>
          <a:bodyPr/>
          <a:lstStyle/>
          <a:p>
            <a:r>
              <a:rPr lang="en-US" dirty="0" smtClean="0"/>
              <a:t>Bret Stateham | Sr. Technical Evangelist</a:t>
            </a:r>
            <a:endParaRPr lang="en-US" dirty="0"/>
          </a:p>
          <a:p>
            <a:r>
              <a:rPr lang="en-US" dirty="0"/>
              <a:t>Christopher Harrison | Content Developer</a:t>
            </a:r>
          </a:p>
        </p:txBody>
      </p:sp>
    </p:spTree>
    <p:extLst>
      <p:ext uri="{BB962C8B-B14F-4D97-AF65-F5344CB8AC3E}">
        <p14:creationId xmlns:p14="http://schemas.microsoft.com/office/powerpoint/2010/main" val="139194967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 Placeholder 1"/>
          <p:cNvSpPr txBox="1">
            <a:spLocks/>
          </p:cNvSpPr>
          <p:nvPr/>
        </p:nvSpPr>
        <p:spPr>
          <a:xfrm>
            <a:off x="269618" y="1256200"/>
            <a:ext cx="11650488" cy="721156"/>
          </a:xfrm>
          <a:prstGeom prst="rect">
            <a:avLst/>
          </a:prstGeom>
        </p:spPr>
        <p:txBody>
          <a:bodyPr/>
          <a:lstStyle>
            <a:lvl1pPr marL="336111" marR="0" indent="-336111" algn="l" defTabSz="914274"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1"/>
                    </a:gs>
                    <a:gs pos="100000">
                      <a:schemeClr val="tx1"/>
                    </a:gs>
                  </a:gsLst>
                  <a:lin ang="5400000" scaled="0"/>
                </a:gradFill>
                <a:latin typeface="+mj-lt"/>
                <a:ea typeface="+mn-ea"/>
                <a:cs typeface="+mn-cs"/>
              </a:defRPr>
            </a:lvl1pPr>
            <a:lvl2pPr marL="572633" marR="0" indent="-236522"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84258"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08332"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32405"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14252"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90"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27"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65"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solidFill>
                  <a:srgbClr val="1A1A1A"/>
                </a:solidFill>
              </a:rPr>
              <a:t>Synchronize your corporate </a:t>
            </a:r>
            <a:br>
              <a:rPr lang="en-US" sz="3200" dirty="0">
                <a:solidFill>
                  <a:srgbClr val="1A1A1A"/>
                </a:solidFill>
              </a:rPr>
            </a:br>
            <a:r>
              <a:rPr lang="en-US" sz="3200" dirty="0">
                <a:solidFill>
                  <a:srgbClr val="1A1A1A"/>
                </a:solidFill>
              </a:rPr>
              <a:t>and 3</a:t>
            </a:r>
            <a:r>
              <a:rPr lang="en-US" sz="3200" baseline="30000" dirty="0">
                <a:solidFill>
                  <a:srgbClr val="1A1A1A"/>
                </a:solidFill>
              </a:rPr>
              <a:t>rd</a:t>
            </a:r>
            <a:r>
              <a:rPr lang="en-US" sz="3200" dirty="0">
                <a:solidFill>
                  <a:srgbClr val="1A1A1A"/>
                </a:solidFill>
              </a:rPr>
              <a:t> party identities</a:t>
            </a:r>
          </a:p>
          <a:p>
            <a:r>
              <a:rPr lang="en-US" sz="3200" dirty="0">
                <a:solidFill>
                  <a:srgbClr val="1A1A1A"/>
                </a:solidFill>
              </a:rPr>
              <a:t>Integration with O365</a:t>
            </a:r>
          </a:p>
          <a:p>
            <a:r>
              <a:rPr lang="en-US" sz="3200" dirty="0">
                <a:solidFill>
                  <a:srgbClr val="1A1A1A"/>
                </a:solidFill>
              </a:rPr>
              <a:t>Support modern protocols</a:t>
            </a:r>
          </a:p>
          <a:p>
            <a:pPr lvl="1"/>
            <a:r>
              <a:rPr lang="en-US" sz="1700" dirty="0" err="1">
                <a:solidFill>
                  <a:srgbClr val="1A1A1A"/>
                </a:solidFill>
              </a:rPr>
              <a:t>OAuth</a:t>
            </a:r>
            <a:r>
              <a:rPr lang="en-US" sz="1700" dirty="0">
                <a:solidFill>
                  <a:srgbClr val="1A1A1A"/>
                </a:solidFill>
              </a:rPr>
              <a:t> 2.0</a:t>
            </a:r>
          </a:p>
          <a:p>
            <a:pPr lvl="1"/>
            <a:r>
              <a:rPr lang="en-US" sz="1700" dirty="0" err="1">
                <a:solidFill>
                  <a:srgbClr val="1A1A1A"/>
                </a:solidFill>
              </a:rPr>
              <a:t>OpenID</a:t>
            </a:r>
            <a:r>
              <a:rPr lang="en-US" sz="1700" dirty="0">
                <a:solidFill>
                  <a:srgbClr val="1A1A1A"/>
                </a:solidFill>
              </a:rPr>
              <a:t> Connect</a:t>
            </a:r>
          </a:p>
          <a:p>
            <a:pPr lvl="1"/>
            <a:r>
              <a:rPr lang="en-US" sz="1700" dirty="0">
                <a:solidFill>
                  <a:srgbClr val="1A1A1A"/>
                </a:solidFill>
              </a:rPr>
              <a:t>WS-Fed</a:t>
            </a:r>
          </a:p>
          <a:p>
            <a:pPr lvl="1"/>
            <a:r>
              <a:rPr lang="en-US" sz="1700" dirty="0">
                <a:solidFill>
                  <a:srgbClr val="1A1A1A"/>
                </a:solidFill>
              </a:rPr>
              <a:t>SAML 2.0</a:t>
            </a:r>
          </a:p>
          <a:p>
            <a:r>
              <a:rPr lang="en-US" sz="3200" dirty="0">
                <a:solidFill>
                  <a:srgbClr val="1A1A1A"/>
                </a:solidFill>
              </a:rPr>
              <a:t>Identity and Access Mgmt Permissions</a:t>
            </a:r>
          </a:p>
          <a:p>
            <a:pPr lvl="1"/>
            <a:r>
              <a:rPr lang="en-US" sz="1700" dirty="0">
                <a:solidFill>
                  <a:srgbClr val="1A1A1A"/>
                </a:solidFill>
              </a:rPr>
              <a:t>Users</a:t>
            </a:r>
          </a:p>
          <a:p>
            <a:pPr lvl="1"/>
            <a:r>
              <a:rPr lang="en-US" sz="1700" dirty="0">
                <a:solidFill>
                  <a:srgbClr val="1A1A1A"/>
                </a:solidFill>
              </a:rPr>
              <a:t>Groups</a:t>
            </a:r>
          </a:p>
          <a:p>
            <a:pPr lvl="1"/>
            <a:r>
              <a:rPr lang="en-US" sz="1700" dirty="0">
                <a:solidFill>
                  <a:srgbClr val="1A1A1A"/>
                </a:solidFill>
              </a:rPr>
              <a:t>Applications</a:t>
            </a:r>
          </a:p>
          <a:p>
            <a:pPr lvl="1"/>
            <a:endParaRPr lang="en-US" sz="1700" dirty="0">
              <a:solidFill>
                <a:srgbClr val="1A1A1A"/>
              </a:solidFill>
            </a:endParaRPr>
          </a:p>
        </p:txBody>
      </p:sp>
      <p:sp>
        <p:nvSpPr>
          <p:cNvPr id="397" name="Freeform 190"/>
          <p:cNvSpPr>
            <a:spLocks/>
          </p:cNvSpPr>
          <p:nvPr/>
        </p:nvSpPr>
        <p:spPr bwMode="auto">
          <a:xfrm>
            <a:off x="6003950" y="1359142"/>
            <a:ext cx="3063850" cy="1445471"/>
          </a:xfrm>
          <a:custGeom>
            <a:avLst/>
            <a:gdLst>
              <a:gd name="T0" fmla="*/ 387 w 460"/>
              <a:gd name="T1" fmla="*/ 133 h 303"/>
              <a:gd name="T2" fmla="*/ 387 w 460"/>
              <a:gd name="T3" fmla="*/ 127 h 303"/>
              <a:gd name="T4" fmla="*/ 260 w 460"/>
              <a:gd name="T5" fmla="*/ 0 h 303"/>
              <a:gd name="T6" fmla="*/ 154 w 460"/>
              <a:gd name="T7" fmla="*/ 57 h 303"/>
              <a:gd name="T8" fmla="*/ 119 w 460"/>
              <a:gd name="T9" fmla="*/ 47 h 303"/>
              <a:gd name="T10" fmla="*/ 78 w 460"/>
              <a:gd name="T11" fmla="*/ 60 h 303"/>
              <a:gd name="T12" fmla="*/ 46 w 460"/>
              <a:gd name="T13" fmla="*/ 119 h 303"/>
              <a:gd name="T14" fmla="*/ 0 w 460"/>
              <a:gd name="T15" fmla="*/ 203 h 303"/>
              <a:gd name="T16" fmla="*/ 89 w 460"/>
              <a:gd name="T17" fmla="*/ 303 h 303"/>
              <a:gd name="T18" fmla="*/ 100 w 460"/>
              <a:gd name="T19" fmla="*/ 303 h 303"/>
              <a:gd name="T20" fmla="*/ 110 w 460"/>
              <a:gd name="T21" fmla="*/ 303 h 303"/>
              <a:gd name="T22" fmla="*/ 317 w 460"/>
              <a:gd name="T23" fmla="*/ 303 h 303"/>
              <a:gd name="T24" fmla="*/ 321 w 460"/>
              <a:gd name="T25" fmla="*/ 303 h 303"/>
              <a:gd name="T26" fmla="*/ 327 w 460"/>
              <a:gd name="T27" fmla="*/ 303 h 303"/>
              <a:gd name="T28" fmla="*/ 342 w 460"/>
              <a:gd name="T29" fmla="*/ 303 h 303"/>
              <a:gd name="T30" fmla="*/ 375 w 460"/>
              <a:gd name="T31" fmla="*/ 303 h 303"/>
              <a:gd name="T32" fmla="*/ 460 w 460"/>
              <a:gd name="T33" fmla="*/ 217 h 303"/>
              <a:gd name="T34" fmla="*/ 387 w 460"/>
              <a:gd name="T35" fmla="*/ 133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0" h="303">
                <a:moveTo>
                  <a:pt x="387" y="133"/>
                </a:moveTo>
                <a:cubicBezTo>
                  <a:pt x="387" y="131"/>
                  <a:pt x="387" y="128"/>
                  <a:pt x="387" y="127"/>
                </a:cubicBezTo>
                <a:cubicBezTo>
                  <a:pt x="387" y="57"/>
                  <a:pt x="330" y="0"/>
                  <a:pt x="260" y="0"/>
                </a:cubicBezTo>
                <a:cubicBezTo>
                  <a:pt x="216" y="0"/>
                  <a:pt x="177" y="23"/>
                  <a:pt x="154" y="57"/>
                </a:cubicBezTo>
                <a:cubicBezTo>
                  <a:pt x="144" y="51"/>
                  <a:pt x="132" y="47"/>
                  <a:pt x="119" y="47"/>
                </a:cubicBezTo>
                <a:cubicBezTo>
                  <a:pt x="104" y="47"/>
                  <a:pt x="90" y="52"/>
                  <a:pt x="78" y="60"/>
                </a:cubicBezTo>
                <a:cubicBezTo>
                  <a:pt x="59" y="73"/>
                  <a:pt x="46" y="94"/>
                  <a:pt x="46" y="119"/>
                </a:cubicBezTo>
                <a:cubicBezTo>
                  <a:pt x="19" y="137"/>
                  <a:pt x="0" y="168"/>
                  <a:pt x="0" y="203"/>
                </a:cubicBezTo>
                <a:cubicBezTo>
                  <a:pt x="0" y="254"/>
                  <a:pt x="39" y="297"/>
                  <a:pt x="89" y="303"/>
                </a:cubicBezTo>
                <a:cubicBezTo>
                  <a:pt x="92" y="303"/>
                  <a:pt x="97" y="303"/>
                  <a:pt x="100" y="303"/>
                </a:cubicBezTo>
                <a:cubicBezTo>
                  <a:pt x="103" y="303"/>
                  <a:pt x="107" y="303"/>
                  <a:pt x="110" y="303"/>
                </a:cubicBezTo>
                <a:cubicBezTo>
                  <a:pt x="157" y="303"/>
                  <a:pt x="266" y="303"/>
                  <a:pt x="317" y="303"/>
                </a:cubicBezTo>
                <a:cubicBezTo>
                  <a:pt x="319" y="303"/>
                  <a:pt x="320" y="303"/>
                  <a:pt x="321" y="303"/>
                </a:cubicBezTo>
                <a:cubicBezTo>
                  <a:pt x="327" y="303"/>
                  <a:pt x="327" y="303"/>
                  <a:pt x="327" y="303"/>
                </a:cubicBezTo>
                <a:cubicBezTo>
                  <a:pt x="329" y="303"/>
                  <a:pt x="337" y="303"/>
                  <a:pt x="342" y="303"/>
                </a:cubicBezTo>
                <a:cubicBezTo>
                  <a:pt x="375" y="303"/>
                  <a:pt x="375" y="303"/>
                  <a:pt x="375" y="303"/>
                </a:cubicBezTo>
                <a:cubicBezTo>
                  <a:pt x="422" y="302"/>
                  <a:pt x="460" y="264"/>
                  <a:pt x="460" y="217"/>
                </a:cubicBezTo>
                <a:cubicBezTo>
                  <a:pt x="460" y="174"/>
                  <a:pt x="428" y="139"/>
                  <a:pt x="387" y="133"/>
                </a:cubicBez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98" name="Freeform 192"/>
          <p:cNvSpPr>
            <a:spLocks/>
          </p:cNvSpPr>
          <p:nvPr/>
        </p:nvSpPr>
        <p:spPr bwMode="auto">
          <a:xfrm>
            <a:off x="10015494" y="1524885"/>
            <a:ext cx="2121253" cy="1229979"/>
          </a:xfrm>
          <a:custGeom>
            <a:avLst/>
            <a:gdLst>
              <a:gd name="T0" fmla="*/ 251 w 299"/>
              <a:gd name="T1" fmla="*/ 87 h 197"/>
              <a:gd name="T2" fmla="*/ 251 w 299"/>
              <a:gd name="T3" fmla="*/ 83 h 197"/>
              <a:gd name="T4" fmla="*/ 169 w 299"/>
              <a:gd name="T5" fmla="*/ 0 h 197"/>
              <a:gd name="T6" fmla="*/ 100 w 299"/>
              <a:gd name="T7" fmla="*/ 37 h 197"/>
              <a:gd name="T8" fmla="*/ 78 w 299"/>
              <a:gd name="T9" fmla="*/ 31 h 197"/>
              <a:gd name="T10" fmla="*/ 51 w 299"/>
              <a:gd name="T11" fmla="*/ 39 h 197"/>
              <a:gd name="T12" fmla="*/ 30 w 299"/>
              <a:gd name="T13" fmla="*/ 78 h 197"/>
              <a:gd name="T14" fmla="*/ 0 w 299"/>
              <a:gd name="T15" fmla="*/ 132 h 197"/>
              <a:gd name="T16" fmla="*/ 58 w 299"/>
              <a:gd name="T17" fmla="*/ 197 h 197"/>
              <a:gd name="T18" fmla="*/ 65 w 299"/>
              <a:gd name="T19" fmla="*/ 197 h 197"/>
              <a:gd name="T20" fmla="*/ 72 w 299"/>
              <a:gd name="T21" fmla="*/ 197 h 197"/>
              <a:gd name="T22" fmla="*/ 206 w 299"/>
              <a:gd name="T23" fmla="*/ 197 h 197"/>
              <a:gd name="T24" fmla="*/ 209 w 299"/>
              <a:gd name="T25" fmla="*/ 197 h 197"/>
              <a:gd name="T26" fmla="*/ 212 w 299"/>
              <a:gd name="T27" fmla="*/ 197 h 197"/>
              <a:gd name="T28" fmla="*/ 222 w 299"/>
              <a:gd name="T29" fmla="*/ 197 h 197"/>
              <a:gd name="T30" fmla="*/ 244 w 299"/>
              <a:gd name="T31" fmla="*/ 197 h 197"/>
              <a:gd name="T32" fmla="*/ 299 w 299"/>
              <a:gd name="T33" fmla="*/ 142 h 197"/>
              <a:gd name="T34" fmla="*/ 251 w 299"/>
              <a:gd name="T35" fmla="*/ 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9" h="197">
                <a:moveTo>
                  <a:pt x="251" y="87"/>
                </a:moveTo>
                <a:cubicBezTo>
                  <a:pt x="251" y="86"/>
                  <a:pt x="251" y="84"/>
                  <a:pt x="251" y="83"/>
                </a:cubicBezTo>
                <a:cubicBezTo>
                  <a:pt x="251" y="37"/>
                  <a:pt x="215" y="0"/>
                  <a:pt x="169" y="0"/>
                </a:cubicBezTo>
                <a:cubicBezTo>
                  <a:pt x="140" y="0"/>
                  <a:pt x="115" y="15"/>
                  <a:pt x="100" y="37"/>
                </a:cubicBezTo>
                <a:cubicBezTo>
                  <a:pt x="94" y="33"/>
                  <a:pt x="86" y="31"/>
                  <a:pt x="78" y="31"/>
                </a:cubicBezTo>
                <a:cubicBezTo>
                  <a:pt x="68" y="31"/>
                  <a:pt x="58" y="34"/>
                  <a:pt x="51" y="39"/>
                </a:cubicBezTo>
                <a:cubicBezTo>
                  <a:pt x="38" y="48"/>
                  <a:pt x="30" y="62"/>
                  <a:pt x="30" y="78"/>
                </a:cubicBezTo>
                <a:cubicBezTo>
                  <a:pt x="12" y="89"/>
                  <a:pt x="0" y="110"/>
                  <a:pt x="0" y="132"/>
                </a:cubicBezTo>
                <a:cubicBezTo>
                  <a:pt x="0" y="166"/>
                  <a:pt x="25" y="193"/>
                  <a:pt x="58" y="197"/>
                </a:cubicBezTo>
                <a:cubicBezTo>
                  <a:pt x="60" y="197"/>
                  <a:pt x="63" y="197"/>
                  <a:pt x="65" y="197"/>
                </a:cubicBezTo>
                <a:cubicBezTo>
                  <a:pt x="67" y="197"/>
                  <a:pt x="69" y="197"/>
                  <a:pt x="72" y="197"/>
                </a:cubicBezTo>
                <a:cubicBezTo>
                  <a:pt x="102" y="197"/>
                  <a:pt x="173" y="197"/>
                  <a:pt x="206" y="197"/>
                </a:cubicBezTo>
                <a:cubicBezTo>
                  <a:pt x="207" y="197"/>
                  <a:pt x="208" y="197"/>
                  <a:pt x="209" y="197"/>
                </a:cubicBezTo>
                <a:cubicBezTo>
                  <a:pt x="212" y="197"/>
                  <a:pt x="212" y="197"/>
                  <a:pt x="212" y="197"/>
                </a:cubicBezTo>
                <a:cubicBezTo>
                  <a:pt x="214" y="197"/>
                  <a:pt x="219" y="197"/>
                  <a:pt x="222" y="197"/>
                </a:cubicBezTo>
                <a:cubicBezTo>
                  <a:pt x="244" y="197"/>
                  <a:pt x="244" y="197"/>
                  <a:pt x="244" y="197"/>
                </a:cubicBezTo>
                <a:cubicBezTo>
                  <a:pt x="275" y="197"/>
                  <a:pt x="299" y="172"/>
                  <a:pt x="299" y="142"/>
                </a:cubicBezTo>
                <a:cubicBezTo>
                  <a:pt x="299" y="114"/>
                  <a:pt x="278" y="91"/>
                  <a:pt x="251" y="87"/>
                </a:cubicBez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210" name="Title 1"/>
          <p:cNvSpPr txBox="1">
            <a:spLocks/>
          </p:cNvSpPr>
          <p:nvPr/>
        </p:nvSpPr>
        <p:spPr>
          <a:xfrm>
            <a:off x="360480" y="192247"/>
            <a:ext cx="11149013" cy="832547"/>
          </a:xfrm>
          <a:prstGeom prst="rect">
            <a:avLst/>
          </a:prstGeom>
        </p:spPr>
        <p:txBody>
          <a:bodyPr vert="horz" lIns="91416" tIns="45708" rIns="91416" bIns="45708" rtlCol="0" anchor="ctr">
            <a:noAutofit/>
          </a:bodyPr>
          <a:lstStyle>
            <a:lvl1pPr algn="l" defTabSz="914400" rtl="0" eaLnBrk="1" latinLnBrk="0" hangingPunct="1">
              <a:lnSpc>
                <a:spcPct val="100000"/>
              </a:lnSpc>
              <a:spcBef>
                <a:spcPct val="0"/>
              </a:spcBef>
              <a:buNone/>
              <a:defRPr sz="16600" kern="1200">
                <a:solidFill>
                  <a:schemeClr val="bg1"/>
                </a:solidFill>
                <a:latin typeface="+mj-lt"/>
                <a:ea typeface="+mj-ea"/>
                <a:cs typeface="+mj-cs"/>
              </a:defRPr>
            </a:lvl1pPr>
          </a:lstStyle>
          <a:p>
            <a:r>
              <a:rPr lang="en-US" sz="4704" dirty="0">
                <a:solidFill>
                  <a:srgbClr val="1A1A1A"/>
                </a:solidFill>
              </a:rPr>
              <a:t>Microsoft Azure Active Directory</a:t>
            </a:r>
            <a:endParaRPr lang="en-US" sz="5880" dirty="0">
              <a:solidFill>
                <a:srgbClr val="1A1A1A"/>
              </a:solidFill>
            </a:endParaRPr>
          </a:p>
        </p:txBody>
      </p:sp>
      <p:grpSp>
        <p:nvGrpSpPr>
          <p:cNvPr id="221" name="Group 220"/>
          <p:cNvGrpSpPr/>
          <p:nvPr/>
        </p:nvGrpSpPr>
        <p:grpSpPr>
          <a:xfrm>
            <a:off x="9903231" y="5088577"/>
            <a:ext cx="2120988" cy="1356535"/>
            <a:chOff x="3458391" y="4892436"/>
            <a:chExt cx="2706624" cy="1720268"/>
          </a:xfrm>
        </p:grpSpPr>
        <p:sp>
          <p:nvSpPr>
            <p:cNvPr id="222" name="Rectangle 221"/>
            <p:cNvSpPr/>
            <p:nvPr/>
          </p:nvSpPr>
          <p:spPr bwMode="auto">
            <a:xfrm>
              <a:off x="3458391" y="4892436"/>
              <a:ext cx="2706624" cy="1720268"/>
            </a:xfrm>
            <a:prstGeom prst="rect">
              <a:avLst/>
            </a:prstGeom>
            <a:solidFill>
              <a:schemeClr val="accent1"/>
            </a:solidFill>
            <a:ln w="19050">
              <a:solidFill>
                <a:schemeClr val="bg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822" fontAlgn="base">
                <a:lnSpc>
                  <a:spcPct val="90000"/>
                </a:lnSpc>
                <a:spcBef>
                  <a:spcPct val="0"/>
                </a:spcBef>
                <a:spcAft>
                  <a:spcPct val="0"/>
                </a:spcAft>
              </a:pPr>
              <a:endParaRPr lang="en-US" sz="1960" spc="-49" dirty="0">
                <a:solidFill>
                  <a:srgbClr val="1A1A1A"/>
                </a:solidFill>
              </a:endParaRPr>
            </a:p>
          </p:txBody>
        </p:sp>
        <p:grpSp>
          <p:nvGrpSpPr>
            <p:cNvPr id="223" name="Group 222"/>
            <p:cNvGrpSpPr/>
            <p:nvPr/>
          </p:nvGrpSpPr>
          <p:grpSpPr>
            <a:xfrm>
              <a:off x="3755359" y="5289026"/>
              <a:ext cx="2112688" cy="1262885"/>
              <a:chOff x="3770482" y="5289026"/>
              <a:chExt cx="2112688" cy="1262885"/>
            </a:xfrm>
          </p:grpSpPr>
          <p:sp>
            <p:nvSpPr>
              <p:cNvPr id="224" name="TextBox 223"/>
              <p:cNvSpPr txBox="1"/>
              <p:nvPr/>
            </p:nvSpPr>
            <p:spPr>
              <a:xfrm>
                <a:off x="3776239" y="6345376"/>
                <a:ext cx="2106931" cy="206535"/>
              </a:xfrm>
              <a:prstGeom prst="rect">
                <a:avLst/>
              </a:prstGeom>
              <a:noFill/>
            </p:spPr>
            <p:txBody>
              <a:bodyPr wrap="square" lIns="0" tIns="0" rIns="0" bIns="0" rtlCol="0">
                <a:spAutoFit/>
              </a:bodyPr>
              <a:lstStyle/>
              <a:p>
                <a:pPr algn="ctr" defTabSz="1218184">
                  <a:lnSpc>
                    <a:spcPct val="90000"/>
                  </a:lnSpc>
                  <a:spcBef>
                    <a:spcPct val="20000"/>
                  </a:spcBef>
                  <a:buSzPct val="80000"/>
                </a:pPr>
                <a:r>
                  <a:rPr lang="en-US" sz="1176" dirty="0">
                    <a:solidFill>
                      <a:srgbClr val="1A1A1A"/>
                    </a:solidFill>
                  </a:rPr>
                  <a:t>PCs and devices</a:t>
                </a:r>
              </a:p>
            </p:txBody>
          </p:sp>
          <p:grpSp>
            <p:nvGrpSpPr>
              <p:cNvPr id="225" name="Group 224"/>
              <p:cNvGrpSpPr/>
              <p:nvPr/>
            </p:nvGrpSpPr>
            <p:grpSpPr>
              <a:xfrm>
                <a:off x="3770482" y="5289026"/>
                <a:ext cx="2112688" cy="667362"/>
                <a:chOff x="3617870" y="5289026"/>
                <a:chExt cx="2112688" cy="667362"/>
              </a:xfrm>
            </p:grpSpPr>
            <p:sp>
              <p:nvSpPr>
                <p:cNvPr id="226" name="Freeform 6"/>
                <p:cNvSpPr>
                  <a:spLocks noEditPoints="1"/>
                </p:cNvSpPr>
                <p:nvPr/>
              </p:nvSpPr>
              <p:spPr bwMode="black">
                <a:xfrm>
                  <a:off x="3617870" y="5289026"/>
                  <a:ext cx="2112688" cy="667362"/>
                </a:xfrm>
                <a:custGeom>
                  <a:avLst/>
                  <a:gdLst>
                    <a:gd name="T0" fmla="*/ 1781 w 1985"/>
                    <a:gd name="T1" fmla="*/ 576 h 627"/>
                    <a:gd name="T2" fmla="*/ 1781 w 1985"/>
                    <a:gd name="T3" fmla="*/ 576 h 627"/>
                    <a:gd name="T4" fmla="*/ 1781 w 1985"/>
                    <a:gd name="T5" fmla="*/ 576 h 627"/>
                    <a:gd name="T6" fmla="*/ 1781 w 1985"/>
                    <a:gd name="T7" fmla="*/ 576 h 627"/>
                    <a:gd name="T8" fmla="*/ 1781 w 1985"/>
                    <a:gd name="T9" fmla="*/ 576 h 627"/>
                    <a:gd name="T10" fmla="*/ 1781 w 1985"/>
                    <a:gd name="T11" fmla="*/ 576 h 627"/>
                    <a:gd name="T12" fmla="*/ 1745 w 1985"/>
                    <a:gd name="T13" fmla="*/ 627 h 627"/>
                    <a:gd name="T14" fmla="*/ 1787 w 1985"/>
                    <a:gd name="T15" fmla="*/ 590 h 627"/>
                    <a:gd name="T16" fmla="*/ 1788 w 1985"/>
                    <a:gd name="T17" fmla="*/ 581 h 627"/>
                    <a:gd name="T18" fmla="*/ 1846 w 1985"/>
                    <a:gd name="T19" fmla="*/ 575 h 627"/>
                    <a:gd name="T20" fmla="*/ 1846 w 1985"/>
                    <a:gd name="T21" fmla="*/ 575 h 627"/>
                    <a:gd name="T22" fmla="*/ 1853 w 1985"/>
                    <a:gd name="T23" fmla="*/ 575 h 627"/>
                    <a:gd name="T24" fmla="*/ 1855 w 1985"/>
                    <a:gd name="T25" fmla="*/ 575 h 627"/>
                    <a:gd name="T26" fmla="*/ 1854 w 1985"/>
                    <a:gd name="T27" fmla="*/ 584 h 627"/>
                    <a:gd name="T28" fmla="*/ 1856 w 1985"/>
                    <a:gd name="T29" fmla="*/ 574 h 627"/>
                    <a:gd name="T30" fmla="*/ 1862 w 1985"/>
                    <a:gd name="T31" fmla="*/ 572 h 627"/>
                    <a:gd name="T32" fmla="*/ 1867 w 1985"/>
                    <a:gd name="T33" fmla="*/ 581 h 627"/>
                    <a:gd name="T34" fmla="*/ 1867 w 1985"/>
                    <a:gd name="T35" fmla="*/ 581 h 627"/>
                    <a:gd name="T36" fmla="*/ 1858 w 1985"/>
                    <a:gd name="T37" fmla="*/ 582 h 627"/>
                    <a:gd name="T38" fmla="*/ 1856 w 1985"/>
                    <a:gd name="T39" fmla="*/ 574 h 627"/>
                    <a:gd name="T40" fmla="*/ 1855 w 1985"/>
                    <a:gd name="T41" fmla="*/ 593 h 627"/>
                    <a:gd name="T42" fmla="*/ 1849 w 1985"/>
                    <a:gd name="T43" fmla="*/ 585 h 627"/>
                    <a:gd name="T44" fmla="*/ 1850 w 1985"/>
                    <a:gd name="T45" fmla="*/ 585 h 627"/>
                    <a:gd name="T46" fmla="*/ 1858 w 1985"/>
                    <a:gd name="T47" fmla="*/ 583 h 627"/>
                    <a:gd name="T48" fmla="*/ 1860 w 1985"/>
                    <a:gd name="T49" fmla="*/ 592 h 627"/>
                    <a:gd name="T50" fmla="*/ 1867 w 1985"/>
                    <a:gd name="T51" fmla="*/ 590 h 627"/>
                    <a:gd name="T52" fmla="*/ 1861 w 1985"/>
                    <a:gd name="T53" fmla="*/ 591 h 627"/>
                    <a:gd name="T54" fmla="*/ 1859 w 1985"/>
                    <a:gd name="T55" fmla="*/ 583 h 627"/>
                    <a:gd name="T56" fmla="*/ 1867 w 1985"/>
                    <a:gd name="T57" fmla="*/ 582 h 627"/>
                    <a:gd name="T58" fmla="*/ 1931 w 1985"/>
                    <a:gd name="T59" fmla="*/ 589 h 627"/>
                    <a:gd name="T60" fmla="*/ 1931 w 1985"/>
                    <a:gd name="T61" fmla="*/ 575 h 627"/>
                    <a:gd name="T62" fmla="*/ 1752 w 1985"/>
                    <a:gd name="T63" fmla="*/ 522 h 627"/>
                    <a:gd name="T64" fmla="*/ 1776 w 1985"/>
                    <a:gd name="T65" fmla="*/ 581 h 627"/>
                    <a:gd name="T66" fmla="*/ 1776 w 1985"/>
                    <a:gd name="T67" fmla="*/ 581 h 627"/>
                    <a:gd name="T68" fmla="*/ 1776 w 1985"/>
                    <a:gd name="T69" fmla="*/ 581 h 627"/>
                    <a:gd name="T70" fmla="*/ 1776 w 1985"/>
                    <a:gd name="T71" fmla="*/ 581 h 627"/>
                    <a:gd name="T72" fmla="*/ 1776 w 1985"/>
                    <a:gd name="T73" fmla="*/ 581 h 627"/>
                    <a:gd name="T74" fmla="*/ 1583 w 1985"/>
                    <a:gd name="T75" fmla="*/ 59 h 627"/>
                    <a:gd name="T76" fmla="*/ 803 w 1985"/>
                    <a:gd name="T77" fmla="*/ 570 h 627"/>
                    <a:gd name="T78" fmla="*/ 1288 w 1985"/>
                    <a:gd name="T79" fmla="*/ 580 h 627"/>
                    <a:gd name="T80" fmla="*/ 1275 w 1985"/>
                    <a:gd name="T81" fmla="*/ 540 h 627"/>
                    <a:gd name="T82" fmla="*/ 902 w 1985"/>
                    <a:gd name="T83" fmla="*/ 482 h 627"/>
                    <a:gd name="T84" fmla="*/ 1557 w 1985"/>
                    <a:gd name="T85" fmla="*/ 482 h 627"/>
                    <a:gd name="T86" fmla="*/ 292 w 1985"/>
                    <a:gd name="T87" fmla="*/ 16 h 627"/>
                    <a:gd name="T88" fmla="*/ 708 w 1985"/>
                    <a:gd name="T89" fmla="*/ 627 h 627"/>
                    <a:gd name="T90" fmla="*/ 292 w 1985"/>
                    <a:gd name="T91" fmla="*/ 479 h 627"/>
                    <a:gd name="T92" fmla="*/ 670 w 1985"/>
                    <a:gd name="T93" fmla="*/ 585 h 627"/>
                    <a:gd name="T94" fmla="*/ 333 w 1985"/>
                    <a:gd name="T95" fmla="*/ 57 h 627"/>
                    <a:gd name="T96" fmla="*/ 238 w 1985"/>
                    <a:gd name="T97" fmla="*/ 546 h 627"/>
                    <a:gd name="T98" fmla="*/ 247 w 1985"/>
                    <a:gd name="T99" fmla="*/ 480 h 627"/>
                    <a:gd name="T100" fmla="*/ 307 w 1985"/>
                    <a:gd name="T101" fmla="*/ 362 h 627"/>
                    <a:gd name="T102" fmla="*/ 205 w 1985"/>
                    <a:gd name="T103" fmla="*/ 339 h 627"/>
                    <a:gd name="T104" fmla="*/ 86 w 1985"/>
                    <a:gd name="T105" fmla="*/ 368 h 627"/>
                    <a:gd name="T106" fmla="*/ 95 w 1985"/>
                    <a:gd name="T107" fmla="*/ 587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85" h="627">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968" y="133"/>
                      </a:moveTo>
                      <a:cubicBezTo>
                        <a:pt x="1745" y="133"/>
                        <a:pt x="1745" y="133"/>
                        <a:pt x="1745" y="133"/>
                      </a:cubicBezTo>
                      <a:cubicBezTo>
                        <a:pt x="1735" y="133"/>
                        <a:pt x="1728" y="140"/>
                        <a:pt x="1728" y="150"/>
                      </a:cubicBezTo>
                      <a:cubicBezTo>
                        <a:pt x="1728" y="610"/>
                        <a:pt x="1728" y="610"/>
                        <a:pt x="1728" y="610"/>
                      </a:cubicBezTo>
                      <a:cubicBezTo>
                        <a:pt x="1728" y="619"/>
                        <a:pt x="1735" y="627"/>
                        <a:pt x="1745" y="627"/>
                      </a:cubicBezTo>
                      <a:cubicBezTo>
                        <a:pt x="1968" y="627"/>
                        <a:pt x="1968" y="627"/>
                        <a:pt x="1968" y="627"/>
                      </a:cubicBezTo>
                      <a:cubicBezTo>
                        <a:pt x="1978" y="627"/>
                        <a:pt x="1985" y="619"/>
                        <a:pt x="1985" y="610"/>
                      </a:cubicBezTo>
                      <a:cubicBezTo>
                        <a:pt x="1985" y="150"/>
                        <a:pt x="1985" y="150"/>
                        <a:pt x="1985" y="150"/>
                      </a:cubicBezTo>
                      <a:cubicBezTo>
                        <a:pt x="1985" y="140"/>
                        <a:pt x="1978" y="133"/>
                        <a:pt x="1968" y="133"/>
                      </a:cubicBezTo>
                      <a:close/>
                      <a:moveTo>
                        <a:pt x="1787" y="590"/>
                      </a:moveTo>
                      <a:cubicBezTo>
                        <a:pt x="1784" y="586"/>
                        <a:pt x="1784" y="586"/>
                        <a:pt x="1784" y="586"/>
                      </a:cubicBezTo>
                      <a:cubicBezTo>
                        <a:pt x="1783" y="587"/>
                        <a:pt x="1782" y="587"/>
                        <a:pt x="1781" y="587"/>
                      </a:cubicBezTo>
                      <a:cubicBezTo>
                        <a:pt x="1777" y="587"/>
                        <a:pt x="1774" y="584"/>
                        <a:pt x="1774" y="581"/>
                      </a:cubicBezTo>
                      <a:cubicBezTo>
                        <a:pt x="1774" y="577"/>
                        <a:pt x="1777" y="574"/>
                        <a:pt x="1781" y="574"/>
                      </a:cubicBezTo>
                      <a:cubicBezTo>
                        <a:pt x="1785" y="574"/>
                        <a:pt x="1788" y="577"/>
                        <a:pt x="1788" y="581"/>
                      </a:cubicBezTo>
                      <a:cubicBezTo>
                        <a:pt x="1788" y="582"/>
                        <a:pt x="1787" y="584"/>
                        <a:pt x="1786" y="585"/>
                      </a:cubicBezTo>
                      <a:cubicBezTo>
                        <a:pt x="1788" y="589"/>
                        <a:pt x="1788" y="589"/>
                        <a:pt x="1788" y="589"/>
                      </a:cubicBezTo>
                      <a:lnTo>
                        <a:pt x="1787" y="590"/>
                      </a:lnTo>
                      <a:close/>
                      <a:moveTo>
                        <a:pt x="1848" y="583"/>
                      </a:moveTo>
                      <a:cubicBezTo>
                        <a:pt x="1846" y="575"/>
                        <a:pt x="1846" y="575"/>
                        <a:pt x="1846" y="575"/>
                      </a:cubicBezTo>
                      <a:cubicBezTo>
                        <a:pt x="1846" y="575"/>
                        <a:pt x="1846" y="575"/>
                        <a:pt x="1846" y="575"/>
                      </a:cubicBezTo>
                      <a:cubicBezTo>
                        <a:pt x="1846" y="575"/>
                        <a:pt x="1846" y="575"/>
                        <a:pt x="1846" y="575"/>
                      </a:cubicBezTo>
                      <a:cubicBezTo>
                        <a:pt x="1846" y="575"/>
                        <a:pt x="1846" y="575"/>
                        <a:pt x="1846" y="575"/>
                      </a:cubicBezTo>
                      <a:cubicBezTo>
                        <a:pt x="1846" y="575"/>
                        <a:pt x="1846" y="575"/>
                        <a:pt x="1846" y="575"/>
                      </a:cubicBezTo>
                      <a:cubicBezTo>
                        <a:pt x="1846" y="575"/>
                        <a:pt x="1846" y="575"/>
                        <a:pt x="1846" y="575"/>
                      </a:cubicBezTo>
                      <a:cubicBezTo>
                        <a:pt x="1847" y="575"/>
                        <a:pt x="1847" y="575"/>
                        <a:pt x="1848" y="575"/>
                      </a:cubicBezTo>
                      <a:cubicBezTo>
                        <a:pt x="1848" y="576"/>
                        <a:pt x="1849" y="576"/>
                        <a:pt x="1849" y="576"/>
                      </a:cubicBezTo>
                      <a:cubicBezTo>
                        <a:pt x="1850" y="576"/>
                        <a:pt x="1850" y="576"/>
                        <a:pt x="1850" y="576"/>
                      </a:cubicBezTo>
                      <a:cubicBezTo>
                        <a:pt x="1851" y="576"/>
                        <a:pt x="1851" y="576"/>
                        <a:pt x="1852" y="576"/>
                      </a:cubicBezTo>
                      <a:cubicBezTo>
                        <a:pt x="1852" y="576"/>
                        <a:pt x="1853" y="576"/>
                        <a:pt x="1853" y="575"/>
                      </a:cubicBezTo>
                      <a:cubicBezTo>
                        <a:pt x="1854" y="575"/>
                        <a:pt x="1854" y="575"/>
                        <a:pt x="1855" y="574"/>
                      </a:cubicBezTo>
                      <a:cubicBezTo>
                        <a:pt x="1855" y="574"/>
                        <a:pt x="1855" y="574"/>
                        <a:pt x="1855" y="574"/>
                      </a:cubicBezTo>
                      <a:cubicBezTo>
                        <a:pt x="1855" y="574"/>
                        <a:pt x="1855" y="574"/>
                        <a:pt x="1855" y="574"/>
                      </a:cubicBezTo>
                      <a:cubicBezTo>
                        <a:pt x="1855" y="575"/>
                        <a:pt x="1855" y="575"/>
                        <a:pt x="1855" y="575"/>
                      </a:cubicBezTo>
                      <a:cubicBezTo>
                        <a:pt x="1855" y="575"/>
                        <a:pt x="1855" y="575"/>
                        <a:pt x="1855" y="575"/>
                      </a:cubicBezTo>
                      <a:cubicBezTo>
                        <a:pt x="1857" y="582"/>
                        <a:pt x="1857" y="582"/>
                        <a:pt x="1857" y="582"/>
                      </a:cubicBezTo>
                      <a:cubicBezTo>
                        <a:pt x="1857" y="582"/>
                        <a:pt x="1857" y="582"/>
                        <a:pt x="1857" y="582"/>
                      </a:cubicBezTo>
                      <a:cubicBezTo>
                        <a:pt x="1857" y="582"/>
                        <a:pt x="1857" y="582"/>
                        <a:pt x="1857" y="582"/>
                      </a:cubicBezTo>
                      <a:cubicBezTo>
                        <a:pt x="1857" y="583"/>
                        <a:pt x="1857" y="583"/>
                        <a:pt x="1857" y="583"/>
                      </a:cubicBezTo>
                      <a:cubicBezTo>
                        <a:pt x="1856" y="583"/>
                        <a:pt x="1855" y="584"/>
                        <a:pt x="1854" y="584"/>
                      </a:cubicBezTo>
                      <a:cubicBezTo>
                        <a:pt x="1854" y="584"/>
                        <a:pt x="1853" y="584"/>
                        <a:pt x="1853" y="584"/>
                      </a:cubicBezTo>
                      <a:cubicBezTo>
                        <a:pt x="1852" y="584"/>
                        <a:pt x="1852" y="584"/>
                        <a:pt x="1851" y="584"/>
                      </a:cubicBezTo>
                      <a:cubicBezTo>
                        <a:pt x="1850" y="584"/>
                        <a:pt x="1849" y="583"/>
                        <a:pt x="1848" y="583"/>
                      </a:cubicBezTo>
                      <a:cubicBezTo>
                        <a:pt x="1848" y="583"/>
                        <a:pt x="1848" y="583"/>
                        <a:pt x="1848" y="583"/>
                      </a:cubicBezTo>
                      <a:close/>
                      <a:moveTo>
                        <a:pt x="1856" y="574"/>
                      </a:moveTo>
                      <a:cubicBezTo>
                        <a:pt x="1856" y="574"/>
                        <a:pt x="1856" y="574"/>
                        <a:pt x="1856" y="574"/>
                      </a:cubicBezTo>
                      <a:cubicBezTo>
                        <a:pt x="1856" y="574"/>
                        <a:pt x="1856" y="574"/>
                        <a:pt x="1856" y="574"/>
                      </a:cubicBezTo>
                      <a:cubicBezTo>
                        <a:pt x="1856" y="573"/>
                        <a:pt x="1857" y="573"/>
                        <a:pt x="1857" y="573"/>
                      </a:cubicBezTo>
                      <a:cubicBezTo>
                        <a:pt x="1858" y="572"/>
                        <a:pt x="1859" y="572"/>
                        <a:pt x="1860" y="572"/>
                      </a:cubicBezTo>
                      <a:cubicBezTo>
                        <a:pt x="1861" y="572"/>
                        <a:pt x="1862" y="572"/>
                        <a:pt x="1862" y="572"/>
                      </a:cubicBezTo>
                      <a:cubicBezTo>
                        <a:pt x="1863" y="572"/>
                        <a:pt x="1864" y="573"/>
                        <a:pt x="1865" y="573"/>
                      </a:cubicBezTo>
                      <a:cubicBezTo>
                        <a:pt x="1865" y="573"/>
                        <a:pt x="1865" y="573"/>
                        <a:pt x="1865" y="573"/>
                      </a:cubicBezTo>
                      <a:cubicBezTo>
                        <a:pt x="1865" y="574"/>
                        <a:pt x="1865" y="574"/>
                        <a:pt x="1865" y="574"/>
                      </a:cubicBezTo>
                      <a:cubicBezTo>
                        <a:pt x="1867" y="581"/>
                        <a:pt x="1867" y="581"/>
                        <a:pt x="1867" y="581"/>
                      </a:cubicBezTo>
                      <a:cubicBezTo>
                        <a:pt x="1867" y="581"/>
                        <a:pt x="1867" y="581"/>
                        <a:pt x="1867" y="581"/>
                      </a:cubicBezTo>
                      <a:cubicBezTo>
                        <a:pt x="1867" y="581"/>
                        <a:pt x="1867" y="581"/>
                        <a:pt x="1867" y="581"/>
                      </a:cubicBezTo>
                      <a:cubicBezTo>
                        <a:pt x="1867" y="581"/>
                        <a:pt x="1867" y="581"/>
                        <a:pt x="1867" y="581"/>
                      </a:cubicBezTo>
                      <a:cubicBezTo>
                        <a:pt x="1867" y="581"/>
                        <a:pt x="1867" y="581"/>
                        <a:pt x="1867" y="581"/>
                      </a:cubicBezTo>
                      <a:cubicBezTo>
                        <a:pt x="1867" y="581"/>
                        <a:pt x="1867" y="581"/>
                        <a:pt x="1867" y="581"/>
                      </a:cubicBezTo>
                      <a:cubicBezTo>
                        <a:pt x="1867" y="581"/>
                        <a:pt x="1867" y="581"/>
                        <a:pt x="1867" y="581"/>
                      </a:cubicBezTo>
                      <a:cubicBezTo>
                        <a:pt x="1865" y="580"/>
                        <a:pt x="1863" y="580"/>
                        <a:pt x="1862" y="580"/>
                      </a:cubicBezTo>
                      <a:cubicBezTo>
                        <a:pt x="1861" y="580"/>
                        <a:pt x="1861" y="580"/>
                        <a:pt x="1860" y="581"/>
                      </a:cubicBezTo>
                      <a:cubicBezTo>
                        <a:pt x="1860" y="581"/>
                        <a:pt x="1859" y="581"/>
                        <a:pt x="1859" y="582"/>
                      </a:cubicBezTo>
                      <a:cubicBezTo>
                        <a:pt x="1859" y="582"/>
                        <a:pt x="1859" y="582"/>
                        <a:pt x="1858" y="582"/>
                      </a:cubicBezTo>
                      <a:cubicBezTo>
                        <a:pt x="1858" y="582"/>
                        <a:pt x="1858" y="582"/>
                        <a:pt x="1858" y="582"/>
                      </a:cubicBezTo>
                      <a:cubicBezTo>
                        <a:pt x="1858" y="581"/>
                        <a:pt x="1858" y="581"/>
                        <a:pt x="1858" y="581"/>
                      </a:cubicBezTo>
                      <a:cubicBezTo>
                        <a:pt x="1857" y="577"/>
                        <a:pt x="1857" y="577"/>
                        <a:pt x="1857" y="577"/>
                      </a:cubicBezTo>
                      <a:cubicBezTo>
                        <a:pt x="1856" y="574"/>
                        <a:pt x="1856" y="574"/>
                        <a:pt x="1856" y="574"/>
                      </a:cubicBezTo>
                      <a:cubicBezTo>
                        <a:pt x="1856" y="574"/>
                        <a:pt x="1856" y="574"/>
                        <a:pt x="1856" y="574"/>
                      </a:cubicBezTo>
                      <a:cubicBezTo>
                        <a:pt x="1856" y="574"/>
                        <a:pt x="1856" y="574"/>
                        <a:pt x="1856" y="574"/>
                      </a:cubicBezTo>
                      <a:close/>
                      <a:moveTo>
                        <a:pt x="1860" y="592"/>
                      </a:moveTo>
                      <a:cubicBezTo>
                        <a:pt x="1859" y="592"/>
                        <a:pt x="1859" y="592"/>
                        <a:pt x="1858" y="592"/>
                      </a:cubicBezTo>
                      <a:cubicBezTo>
                        <a:pt x="1858" y="593"/>
                        <a:pt x="1858" y="593"/>
                        <a:pt x="1857" y="593"/>
                      </a:cubicBezTo>
                      <a:cubicBezTo>
                        <a:pt x="1857" y="593"/>
                        <a:pt x="1857" y="593"/>
                        <a:pt x="1856" y="593"/>
                      </a:cubicBezTo>
                      <a:cubicBezTo>
                        <a:pt x="1856" y="593"/>
                        <a:pt x="1856" y="593"/>
                        <a:pt x="1855" y="593"/>
                      </a:cubicBezTo>
                      <a:cubicBezTo>
                        <a:pt x="1855" y="593"/>
                        <a:pt x="1854" y="593"/>
                        <a:pt x="1854" y="593"/>
                      </a:cubicBezTo>
                      <a:cubicBezTo>
                        <a:pt x="1853" y="593"/>
                        <a:pt x="1853" y="593"/>
                        <a:pt x="1852" y="593"/>
                      </a:cubicBezTo>
                      <a:cubicBezTo>
                        <a:pt x="1852" y="593"/>
                        <a:pt x="1851" y="592"/>
                        <a:pt x="1851" y="592"/>
                      </a:cubicBezTo>
                      <a:cubicBezTo>
                        <a:pt x="1851" y="592"/>
                        <a:pt x="1851" y="592"/>
                        <a:pt x="1851" y="592"/>
                      </a:cubicBezTo>
                      <a:cubicBezTo>
                        <a:pt x="1849" y="585"/>
                        <a:pt x="1849" y="585"/>
                        <a:pt x="1849" y="585"/>
                      </a:cubicBezTo>
                      <a:cubicBezTo>
                        <a:pt x="1849" y="584"/>
                        <a:pt x="1849" y="584"/>
                        <a:pt x="1849" y="584"/>
                      </a:cubicBezTo>
                      <a:cubicBezTo>
                        <a:pt x="1849" y="584"/>
                        <a:pt x="1849" y="584"/>
                        <a:pt x="1849" y="584"/>
                      </a:cubicBezTo>
                      <a:cubicBezTo>
                        <a:pt x="1849" y="584"/>
                        <a:pt x="1849" y="584"/>
                        <a:pt x="1849" y="584"/>
                      </a:cubicBezTo>
                      <a:cubicBezTo>
                        <a:pt x="1849" y="584"/>
                        <a:pt x="1849" y="584"/>
                        <a:pt x="1849" y="584"/>
                      </a:cubicBezTo>
                      <a:cubicBezTo>
                        <a:pt x="1849" y="584"/>
                        <a:pt x="1850" y="585"/>
                        <a:pt x="1850" y="585"/>
                      </a:cubicBezTo>
                      <a:cubicBezTo>
                        <a:pt x="1851" y="585"/>
                        <a:pt x="1851" y="585"/>
                        <a:pt x="1852" y="585"/>
                      </a:cubicBezTo>
                      <a:cubicBezTo>
                        <a:pt x="1853" y="585"/>
                        <a:pt x="1853" y="585"/>
                        <a:pt x="1854" y="585"/>
                      </a:cubicBezTo>
                      <a:cubicBezTo>
                        <a:pt x="1855" y="585"/>
                        <a:pt x="1855" y="585"/>
                        <a:pt x="1856" y="584"/>
                      </a:cubicBezTo>
                      <a:cubicBezTo>
                        <a:pt x="1856" y="584"/>
                        <a:pt x="1857" y="584"/>
                        <a:pt x="1858" y="584"/>
                      </a:cubicBezTo>
                      <a:cubicBezTo>
                        <a:pt x="1858" y="583"/>
                        <a:pt x="1858" y="583"/>
                        <a:pt x="1858" y="583"/>
                      </a:cubicBezTo>
                      <a:cubicBezTo>
                        <a:pt x="1858" y="583"/>
                        <a:pt x="1858" y="584"/>
                        <a:pt x="1858" y="584"/>
                      </a:cubicBezTo>
                      <a:cubicBezTo>
                        <a:pt x="1858" y="584"/>
                        <a:pt x="1858" y="584"/>
                        <a:pt x="1858" y="584"/>
                      </a:cubicBezTo>
                      <a:cubicBezTo>
                        <a:pt x="1858" y="584"/>
                        <a:pt x="1858" y="584"/>
                        <a:pt x="1858" y="584"/>
                      </a:cubicBezTo>
                      <a:cubicBezTo>
                        <a:pt x="1860" y="591"/>
                        <a:pt x="1860" y="591"/>
                        <a:pt x="1860" y="591"/>
                      </a:cubicBezTo>
                      <a:cubicBezTo>
                        <a:pt x="1860" y="591"/>
                        <a:pt x="1860" y="592"/>
                        <a:pt x="1860" y="592"/>
                      </a:cubicBezTo>
                      <a:close/>
                      <a:moveTo>
                        <a:pt x="1870" y="590"/>
                      </a:moveTo>
                      <a:cubicBezTo>
                        <a:pt x="1869" y="590"/>
                        <a:pt x="1869" y="590"/>
                        <a:pt x="1869" y="590"/>
                      </a:cubicBezTo>
                      <a:cubicBezTo>
                        <a:pt x="1869" y="590"/>
                        <a:pt x="1869" y="590"/>
                        <a:pt x="1869" y="590"/>
                      </a:cubicBezTo>
                      <a:cubicBezTo>
                        <a:pt x="1869" y="590"/>
                        <a:pt x="1869" y="590"/>
                        <a:pt x="1869" y="590"/>
                      </a:cubicBezTo>
                      <a:cubicBezTo>
                        <a:pt x="1869" y="590"/>
                        <a:pt x="1868" y="590"/>
                        <a:pt x="1867" y="590"/>
                      </a:cubicBezTo>
                      <a:cubicBezTo>
                        <a:pt x="1866" y="589"/>
                        <a:pt x="1866" y="589"/>
                        <a:pt x="1865" y="589"/>
                      </a:cubicBezTo>
                      <a:cubicBezTo>
                        <a:pt x="1865" y="589"/>
                        <a:pt x="1864" y="589"/>
                        <a:pt x="1864" y="590"/>
                      </a:cubicBezTo>
                      <a:cubicBezTo>
                        <a:pt x="1863" y="590"/>
                        <a:pt x="1863" y="590"/>
                        <a:pt x="1863" y="590"/>
                      </a:cubicBezTo>
                      <a:cubicBezTo>
                        <a:pt x="1862" y="590"/>
                        <a:pt x="1862" y="591"/>
                        <a:pt x="1861" y="591"/>
                      </a:cubicBezTo>
                      <a:cubicBezTo>
                        <a:pt x="1861" y="591"/>
                        <a:pt x="1861" y="591"/>
                        <a:pt x="1861" y="591"/>
                      </a:cubicBezTo>
                      <a:cubicBezTo>
                        <a:pt x="1861" y="591"/>
                        <a:pt x="1861" y="591"/>
                        <a:pt x="1861" y="591"/>
                      </a:cubicBezTo>
                      <a:cubicBezTo>
                        <a:pt x="1861" y="591"/>
                        <a:pt x="1861" y="591"/>
                        <a:pt x="1861" y="591"/>
                      </a:cubicBezTo>
                      <a:cubicBezTo>
                        <a:pt x="1861" y="591"/>
                        <a:pt x="1859" y="583"/>
                        <a:pt x="1859" y="583"/>
                      </a:cubicBezTo>
                      <a:cubicBezTo>
                        <a:pt x="1859" y="583"/>
                        <a:pt x="1859" y="583"/>
                        <a:pt x="1859" y="583"/>
                      </a:cubicBezTo>
                      <a:cubicBezTo>
                        <a:pt x="1859" y="583"/>
                        <a:pt x="1859" y="583"/>
                        <a:pt x="1859" y="583"/>
                      </a:cubicBezTo>
                      <a:cubicBezTo>
                        <a:pt x="1860" y="582"/>
                        <a:pt x="1861" y="582"/>
                        <a:pt x="1862" y="581"/>
                      </a:cubicBezTo>
                      <a:cubicBezTo>
                        <a:pt x="1862" y="581"/>
                        <a:pt x="1863" y="581"/>
                        <a:pt x="1863" y="581"/>
                      </a:cubicBezTo>
                      <a:cubicBezTo>
                        <a:pt x="1864" y="581"/>
                        <a:pt x="1864" y="581"/>
                        <a:pt x="1864" y="581"/>
                      </a:cubicBezTo>
                      <a:cubicBezTo>
                        <a:pt x="1865" y="581"/>
                        <a:pt x="1865" y="582"/>
                        <a:pt x="1866" y="582"/>
                      </a:cubicBezTo>
                      <a:cubicBezTo>
                        <a:pt x="1866" y="582"/>
                        <a:pt x="1867" y="582"/>
                        <a:pt x="1867" y="582"/>
                      </a:cubicBezTo>
                      <a:cubicBezTo>
                        <a:pt x="1867" y="582"/>
                        <a:pt x="1867" y="582"/>
                        <a:pt x="1867" y="582"/>
                      </a:cubicBezTo>
                      <a:cubicBezTo>
                        <a:pt x="1870" y="590"/>
                        <a:pt x="1870" y="590"/>
                        <a:pt x="1870" y="590"/>
                      </a:cubicBezTo>
                      <a:cubicBezTo>
                        <a:pt x="1870" y="590"/>
                        <a:pt x="1870" y="590"/>
                        <a:pt x="1870" y="590"/>
                      </a:cubicBezTo>
                      <a:close/>
                      <a:moveTo>
                        <a:pt x="1934" y="589"/>
                      </a:moveTo>
                      <a:cubicBezTo>
                        <a:pt x="1931" y="589"/>
                        <a:pt x="1931" y="589"/>
                        <a:pt x="1931" y="589"/>
                      </a:cubicBezTo>
                      <a:cubicBezTo>
                        <a:pt x="1937" y="583"/>
                        <a:pt x="1937" y="583"/>
                        <a:pt x="1937" y="583"/>
                      </a:cubicBezTo>
                      <a:cubicBezTo>
                        <a:pt x="1926" y="583"/>
                        <a:pt x="1926" y="583"/>
                        <a:pt x="1926" y="583"/>
                      </a:cubicBezTo>
                      <a:cubicBezTo>
                        <a:pt x="1926" y="581"/>
                        <a:pt x="1926" y="581"/>
                        <a:pt x="1926" y="581"/>
                      </a:cubicBezTo>
                      <a:cubicBezTo>
                        <a:pt x="1937" y="581"/>
                        <a:pt x="1937" y="581"/>
                        <a:pt x="1937" y="581"/>
                      </a:cubicBezTo>
                      <a:cubicBezTo>
                        <a:pt x="1931" y="575"/>
                        <a:pt x="1931" y="575"/>
                        <a:pt x="1931" y="575"/>
                      </a:cubicBezTo>
                      <a:cubicBezTo>
                        <a:pt x="1934" y="575"/>
                        <a:pt x="1934" y="575"/>
                        <a:pt x="1934" y="575"/>
                      </a:cubicBezTo>
                      <a:cubicBezTo>
                        <a:pt x="1941" y="582"/>
                        <a:pt x="1941" y="582"/>
                        <a:pt x="1941" y="582"/>
                      </a:cubicBezTo>
                      <a:lnTo>
                        <a:pt x="1934" y="589"/>
                      </a:lnTo>
                      <a:close/>
                      <a:moveTo>
                        <a:pt x="1962" y="522"/>
                      </a:moveTo>
                      <a:cubicBezTo>
                        <a:pt x="1752" y="522"/>
                        <a:pt x="1752" y="522"/>
                        <a:pt x="1752" y="522"/>
                      </a:cubicBezTo>
                      <a:cubicBezTo>
                        <a:pt x="1752" y="173"/>
                        <a:pt x="1752" y="173"/>
                        <a:pt x="1752" y="173"/>
                      </a:cubicBezTo>
                      <a:cubicBezTo>
                        <a:pt x="1962" y="173"/>
                        <a:pt x="1962" y="173"/>
                        <a:pt x="1962" y="173"/>
                      </a:cubicBezTo>
                      <a:lnTo>
                        <a:pt x="1962" y="522"/>
                      </a:ln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583" y="482"/>
                      </a:moveTo>
                      <a:cubicBezTo>
                        <a:pt x="1583" y="59"/>
                        <a:pt x="1583" y="59"/>
                        <a:pt x="1583" y="59"/>
                      </a:cubicBezTo>
                      <a:cubicBezTo>
                        <a:pt x="1583" y="39"/>
                        <a:pt x="1566" y="23"/>
                        <a:pt x="1546" y="23"/>
                      </a:cubicBezTo>
                      <a:cubicBezTo>
                        <a:pt x="910" y="23"/>
                        <a:pt x="910" y="23"/>
                        <a:pt x="910" y="23"/>
                      </a:cubicBezTo>
                      <a:cubicBezTo>
                        <a:pt x="890" y="23"/>
                        <a:pt x="874" y="39"/>
                        <a:pt x="874" y="59"/>
                      </a:cubicBezTo>
                      <a:cubicBezTo>
                        <a:pt x="874" y="482"/>
                        <a:pt x="874" y="482"/>
                        <a:pt x="874" y="482"/>
                      </a:cubicBezTo>
                      <a:cubicBezTo>
                        <a:pt x="803" y="570"/>
                        <a:pt x="803" y="570"/>
                        <a:pt x="803" y="570"/>
                      </a:cubicBezTo>
                      <a:cubicBezTo>
                        <a:pt x="803" y="594"/>
                        <a:pt x="823" y="614"/>
                        <a:pt x="847" y="614"/>
                      </a:cubicBezTo>
                      <a:cubicBezTo>
                        <a:pt x="1609" y="614"/>
                        <a:pt x="1609" y="614"/>
                        <a:pt x="1609" y="614"/>
                      </a:cubicBezTo>
                      <a:cubicBezTo>
                        <a:pt x="1633" y="614"/>
                        <a:pt x="1654" y="594"/>
                        <a:pt x="1654" y="570"/>
                      </a:cubicBezTo>
                      <a:lnTo>
                        <a:pt x="1583" y="482"/>
                      </a:lnTo>
                      <a:close/>
                      <a:moveTo>
                        <a:pt x="1288" y="580"/>
                      </a:moveTo>
                      <a:cubicBezTo>
                        <a:pt x="1156" y="580"/>
                        <a:pt x="1156" y="580"/>
                        <a:pt x="1156" y="580"/>
                      </a:cubicBezTo>
                      <a:cubicBezTo>
                        <a:pt x="1148" y="580"/>
                        <a:pt x="1142" y="577"/>
                        <a:pt x="1142" y="573"/>
                      </a:cubicBezTo>
                      <a:cubicBezTo>
                        <a:pt x="1158" y="545"/>
                        <a:pt x="1158" y="545"/>
                        <a:pt x="1158" y="545"/>
                      </a:cubicBezTo>
                      <a:cubicBezTo>
                        <a:pt x="1158" y="542"/>
                        <a:pt x="1163" y="540"/>
                        <a:pt x="1169" y="540"/>
                      </a:cubicBezTo>
                      <a:cubicBezTo>
                        <a:pt x="1275" y="540"/>
                        <a:pt x="1275" y="540"/>
                        <a:pt x="1275" y="540"/>
                      </a:cubicBezTo>
                      <a:cubicBezTo>
                        <a:pt x="1280" y="540"/>
                        <a:pt x="1285" y="542"/>
                        <a:pt x="1285" y="545"/>
                      </a:cubicBezTo>
                      <a:cubicBezTo>
                        <a:pt x="1301" y="573"/>
                        <a:pt x="1301" y="573"/>
                        <a:pt x="1301" y="573"/>
                      </a:cubicBezTo>
                      <a:cubicBezTo>
                        <a:pt x="1301" y="577"/>
                        <a:pt x="1295" y="580"/>
                        <a:pt x="1288" y="580"/>
                      </a:cubicBezTo>
                      <a:close/>
                      <a:moveTo>
                        <a:pt x="1557" y="482"/>
                      </a:moveTo>
                      <a:cubicBezTo>
                        <a:pt x="902" y="482"/>
                        <a:pt x="902" y="482"/>
                        <a:pt x="902" y="482"/>
                      </a:cubicBezTo>
                      <a:cubicBezTo>
                        <a:pt x="902" y="65"/>
                        <a:pt x="902" y="65"/>
                        <a:pt x="902" y="65"/>
                      </a:cubicBezTo>
                      <a:cubicBezTo>
                        <a:pt x="902" y="55"/>
                        <a:pt x="910" y="47"/>
                        <a:pt x="921" y="47"/>
                      </a:cubicBezTo>
                      <a:cubicBezTo>
                        <a:pt x="1539" y="47"/>
                        <a:pt x="1539" y="47"/>
                        <a:pt x="1539" y="47"/>
                      </a:cubicBezTo>
                      <a:cubicBezTo>
                        <a:pt x="1549" y="47"/>
                        <a:pt x="1557" y="55"/>
                        <a:pt x="1557" y="65"/>
                      </a:cubicBezTo>
                      <a:lnTo>
                        <a:pt x="1557" y="482"/>
                      </a:lnTo>
                      <a:close/>
                      <a:moveTo>
                        <a:pt x="333" y="57"/>
                      </a:moveTo>
                      <a:cubicBezTo>
                        <a:pt x="333" y="57"/>
                        <a:pt x="333" y="57"/>
                        <a:pt x="333" y="57"/>
                      </a:cubicBezTo>
                      <a:cubicBezTo>
                        <a:pt x="333" y="327"/>
                        <a:pt x="333" y="327"/>
                        <a:pt x="333" y="327"/>
                      </a:cubicBezTo>
                      <a:cubicBezTo>
                        <a:pt x="333" y="327"/>
                        <a:pt x="333" y="327"/>
                        <a:pt x="292" y="363"/>
                      </a:cubicBezTo>
                      <a:cubicBezTo>
                        <a:pt x="292" y="363"/>
                        <a:pt x="292" y="363"/>
                        <a:pt x="292" y="16"/>
                      </a:cubicBezTo>
                      <a:cubicBezTo>
                        <a:pt x="292" y="6"/>
                        <a:pt x="298" y="0"/>
                        <a:pt x="308" y="0"/>
                      </a:cubicBezTo>
                      <a:cubicBezTo>
                        <a:pt x="308" y="0"/>
                        <a:pt x="308" y="0"/>
                        <a:pt x="708" y="0"/>
                      </a:cubicBezTo>
                      <a:cubicBezTo>
                        <a:pt x="717" y="0"/>
                        <a:pt x="725" y="6"/>
                        <a:pt x="725" y="16"/>
                      </a:cubicBezTo>
                      <a:cubicBezTo>
                        <a:pt x="725" y="16"/>
                        <a:pt x="725" y="16"/>
                        <a:pt x="725" y="611"/>
                      </a:cubicBezTo>
                      <a:cubicBezTo>
                        <a:pt x="725" y="621"/>
                        <a:pt x="717" y="627"/>
                        <a:pt x="708" y="627"/>
                      </a:cubicBezTo>
                      <a:cubicBezTo>
                        <a:pt x="708" y="627"/>
                        <a:pt x="708" y="627"/>
                        <a:pt x="308" y="627"/>
                      </a:cubicBezTo>
                      <a:cubicBezTo>
                        <a:pt x="298" y="627"/>
                        <a:pt x="292" y="621"/>
                        <a:pt x="292" y="611"/>
                      </a:cubicBezTo>
                      <a:cubicBezTo>
                        <a:pt x="292" y="611"/>
                        <a:pt x="292" y="593"/>
                        <a:pt x="292" y="536"/>
                      </a:cubicBezTo>
                      <a:cubicBezTo>
                        <a:pt x="292" y="527"/>
                        <a:pt x="292" y="517"/>
                        <a:pt x="292" y="506"/>
                      </a:cubicBezTo>
                      <a:cubicBezTo>
                        <a:pt x="292" y="498"/>
                        <a:pt x="292" y="489"/>
                        <a:pt x="292" y="479"/>
                      </a:cubicBezTo>
                      <a:cubicBezTo>
                        <a:pt x="292" y="474"/>
                        <a:pt x="292" y="468"/>
                        <a:pt x="292" y="461"/>
                      </a:cubicBezTo>
                      <a:cubicBezTo>
                        <a:pt x="292" y="461"/>
                        <a:pt x="292" y="461"/>
                        <a:pt x="333" y="424"/>
                      </a:cubicBezTo>
                      <a:cubicBezTo>
                        <a:pt x="333" y="424"/>
                        <a:pt x="333" y="457"/>
                        <a:pt x="333" y="570"/>
                      </a:cubicBezTo>
                      <a:cubicBezTo>
                        <a:pt x="333" y="578"/>
                        <a:pt x="339" y="585"/>
                        <a:pt x="345" y="585"/>
                      </a:cubicBezTo>
                      <a:cubicBezTo>
                        <a:pt x="345" y="585"/>
                        <a:pt x="345" y="585"/>
                        <a:pt x="670" y="585"/>
                      </a:cubicBezTo>
                      <a:cubicBezTo>
                        <a:pt x="677" y="585"/>
                        <a:pt x="683" y="578"/>
                        <a:pt x="683" y="570"/>
                      </a:cubicBezTo>
                      <a:cubicBezTo>
                        <a:pt x="683" y="570"/>
                        <a:pt x="683" y="570"/>
                        <a:pt x="683" y="57"/>
                      </a:cubicBezTo>
                      <a:cubicBezTo>
                        <a:pt x="683" y="49"/>
                        <a:pt x="677" y="42"/>
                        <a:pt x="670" y="42"/>
                      </a:cubicBezTo>
                      <a:cubicBezTo>
                        <a:pt x="670" y="42"/>
                        <a:pt x="670" y="42"/>
                        <a:pt x="345" y="42"/>
                      </a:cubicBezTo>
                      <a:cubicBezTo>
                        <a:pt x="339" y="42"/>
                        <a:pt x="333" y="49"/>
                        <a:pt x="333" y="57"/>
                      </a:cubicBezTo>
                      <a:close/>
                      <a:moveTo>
                        <a:pt x="95" y="587"/>
                      </a:moveTo>
                      <a:cubicBezTo>
                        <a:pt x="103" y="579"/>
                        <a:pt x="121" y="567"/>
                        <a:pt x="132" y="565"/>
                      </a:cubicBezTo>
                      <a:cubicBezTo>
                        <a:pt x="146" y="562"/>
                        <a:pt x="160" y="562"/>
                        <a:pt x="175" y="562"/>
                      </a:cubicBezTo>
                      <a:cubicBezTo>
                        <a:pt x="188" y="561"/>
                        <a:pt x="200" y="555"/>
                        <a:pt x="214" y="552"/>
                      </a:cubicBezTo>
                      <a:cubicBezTo>
                        <a:pt x="225" y="548"/>
                        <a:pt x="230" y="548"/>
                        <a:pt x="238" y="546"/>
                      </a:cubicBezTo>
                      <a:cubicBezTo>
                        <a:pt x="256" y="543"/>
                        <a:pt x="254" y="543"/>
                        <a:pt x="262" y="541"/>
                      </a:cubicBezTo>
                      <a:cubicBezTo>
                        <a:pt x="272" y="539"/>
                        <a:pt x="284" y="531"/>
                        <a:pt x="286" y="520"/>
                      </a:cubicBezTo>
                      <a:cubicBezTo>
                        <a:pt x="288" y="509"/>
                        <a:pt x="277" y="496"/>
                        <a:pt x="266" y="497"/>
                      </a:cubicBezTo>
                      <a:cubicBezTo>
                        <a:pt x="241" y="499"/>
                        <a:pt x="237" y="504"/>
                        <a:pt x="215" y="505"/>
                      </a:cubicBezTo>
                      <a:cubicBezTo>
                        <a:pt x="228" y="494"/>
                        <a:pt x="234" y="492"/>
                        <a:pt x="247" y="480"/>
                      </a:cubicBezTo>
                      <a:cubicBezTo>
                        <a:pt x="261" y="468"/>
                        <a:pt x="271" y="460"/>
                        <a:pt x="284" y="448"/>
                      </a:cubicBezTo>
                      <a:cubicBezTo>
                        <a:pt x="298" y="436"/>
                        <a:pt x="310" y="426"/>
                        <a:pt x="326" y="412"/>
                      </a:cubicBezTo>
                      <a:cubicBezTo>
                        <a:pt x="338" y="401"/>
                        <a:pt x="354" y="388"/>
                        <a:pt x="361" y="373"/>
                      </a:cubicBezTo>
                      <a:cubicBezTo>
                        <a:pt x="373" y="349"/>
                        <a:pt x="364" y="336"/>
                        <a:pt x="347" y="338"/>
                      </a:cubicBezTo>
                      <a:cubicBezTo>
                        <a:pt x="333" y="339"/>
                        <a:pt x="318" y="353"/>
                        <a:pt x="307" y="362"/>
                      </a:cubicBezTo>
                      <a:cubicBezTo>
                        <a:pt x="278" y="387"/>
                        <a:pt x="248" y="411"/>
                        <a:pt x="219" y="436"/>
                      </a:cubicBezTo>
                      <a:cubicBezTo>
                        <a:pt x="230" y="426"/>
                        <a:pt x="240" y="416"/>
                        <a:pt x="252" y="405"/>
                      </a:cubicBezTo>
                      <a:cubicBezTo>
                        <a:pt x="265" y="393"/>
                        <a:pt x="267" y="381"/>
                        <a:pt x="259" y="372"/>
                      </a:cubicBezTo>
                      <a:cubicBezTo>
                        <a:pt x="235" y="344"/>
                        <a:pt x="212" y="380"/>
                        <a:pt x="184" y="398"/>
                      </a:cubicBezTo>
                      <a:cubicBezTo>
                        <a:pt x="217" y="370"/>
                        <a:pt x="228" y="355"/>
                        <a:pt x="205" y="339"/>
                      </a:cubicBezTo>
                      <a:cubicBezTo>
                        <a:pt x="186" y="326"/>
                        <a:pt x="162" y="364"/>
                        <a:pt x="146" y="374"/>
                      </a:cubicBezTo>
                      <a:cubicBezTo>
                        <a:pt x="152" y="367"/>
                        <a:pt x="162" y="359"/>
                        <a:pt x="168" y="353"/>
                      </a:cubicBezTo>
                      <a:cubicBezTo>
                        <a:pt x="173" y="348"/>
                        <a:pt x="180" y="340"/>
                        <a:pt x="175" y="332"/>
                      </a:cubicBezTo>
                      <a:cubicBezTo>
                        <a:pt x="160" y="308"/>
                        <a:pt x="146" y="322"/>
                        <a:pt x="135" y="331"/>
                      </a:cubicBezTo>
                      <a:cubicBezTo>
                        <a:pt x="118" y="342"/>
                        <a:pt x="102" y="355"/>
                        <a:pt x="86" y="368"/>
                      </a:cubicBezTo>
                      <a:cubicBezTo>
                        <a:pt x="72" y="381"/>
                        <a:pt x="54" y="392"/>
                        <a:pt x="49" y="410"/>
                      </a:cubicBezTo>
                      <a:cubicBezTo>
                        <a:pt x="45" y="423"/>
                        <a:pt x="45" y="435"/>
                        <a:pt x="36" y="446"/>
                      </a:cubicBezTo>
                      <a:cubicBezTo>
                        <a:pt x="27" y="456"/>
                        <a:pt x="10" y="469"/>
                        <a:pt x="0" y="478"/>
                      </a:cubicBezTo>
                      <a:cubicBezTo>
                        <a:pt x="7" y="486"/>
                        <a:pt x="15" y="495"/>
                        <a:pt x="23" y="504"/>
                      </a:cubicBezTo>
                      <a:cubicBezTo>
                        <a:pt x="33" y="516"/>
                        <a:pt x="85" y="575"/>
                        <a:pt x="95" y="587"/>
                      </a:cubicBezTo>
                      <a:close/>
                    </a:path>
                  </a:pathLst>
                </a:custGeom>
                <a:solidFill>
                  <a:srgbClr val="FFFFFF"/>
                </a:solidFill>
                <a:ln>
                  <a:noFill/>
                </a:ln>
                <a:extLst/>
              </p:spPr>
              <p:txBody>
                <a:bodyPr vert="horz" wrap="square" lIns="89619" tIns="44809" rIns="89619" bIns="44809" numCol="1" anchor="t" anchorCtr="0" compatLnSpc="1">
                  <a:prstTxWarp prst="textNoShape">
                    <a:avLst/>
                  </a:prstTxWarp>
                </a:bodyPr>
                <a:lstStyle/>
                <a:p>
                  <a:pPr defTabSz="913859"/>
                  <a:endParaRPr lang="en-US" sz="1764">
                    <a:solidFill>
                      <a:srgbClr val="1A1A1A"/>
                    </a:solidFill>
                  </a:endParaRPr>
                </a:p>
              </p:txBody>
            </p:sp>
            <p:sp>
              <p:nvSpPr>
                <p:cNvPr id="227" name="Freeform 27"/>
                <p:cNvSpPr>
                  <a:spLocks noEditPoints="1"/>
                </p:cNvSpPr>
                <p:nvPr/>
              </p:nvSpPr>
              <p:spPr bwMode="auto">
                <a:xfrm>
                  <a:off x="4044956" y="5488061"/>
                  <a:ext cx="222252" cy="276414"/>
                </a:xfrm>
                <a:custGeom>
                  <a:avLst/>
                  <a:gdLst>
                    <a:gd name="T0" fmla="*/ 989 w 1986"/>
                    <a:gd name="T1" fmla="*/ 1654 h 2471"/>
                    <a:gd name="T2" fmla="*/ 1084 w 1986"/>
                    <a:gd name="T3" fmla="*/ 1605 h 2471"/>
                    <a:gd name="T4" fmla="*/ 1652 w 1986"/>
                    <a:gd name="T5" fmla="*/ 881 h 2471"/>
                    <a:gd name="T6" fmla="*/ 1652 w 1986"/>
                    <a:gd name="T7" fmla="*/ 1151 h 2471"/>
                    <a:gd name="T8" fmla="*/ 982 w 1986"/>
                    <a:gd name="T9" fmla="*/ 2090 h 2471"/>
                    <a:gd name="T10" fmla="*/ 602 w 1986"/>
                    <a:gd name="T11" fmla="*/ 1824 h 2471"/>
                    <a:gd name="T12" fmla="*/ 334 w 1986"/>
                    <a:gd name="T13" fmla="*/ 1142 h 2471"/>
                    <a:gd name="T14" fmla="*/ 334 w 1986"/>
                    <a:gd name="T15" fmla="*/ 799 h 2471"/>
                    <a:gd name="T16" fmla="*/ 421 w 1986"/>
                    <a:gd name="T17" fmla="*/ 682 h 2471"/>
                    <a:gd name="T18" fmla="*/ 883 w 1986"/>
                    <a:gd name="T19" fmla="*/ 482 h 2471"/>
                    <a:gd name="T20" fmla="*/ 984 w 1986"/>
                    <a:gd name="T21" fmla="*/ 442 h 2471"/>
                    <a:gd name="T22" fmla="*/ 1093 w 1986"/>
                    <a:gd name="T23" fmla="*/ 482 h 2471"/>
                    <a:gd name="T24" fmla="*/ 1495 w 1986"/>
                    <a:gd name="T25" fmla="*/ 668 h 2471"/>
                    <a:gd name="T26" fmla="*/ 1464 w 1986"/>
                    <a:gd name="T27" fmla="*/ 695 h 2471"/>
                    <a:gd name="T28" fmla="*/ 965 w 1986"/>
                    <a:gd name="T29" fmla="*/ 1328 h 2471"/>
                    <a:gd name="T30" fmla="*/ 763 w 1986"/>
                    <a:gd name="T31" fmla="*/ 1129 h 2471"/>
                    <a:gd name="T32" fmla="*/ 575 w 1986"/>
                    <a:gd name="T33" fmla="*/ 1131 h 2471"/>
                    <a:gd name="T34" fmla="*/ 580 w 1986"/>
                    <a:gd name="T35" fmla="*/ 1315 h 2471"/>
                    <a:gd name="T36" fmla="*/ 887 w 1986"/>
                    <a:gd name="T37" fmla="*/ 1616 h 2471"/>
                    <a:gd name="T38" fmla="*/ 978 w 1986"/>
                    <a:gd name="T39" fmla="*/ 1654 h 2471"/>
                    <a:gd name="T40" fmla="*/ 989 w 1986"/>
                    <a:gd name="T41" fmla="*/ 1654 h 2471"/>
                    <a:gd name="T42" fmla="*/ 1862 w 1986"/>
                    <a:gd name="T43" fmla="*/ 434 h 2471"/>
                    <a:gd name="T44" fmla="*/ 1986 w 1986"/>
                    <a:gd name="T45" fmla="*/ 609 h 2471"/>
                    <a:gd name="T46" fmla="*/ 1986 w 1986"/>
                    <a:gd name="T47" fmla="*/ 1116 h 2471"/>
                    <a:gd name="T48" fmla="*/ 978 w 1986"/>
                    <a:gd name="T49" fmla="*/ 2471 h 2471"/>
                    <a:gd name="T50" fmla="*/ 0 w 1986"/>
                    <a:gd name="T51" fmla="*/ 1105 h 2471"/>
                    <a:gd name="T52" fmla="*/ 0 w 1986"/>
                    <a:gd name="T53" fmla="*/ 589 h 2471"/>
                    <a:gd name="T54" fmla="*/ 120 w 1986"/>
                    <a:gd name="T55" fmla="*/ 411 h 2471"/>
                    <a:gd name="T56" fmla="*/ 792 w 1986"/>
                    <a:gd name="T57" fmla="*/ 108 h 2471"/>
                    <a:gd name="T58" fmla="*/ 1175 w 1986"/>
                    <a:gd name="T59" fmla="*/ 108 h 2471"/>
                    <a:gd name="T60" fmla="*/ 1862 w 1986"/>
                    <a:gd name="T61" fmla="*/ 434 h 2471"/>
                    <a:gd name="T62" fmla="*/ 1767 w 1986"/>
                    <a:gd name="T63" fmla="*/ 1153 h 2471"/>
                    <a:gd name="T64" fmla="*/ 1767 w 1986"/>
                    <a:gd name="T65" fmla="*/ 1153 h 2471"/>
                    <a:gd name="T66" fmla="*/ 1767 w 1986"/>
                    <a:gd name="T67" fmla="*/ 812 h 2471"/>
                    <a:gd name="T68" fmla="*/ 1604 w 1986"/>
                    <a:gd name="T69" fmla="*/ 584 h 2471"/>
                    <a:gd name="T70" fmla="*/ 1155 w 1986"/>
                    <a:gd name="T71" fmla="*/ 385 h 2471"/>
                    <a:gd name="T72" fmla="*/ 984 w 1986"/>
                    <a:gd name="T73" fmla="*/ 327 h 2471"/>
                    <a:gd name="T74" fmla="*/ 816 w 1986"/>
                    <a:gd name="T75" fmla="*/ 385 h 2471"/>
                    <a:gd name="T76" fmla="*/ 381 w 1986"/>
                    <a:gd name="T77" fmla="*/ 571 h 2471"/>
                    <a:gd name="T78" fmla="*/ 219 w 1986"/>
                    <a:gd name="T79" fmla="*/ 799 h 2471"/>
                    <a:gd name="T80" fmla="*/ 219 w 1986"/>
                    <a:gd name="T81" fmla="*/ 1142 h 2471"/>
                    <a:gd name="T82" fmla="*/ 516 w 1986"/>
                    <a:gd name="T83" fmla="*/ 1899 h 2471"/>
                    <a:gd name="T84" fmla="*/ 982 w 1986"/>
                    <a:gd name="T85" fmla="*/ 2207 h 2471"/>
                    <a:gd name="T86" fmla="*/ 1767 w 1986"/>
                    <a:gd name="T87" fmla="*/ 1153 h 2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86" h="2471">
                      <a:moveTo>
                        <a:pt x="989" y="1654"/>
                      </a:moveTo>
                      <a:cubicBezTo>
                        <a:pt x="1024" y="1651"/>
                        <a:pt x="1060" y="1636"/>
                        <a:pt x="1084" y="1605"/>
                      </a:cubicBezTo>
                      <a:cubicBezTo>
                        <a:pt x="1084" y="1605"/>
                        <a:pt x="1084" y="1605"/>
                        <a:pt x="1652" y="881"/>
                      </a:cubicBezTo>
                      <a:cubicBezTo>
                        <a:pt x="1652" y="881"/>
                        <a:pt x="1652" y="881"/>
                        <a:pt x="1652" y="1151"/>
                      </a:cubicBezTo>
                      <a:cubicBezTo>
                        <a:pt x="1652" y="1713"/>
                        <a:pt x="1095" y="2090"/>
                        <a:pt x="982" y="2090"/>
                      </a:cubicBezTo>
                      <a:cubicBezTo>
                        <a:pt x="920" y="2090"/>
                        <a:pt x="759" y="2008"/>
                        <a:pt x="602" y="1824"/>
                      </a:cubicBezTo>
                      <a:cubicBezTo>
                        <a:pt x="500" y="1707"/>
                        <a:pt x="334" y="1461"/>
                        <a:pt x="334" y="1142"/>
                      </a:cubicBezTo>
                      <a:cubicBezTo>
                        <a:pt x="334" y="1102"/>
                        <a:pt x="334" y="799"/>
                        <a:pt x="334" y="799"/>
                      </a:cubicBezTo>
                      <a:cubicBezTo>
                        <a:pt x="334" y="752"/>
                        <a:pt x="376" y="697"/>
                        <a:pt x="421" y="682"/>
                      </a:cubicBezTo>
                      <a:cubicBezTo>
                        <a:pt x="432" y="675"/>
                        <a:pt x="770" y="560"/>
                        <a:pt x="883" y="482"/>
                      </a:cubicBezTo>
                      <a:cubicBezTo>
                        <a:pt x="920" y="456"/>
                        <a:pt x="951" y="442"/>
                        <a:pt x="984" y="442"/>
                      </a:cubicBezTo>
                      <a:cubicBezTo>
                        <a:pt x="1018" y="442"/>
                        <a:pt x="1051" y="456"/>
                        <a:pt x="1093" y="482"/>
                      </a:cubicBezTo>
                      <a:cubicBezTo>
                        <a:pt x="1203" y="553"/>
                        <a:pt x="1389" y="628"/>
                        <a:pt x="1495" y="668"/>
                      </a:cubicBezTo>
                      <a:cubicBezTo>
                        <a:pt x="1482" y="675"/>
                        <a:pt x="1471" y="684"/>
                        <a:pt x="1464" y="695"/>
                      </a:cubicBezTo>
                      <a:cubicBezTo>
                        <a:pt x="1464" y="695"/>
                        <a:pt x="1464" y="695"/>
                        <a:pt x="965" y="1328"/>
                      </a:cubicBezTo>
                      <a:cubicBezTo>
                        <a:pt x="965" y="1328"/>
                        <a:pt x="965" y="1328"/>
                        <a:pt x="763" y="1129"/>
                      </a:cubicBezTo>
                      <a:cubicBezTo>
                        <a:pt x="710" y="1080"/>
                        <a:pt x="628" y="1080"/>
                        <a:pt x="575" y="1131"/>
                      </a:cubicBezTo>
                      <a:cubicBezTo>
                        <a:pt x="527" y="1180"/>
                        <a:pt x="527" y="1266"/>
                        <a:pt x="580" y="1315"/>
                      </a:cubicBezTo>
                      <a:cubicBezTo>
                        <a:pt x="580" y="1315"/>
                        <a:pt x="580" y="1315"/>
                        <a:pt x="887" y="1616"/>
                      </a:cubicBezTo>
                      <a:cubicBezTo>
                        <a:pt x="914" y="1640"/>
                        <a:pt x="945" y="1654"/>
                        <a:pt x="978" y="1654"/>
                      </a:cubicBezTo>
                      <a:cubicBezTo>
                        <a:pt x="982" y="1654"/>
                        <a:pt x="984" y="1654"/>
                        <a:pt x="989" y="1654"/>
                      </a:cubicBezTo>
                      <a:close/>
                      <a:moveTo>
                        <a:pt x="1862" y="434"/>
                      </a:moveTo>
                      <a:cubicBezTo>
                        <a:pt x="1931" y="458"/>
                        <a:pt x="1986" y="535"/>
                        <a:pt x="1986" y="609"/>
                      </a:cubicBezTo>
                      <a:cubicBezTo>
                        <a:pt x="1986" y="609"/>
                        <a:pt x="1986" y="1060"/>
                        <a:pt x="1986" y="1116"/>
                      </a:cubicBezTo>
                      <a:cubicBezTo>
                        <a:pt x="1986" y="1913"/>
                        <a:pt x="1188" y="2471"/>
                        <a:pt x="978" y="2471"/>
                      </a:cubicBezTo>
                      <a:cubicBezTo>
                        <a:pt x="715" y="2471"/>
                        <a:pt x="0" y="1884"/>
                        <a:pt x="0" y="1105"/>
                      </a:cubicBezTo>
                      <a:cubicBezTo>
                        <a:pt x="0" y="1047"/>
                        <a:pt x="0" y="589"/>
                        <a:pt x="0" y="589"/>
                      </a:cubicBezTo>
                      <a:cubicBezTo>
                        <a:pt x="0" y="516"/>
                        <a:pt x="56" y="438"/>
                        <a:pt x="120" y="411"/>
                      </a:cubicBezTo>
                      <a:cubicBezTo>
                        <a:pt x="120" y="411"/>
                        <a:pt x="639" y="223"/>
                        <a:pt x="792" y="108"/>
                      </a:cubicBezTo>
                      <a:cubicBezTo>
                        <a:pt x="940" y="0"/>
                        <a:pt x="1064" y="31"/>
                        <a:pt x="1175" y="108"/>
                      </a:cubicBezTo>
                      <a:cubicBezTo>
                        <a:pt x="1422" y="285"/>
                        <a:pt x="1862" y="434"/>
                        <a:pt x="1862" y="434"/>
                      </a:cubicBezTo>
                      <a:close/>
                      <a:moveTo>
                        <a:pt x="1767" y="1153"/>
                      </a:moveTo>
                      <a:cubicBezTo>
                        <a:pt x="1767" y="1153"/>
                        <a:pt x="1767" y="1153"/>
                        <a:pt x="1767" y="1153"/>
                      </a:cubicBezTo>
                      <a:cubicBezTo>
                        <a:pt x="1767" y="812"/>
                        <a:pt x="1767" y="812"/>
                        <a:pt x="1767" y="812"/>
                      </a:cubicBezTo>
                      <a:cubicBezTo>
                        <a:pt x="1767" y="719"/>
                        <a:pt x="1696" y="617"/>
                        <a:pt x="1604" y="584"/>
                      </a:cubicBezTo>
                      <a:cubicBezTo>
                        <a:pt x="1601" y="584"/>
                        <a:pt x="1298" y="478"/>
                        <a:pt x="1155" y="385"/>
                      </a:cubicBezTo>
                      <a:cubicBezTo>
                        <a:pt x="1115" y="361"/>
                        <a:pt x="1057" y="327"/>
                        <a:pt x="984" y="327"/>
                      </a:cubicBezTo>
                      <a:cubicBezTo>
                        <a:pt x="929" y="327"/>
                        <a:pt x="874" y="347"/>
                        <a:pt x="816" y="385"/>
                      </a:cubicBezTo>
                      <a:cubicBezTo>
                        <a:pt x="735" y="445"/>
                        <a:pt x="476" y="540"/>
                        <a:pt x="381" y="571"/>
                      </a:cubicBezTo>
                      <a:cubicBezTo>
                        <a:pt x="290" y="604"/>
                        <a:pt x="219" y="702"/>
                        <a:pt x="219" y="799"/>
                      </a:cubicBezTo>
                      <a:cubicBezTo>
                        <a:pt x="219" y="799"/>
                        <a:pt x="219" y="1105"/>
                        <a:pt x="219" y="1142"/>
                      </a:cubicBezTo>
                      <a:cubicBezTo>
                        <a:pt x="219" y="1499"/>
                        <a:pt x="405" y="1769"/>
                        <a:pt x="516" y="1899"/>
                      </a:cubicBezTo>
                      <a:cubicBezTo>
                        <a:pt x="668" y="2079"/>
                        <a:pt x="861" y="2207"/>
                        <a:pt x="982" y="2207"/>
                      </a:cubicBezTo>
                      <a:cubicBezTo>
                        <a:pt x="1170" y="2207"/>
                        <a:pt x="1767" y="1769"/>
                        <a:pt x="1767" y="1153"/>
                      </a:cubicBezTo>
                      <a:close/>
                    </a:path>
                  </a:pathLst>
                </a:custGeom>
                <a:solidFill>
                  <a:schemeClr val="tx1">
                    <a:lumMod val="20000"/>
                    <a:lumOff val="80000"/>
                  </a:schemeClr>
                </a:solidFill>
                <a:ln>
                  <a:noFill/>
                </a:ln>
              </p:spPr>
              <p:txBody>
                <a:bodyPr vert="horz" wrap="square" lIns="89619" tIns="44809" rIns="89619" bIns="44809" numCol="1" anchor="t" anchorCtr="0" compatLnSpc="1">
                  <a:prstTxWarp prst="textNoShape">
                    <a:avLst/>
                  </a:prstTxWarp>
                </a:bodyPr>
                <a:lstStyle/>
                <a:p>
                  <a:pPr defTabSz="913859"/>
                  <a:endParaRPr lang="en-US" sz="1764">
                    <a:solidFill>
                      <a:srgbClr val="1A1A1A"/>
                    </a:solidFill>
                  </a:endParaRPr>
                </a:p>
              </p:txBody>
            </p:sp>
            <p:sp>
              <p:nvSpPr>
                <p:cNvPr id="228" name="Freeform 27"/>
                <p:cNvSpPr>
                  <a:spLocks noEditPoints="1"/>
                </p:cNvSpPr>
                <p:nvPr/>
              </p:nvSpPr>
              <p:spPr bwMode="auto">
                <a:xfrm>
                  <a:off x="5514674" y="5551917"/>
                  <a:ext cx="162951" cy="202662"/>
                </a:xfrm>
                <a:custGeom>
                  <a:avLst/>
                  <a:gdLst>
                    <a:gd name="T0" fmla="*/ 989 w 1986"/>
                    <a:gd name="T1" fmla="*/ 1654 h 2471"/>
                    <a:gd name="T2" fmla="*/ 1084 w 1986"/>
                    <a:gd name="T3" fmla="*/ 1605 h 2471"/>
                    <a:gd name="T4" fmla="*/ 1652 w 1986"/>
                    <a:gd name="T5" fmla="*/ 881 h 2471"/>
                    <a:gd name="T6" fmla="*/ 1652 w 1986"/>
                    <a:gd name="T7" fmla="*/ 1151 h 2471"/>
                    <a:gd name="T8" fmla="*/ 982 w 1986"/>
                    <a:gd name="T9" fmla="*/ 2090 h 2471"/>
                    <a:gd name="T10" fmla="*/ 602 w 1986"/>
                    <a:gd name="T11" fmla="*/ 1824 h 2471"/>
                    <a:gd name="T12" fmla="*/ 334 w 1986"/>
                    <a:gd name="T13" fmla="*/ 1142 h 2471"/>
                    <a:gd name="T14" fmla="*/ 334 w 1986"/>
                    <a:gd name="T15" fmla="*/ 799 h 2471"/>
                    <a:gd name="T16" fmla="*/ 421 w 1986"/>
                    <a:gd name="T17" fmla="*/ 682 h 2471"/>
                    <a:gd name="T18" fmla="*/ 883 w 1986"/>
                    <a:gd name="T19" fmla="*/ 482 h 2471"/>
                    <a:gd name="T20" fmla="*/ 984 w 1986"/>
                    <a:gd name="T21" fmla="*/ 442 h 2471"/>
                    <a:gd name="T22" fmla="*/ 1093 w 1986"/>
                    <a:gd name="T23" fmla="*/ 482 h 2471"/>
                    <a:gd name="T24" fmla="*/ 1495 w 1986"/>
                    <a:gd name="T25" fmla="*/ 668 h 2471"/>
                    <a:gd name="T26" fmla="*/ 1464 w 1986"/>
                    <a:gd name="T27" fmla="*/ 695 h 2471"/>
                    <a:gd name="T28" fmla="*/ 965 w 1986"/>
                    <a:gd name="T29" fmla="*/ 1328 h 2471"/>
                    <a:gd name="T30" fmla="*/ 763 w 1986"/>
                    <a:gd name="T31" fmla="*/ 1129 h 2471"/>
                    <a:gd name="T32" fmla="*/ 575 w 1986"/>
                    <a:gd name="T33" fmla="*/ 1131 h 2471"/>
                    <a:gd name="T34" fmla="*/ 580 w 1986"/>
                    <a:gd name="T35" fmla="*/ 1315 h 2471"/>
                    <a:gd name="T36" fmla="*/ 887 w 1986"/>
                    <a:gd name="T37" fmla="*/ 1616 h 2471"/>
                    <a:gd name="T38" fmla="*/ 978 w 1986"/>
                    <a:gd name="T39" fmla="*/ 1654 h 2471"/>
                    <a:gd name="T40" fmla="*/ 989 w 1986"/>
                    <a:gd name="T41" fmla="*/ 1654 h 2471"/>
                    <a:gd name="T42" fmla="*/ 1862 w 1986"/>
                    <a:gd name="T43" fmla="*/ 434 h 2471"/>
                    <a:gd name="T44" fmla="*/ 1986 w 1986"/>
                    <a:gd name="T45" fmla="*/ 609 h 2471"/>
                    <a:gd name="T46" fmla="*/ 1986 w 1986"/>
                    <a:gd name="T47" fmla="*/ 1116 h 2471"/>
                    <a:gd name="T48" fmla="*/ 978 w 1986"/>
                    <a:gd name="T49" fmla="*/ 2471 h 2471"/>
                    <a:gd name="T50" fmla="*/ 0 w 1986"/>
                    <a:gd name="T51" fmla="*/ 1105 h 2471"/>
                    <a:gd name="T52" fmla="*/ 0 w 1986"/>
                    <a:gd name="T53" fmla="*/ 589 h 2471"/>
                    <a:gd name="T54" fmla="*/ 120 w 1986"/>
                    <a:gd name="T55" fmla="*/ 411 h 2471"/>
                    <a:gd name="T56" fmla="*/ 792 w 1986"/>
                    <a:gd name="T57" fmla="*/ 108 h 2471"/>
                    <a:gd name="T58" fmla="*/ 1175 w 1986"/>
                    <a:gd name="T59" fmla="*/ 108 h 2471"/>
                    <a:gd name="T60" fmla="*/ 1862 w 1986"/>
                    <a:gd name="T61" fmla="*/ 434 h 2471"/>
                    <a:gd name="T62" fmla="*/ 1767 w 1986"/>
                    <a:gd name="T63" fmla="*/ 1153 h 2471"/>
                    <a:gd name="T64" fmla="*/ 1767 w 1986"/>
                    <a:gd name="T65" fmla="*/ 1153 h 2471"/>
                    <a:gd name="T66" fmla="*/ 1767 w 1986"/>
                    <a:gd name="T67" fmla="*/ 812 h 2471"/>
                    <a:gd name="T68" fmla="*/ 1604 w 1986"/>
                    <a:gd name="T69" fmla="*/ 584 h 2471"/>
                    <a:gd name="T70" fmla="*/ 1155 w 1986"/>
                    <a:gd name="T71" fmla="*/ 385 h 2471"/>
                    <a:gd name="T72" fmla="*/ 984 w 1986"/>
                    <a:gd name="T73" fmla="*/ 327 h 2471"/>
                    <a:gd name="T74" fmla="*/ 816 w 1986"/>
                    <a:gd name="T75" fmla="*/ 385 h 2471"/>
                    <a:gd name="T76" fmla="*/ 381 w 1986"/>
                    <a:gd name="T77" fmla="*/ 571 h 2471"/>
                    <a:gd name="T78" fmla="*/ 219 w 1986"/>
                    <a:gd name="T79" fmla="*/ 799 h 2471"/>
                    <a:gd name="T80" fmla="*/ 219 w 1986"/>
                    <a:gd name="T81" fmla="*/ 1142 h 2471"/>
                    <a:gd name="T82" fmla="*/ 516 w 1986"/>
                    <a:gd name="T83" fmla="*/ 1899 h 2471"/>
                    <a:gd name="T84" fmla="*/ 982 w 1986"/>
                    <a:gd name="T85" fmla="*/ 2207 h 2471"/>
                    <a:gd name="T86" fmla="*/ 1767 w 1986"/>
                    <a:gd name="T87" fmla="*/ 1153 h 2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86" h="2471">
                      <a:moveTo>
                        <a:pt x="989" y="1654"/>
                      </a:moveTo>
                      <a:cubicBezTo>
                        <a:pt x="1024" y="1651"/>
                        <a:pt x="1060" y="1636"/>
                        <a:pt x="1084" y="1605"/>
                      </a:cubicBezTo>
                      <a:cubicBezTo>
                        <a:pt x="1084" y="1605"/>
                        <a:pt x="1084" y="1605"/>
                        <a:pt x="1652" y="881"/>
                      </a:cubicBezTo>
                      <a:cubicBezTo>
                        <a:pt x="1652" y="881"/>
                        <a:pt x="1652" y="881"/>
                        <a:pt x="1652" y="1151"/>
                      </a:cubicBezTo>
                      <a:cubicBezTo>
                        <a:pt x="1652" y="1713"/>
                        <a:pt x="1095" y="2090"/>
                        <a:pt x="982" y="2090"/>
                      </a:cubicBezTo>
                      <a:cubicBezTo>
                        <a:pt x="920" y="2090"/>
                        <a:pt x="759" y="2008"/>
                        <a:pt x="602" y="1824"/>
                      </a:cubicBezTo>
                      <a:cubicBezTo>
                        <a:pt x="500" y="1707"/>
                        <a:pt x="334" y="1461"/>
                        <a:pt x="334" y="1142"/>
                      </a:cubicBezTo>
                      <a:cubicBezTo>
                        <a:pt x="334" y="1102"/>
                        <a:pt x="334" y="799"/>
                        <a:pt x="334" y="799"/>
                      </a:cubicBezTo>
                      <a:cubicBezTo>
                        <a:pt x="334" y="752"/>
                        <a:pt x="376" y="697"/>
                        <a:pt x="421" y="682"/>
                      </a:cubicBezTo>
                      <a:cubicBezTo>
                        <a:pt x="432" y="675"/>
                        <a:pt x="770" y="560"/>
                        <a:pt x="883" y="482"/>
                      </a:cubicBezTo>
                      <a:cubicBezTo>
                        <a:pt x="920" y="456"/>
                        <a:pt x="951" y="442"/>
                        <a:pt x="984" y="442"/>
                      </a:cubicBezTo>
                      <a:cubicBezTo>
                        <a:pt x="1018" y="442"/>
                        <a:pt x="1051" y="456"/>
                        <a:pt x="1093" y="482"/>
                      </a:cubicBezTo>
                      <a:cubicBezTo>
                        <a:pt x="1203" y="553"/>
                        <a:pt x="1389" y="628"/>
                        <a:pt x="1495" y="668"/>
                      </a:cubicBezTo>
                      <a:cubicBezTo>
                        <a:pt x="1482" y="675"/>
                        <a:pt x="1471" y="684"/>
                        <a:pt x="1464" y="695"/>
                      </a:cubicBezTo>
                      <a:cubicBezTo>
                        <a:pt x="1464" y="695"/>
                        <a:pt x="1464" y="695"/>
                        <a:pt x="965" y="1328"/>
                      </a:cubicBezTo>
                      <a:cubicBezTo>
                        <a:pt x="965" y="1328"/>
                        <a:pt x="965" y="1328"/>
                        <a:pt x="763" y="1129"/>
                      </a:cubicBezTo>
                      <a:cubicBezTo>
                        <a:pt x="710" y="1080"/>
                        <a:pt x="628" y="1080"/>
                        <a:pt x="575" y="1131"/>
                      </a:cubicBezTo>
                      <a:cubicBezTo>
                        <a:pt x="527" y="1180"/>
                        <a:pt x="527" y="1266"/>
                        <a:pt x="580" y="1315"/>
                      </a:cubicBezTo>
                      <a:cubicBezTo>
                        <a:pt x="580" y="1315"/>
                        <a:pt x="580" y="1315"/>
                        <a:pt x="887" y="1616"/>
                      </a:cubicBezTo>
                      <a:cubicBezTo>
                        <a:pt x="914" y="1640"/>
                        <a:pt x="945" y="1654"/>
                        <a:pt x="978" y="1654"/>
                      </a:cubicBezTo>
                      <a:cubicBezTo>
                        <a:pt x="982" y="1654"/>
                        <a:pt x="984" y="1654"/>
                        <a:pt x="989" y="1654"/>
                      </a:cubicBezTo>
                      <a:close/>
                      <a:moveTo>
                        <a:pt x="1862" y="434"/>
                      </a:moveTo>
                      <a:cubicBezTo>
                        <a:pt x="1931" y="458"/>
                        <a:pt x="1986" y="535"/>
                        <a:pt x="1986" y="609"/>
                      </a:cubicBezTo>
                      <a:cubicBezTo>
                        <a:pt x="1986" y="609"/>
                        <a:pt x="1986" y="1060"/>
                        <a:pt x="1986" y="1116"/>
                      </a:cubicBezTo>
                      <a:cubicBezTo>
                        <a:pt x="1986" y="1913"/>
                        <a:pt x="1188" y="2471"/>
                        <a:pt x="978" y="2471"/>
                      </a:cubicBezTo>
                      <a:cubicBezTo>
                        <a:pt x="715" y="2471"/>
                        <a:pt x="0" y="1884"/>
                        <a:pt x="0" y="1105"/>
                      </a:cubicBezTo>
                      <a:cubicBezTo>
                        <a:pt x="0" y="1047"/>
                        <a:pt x="0" y="589"/>
                        <a:pt x="0" y="589"/>
                      </a:cubicBezTo>
                      <a:cubicBezTo>
                        <a:pt x="0" y="516"/>
                        <a:pt x="56" y="438"/>
                        <a:pt x="120" y="411"/>
                      </a:cubicBezTo>
                      <a:cubicBezTo>
                        <a:pt x="120" y="411"/>
                        <a:pt x="639" y="223"/>
                        <a:pt x="792" y="108"/>
                      </a:cubicBezTo>
                      <a:cubicBezTo>
                        <a:pt x="940" y="0"/>
                        <a:pt x="1064" y="31"/>
                        <a:pt x="1175" y="108"/>
                      </a:cubicBezTo>
                      <a:cubicBezTo>
                        <a:pt x="1422" y="285"/>
                        <a:pt x="1862" y="434"/>
                        <a:pt x="1862" y="434"/>
                      </a:cubicBezTo>
                      <a:close/>
                      <a:moveTo>
                        <a:pt x="1767" y="1153"/>
                      </a:moveTo>
                      <a:cubicBezTo>
                        <a:pt x="1767" y="1153"/>
                        <a:pt x="1767" y="1153"/>
                        <a:pt x="1767" y="1153"/>
                      </a:cubicBezTo>
                      <a:cubicBezTo>
                        <a:pt x="1767" y="812"/>
                        <a:pt x="1767" y="812"/>
                        <a:pt x="1767" y="812"/>
                      </a:cubicBezTo>
                      <a:cubicBezTo>
                        <a:pt x="1767" y="719"/>
                        <a:pt x="1696" y="617"/>
                        <a:pt x="1604" y="584"/>
                      </a:cubicBezTo>
                      <a:cubicBezTo>
                        <a:pt x="1601" y="584"/>
                        <a:pt x="1298" y="478"/>
                        <a:pt x="1155" y="385"/>
                      </a:cubicBezTo>
                      <a:cubicBezTo>
                        <a:pt x="1115" y="361"/>
                        <a:pt x="1057" y="327"/>
                        <a:pt x="984" y="327"/>
                      </a:cubicBezTo>
                      <a:cubicBezTo>
                        <a:pt x="929" y="327"/>
                        <a:pt x="874" y="347"/>
                        <a:pt x="816" y="385"/>
                      </a:cubicBezTo>
                      <a:cubicBezTo>
                        <a:pt x="735" y="445"/>
                        <a:pt x="476" y="540"/>
                        <a:pt x="381" y="571"/>
                      </a:cubicBezTo>
                      <a:cubicBezTo>
                        <a:pt x="290" y="604"/>
                        <a:pt x="219" y="702"/>
                        <a:pt x="219" y="799"/>
                      </a:cubicBezTo>
                      <a:cubicBezTo>
                        <a:pt x="219" y="799"/>
                        <a:pt x="219" y="1105"/>
                        <a:pt x="219" y="1142"/>
                      </a:cubicBezTo>
                      <a:cubicBezTo>
                        <a:pt x="219" y="1499"/>
                        <a:pt x="405" y="1769"/>
                        <a:pt x="516" y="1899"/>
                      </a:cubicBezTo>
                      <a:cubicBezTo>
                        <a:pt x="668" y="2079"/>
                        <a:pt x="861" y="2207"/>
                        <a:pt x="982" y="2207"/>
                      </a:cubicBezTo>
                      <a:cubicBezTo>
                        <a:pt x="1170" y="2207"/>
                        <a:pt x="1767" y="1769"/>
                        <a:pt x="1767" y="1153"/>
                      </a:cubicBezTo>
                      <a:close/>
                    </a:path>
                  </a:pathLst>
                </a:custGeom>
                <a:solidFill>
                  <a:schemeClr val="tx1">
                    <a:lumMod val="20000"/>
                    <a:lumOff val="80000"/>
                  </a:schemeClr>
                </a:solidFill>
                <a:ln>
                  <a:noFill/>
                </a:ln>
              </p:spPr>
              <p:txBody>
                <a:bodyPr vert="horz" wrap="square" lIns="89619" tIns="44809" rIns="89619" bIns="44809" numCol="1" anchor="t" anchorCtr="0" compatLnSpc="1">
                  <a:prstTxWarp prst="textNoShape">
                    <a:avLst/>
                  </a:prstTxWarp>
                </a:bodyPr>
                <a:lstStyle/>
                <a:p>
                  <a:pPr defTabSz="913859"/>
                  <a:endParaRPr lang="en-US" sz="1764">
                    <a:solidFill>
                      <a:srgbClr val="1A1A1A"/>
                    </a:solidFill>
                  </a:endParaRPr>
                </a:p>
              </p:txBody>
            </p:sp>
            <p:sp>
              <p:nvSpPr>
                <p:cNvPr id="229" name="Freeform 27"/>
                <p:cNvSpPr>
                  <a:spLocks noEditPoints="1"/>
                </p:cNvSpPr>
                <p:nvPr/>
              </p:nvSpPr>
              <p:spPr bwMode="auto">
                <a:xfrm>
                  <a:off x="4815923" y="5432884"/>
                  <a:ext cx="222252" cy="276414"/>
                </a:xfrm>
                <a:custGeom>
                  <a:avLst/>
                  <a:gdLst>
                    <a:gd name="T0" fmla="*/ 989 w 1986"/>
                    <a:gd name="T1" fmla="*/ 1654 h 2471"/>
                    <a:gd name="T2" fmla="*/ 1084 w 1986"/>
                    <a:gd name="T3" fmla="*/ 1605 h 2471"/>
                    <a:gd name="T4" fmla="*/ 1652 w 1986"/>
                    <a:gd name="T5" fmla="*/ 881 h 2471"/>
                    <a:gd name="T6" fmla="*/ 1652 w 1986"/>
                    <a:gd name="T7" fmla="*/ 1151 h 2471"/>
                    <a:gd name="T8" fmla="*/ 982 w 1986"/>
                    <a:gd name="T9" fmla="*/ 2090 h 2471"/>
                    <a:gd name="T10" fmla="*/ 602 w 1986"/>
                    <a:gd name="T11" fmla="*/ 1824 h 2471"/>
                    <a:gd name="T12" fmla="*/ 334 w 1986"/>
                    <a:gd name="T13" fmla="*/ 1142 h 2471"/>
                    <a:gd name="T14" fmla="*/ 334 w 1986"/>
                    <a:gd name="T15" fmla="*/ 799 h 2471"/>
                    <a:gd name="T16" fmla="*/ 421 w 1986"/>
                    <a:gd name="T17" fmla="*/ 682 h 2471"/>
                    <a:gd name="T18" fmla="*/ 883 w 1986"/>
                    <a:gd name="T19" fmla="*/ 482 h 2471"/>
                    <a:gd name="T20" fmla="*/ 984 w 1986"/>
                    <a:gd name="T21" fmla="*/ 442 h 2471"/>
                    <a:gd name="T22" fmla="*/ 1093 w 1986"/>
                    <a:gd name="T23" fmla="*/ 482 h 2471"/>
                    <a:gd name="T24" fmla="*/ 1495 w 1986"/>
                    <a:gd name="T25" fmla="*/ 668 h 2471"/>
                    <a:gd name="T26" fmla="*/ 1464 w 1986"/>
                    <a:gd name="T27" fmla="*/ 695 h 2471"/>
                    <a:gd name="T28" fmla="*/ 965 w 1986"/>
                    <a:gd name="T29" fmla="*/ 1328 h 2471"/>
                    <a:gd name="T30" fmla="*/ 763 w 1986"/>
                    <a:gd name="T31" fmla="*/ 1129 h 2471"/>
                    <a:gd name="T32" fmla="*/ 575 w 1986"/>
                    <a:gd name="T33" fmla="*/ 1131 h 2471"/>
                    <a:gd name="T34" fmla="*/ 580 w 1986"/>
                    <a:gd name="T35" fmla="*/ 1315 h 2471"/>
                    <a:gd name="T36" fmla="*/ 887 w 1986"/>
                    <a:gd name="T37" fmla="*/ 1616 h 2471"/>
                    <a:gd name="T38" fmla="*/ 978 w 1986"/>
                    <a:gd name="T39" fmla="*/ 1654 h 2471"/>
                    <a:gd name="T40" fmla="*/ 989 w 1986"/>
                    <a:gd name="T41" fmla="*/ 1654 h 2471"/>
                    <a:gd name="T42" fmla="*/ 1862 w 1986"/>
                    <a:gd name="T43" fmla="*/ 434 h 2471"/>
                    <a:gd name="T44" fmla="*/ 1986 w 1986"/>
                    <a:gd name="T45" fmla="*/ 609 h 2471"/>
                    <a:gd name="T46" fmla="*/ 1986 w 1986"/>
                    <a:gd name="T47" fmla="*/ 1116 h 2471"/>
                    <a:gd name="T48" fmla="*/ 978 w 1986"/>
                    <a:gd name="T49" fmla="*/ 2471 h 2471"/>
                    <a:gd name="T50" fmla="*/ 0 w 1986"/>
                    <a:gd name="T51" fmla="*/ 1105 h 2471"/>
                    <a:gd name="T52" fmla="*/ 0 w 1986"/>
                    <a:gd name="T53" fmla="*/ 589 h 2471"/>
                    <a:gd name="T54" fmla="*/ 120 w 1986"/>
                    <a:gd name="T55" fmla="*/ 411 h 2471"/>
                    <a:gd name="T56" fmla="*/ 792 w 1986"/>
                    <a:gd name="T57" fmla="*/ 108 h 2471"/>
                    <a:gd name="T58" fmla="*/ 1175 w 1986"/>
                    <a:gd name="T59" fmla="*/ 108 h 2471"/>
                    <a:gd name="T60" fmla="*/ 1862 w 1986"/>
                    <a:gd name="T61" fmla="*/ 434 h 2471"/>
                    <a:gd name="T62" fmla="*/ 1767 w 1986"/>
                    <a:gd name="T63" fmla="*/ 1153 h 2471"/>
                    <a:gd name="T64" fmla="*/ 1767 w 1986"/>
                    <a:gd name="T65" fmla="*/ 1153 h 2471"/>
                    <a:gd name="T66" fmla="*/ 1767 w 1986"/>
                    <a:gd name="T67" fmla="*/ 812 h 2471"/>
                    <a:gd name="T68" fmla="*/ 1604 w 1986"/>
                    <a:gd name="T69" fmla="*/ 584 h 2471"/>
                    <a:gd name="T70" fmla="*/ 1155 w 1986"/>
                    <a:gd name="T71" fmla="*/ 385 h 2471"/>
                    <a:gd name="T72" fmla="*/ 984 w 1986"/>
                    <a:gd name="T73" fmla="*/ 327 h 2471"/>
                    <a:gd name="T74" fmla="*/ 816 w 1986"/>
                    <a:gd name="T75" fmla="*/ 385 h 2471"/>
                    <a:gd name="T76" fmla="*/ 381 w 1986"/>
                    <a:gd name="T77" fmla="*/ 571 h 2471"/>
                    <a:gd name="T78" fmla="*/ 219 w 1986"/>
                    <a:gd name="T79" fmla="*/ 799 h 2471"/>
                    <a:gd name="T80" fmla="*/ 219 w 1986"/>
                    <a:gd name="T81" fmla="*/ 1142 h 2471"/>
                    <a:gd name="T82" fmla="*/ 516 w 1986"/>
                    <a:gd name="T83" fmla="*/ 1899 h 2471"/>
                    <a:gd name="T84" fmla="*/ 982 w 1986"/>
                    <a:gd name="T85" fmla="*/ 2207 h 2471"/>
                    <a:gd name="T86" fmla="*/ 1767 w 1986"/>
                    <a:gd name="T87" fmla="*/ 1153 h 2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86" h="2471">
                      <a:moveTo>
                        <a:pt x="989" y="1654"/>
                      </a:moveTo>
                      <a:cubicBezTo>
                        <a:pt x="1024" y="1651"/>
                        <a:pt x="1060" y="1636"/>
                        <a:pt x="1084" y="1605"/>
                      </a:cubicBezTo>
                      <a:cubicBezTo>
                        <a:pt x="1084" y="1605"/>
                        <a:pt x="1084" y="1605"/>
                        <a:pt x="1652" y="881"/>
                      </a:cubicBezTo>
                      <a:cubicBezTo>
                        <a:pt x="1652" y="881"/>
                        <a:pt x="1652" y="881"/>
                        <a:pt x="1652" y="1151"/>
                      </a:cubicBezTo>
                      <a:cubicBezTo>
                        <a:pt x="1652" y="1713"/>
                        <a:pt x="1095" y="2090"/>
                        <a:pt x="982" y="2090"/>
                      </a:cubicBezTo>
                      <a:cubicBezTo>
                        <a:pt x="920" y="2090"/>
                        <a:pt x="759" y="2008"/>
                        <a:pt x="602" y="1824"/>
                      </a:cubicBezTo>
                      <a:cubicBezTo>
                        <a:pt x="500" y="1707"/>
                        <a:pt x="334" y="1461"/>
                        <a:pt x="334" y="1142"/>
                      </a:cubicBezTo>
                      <a:cubicBezTo>
                        <a:pt x="334" y="1102"/>
                        <a:pt x="334" y="799"/>
                        <a:pt x="334" y="799"/>
                      </a:cubicBezTo>
                      <a:cubicBezTo>
                        <a:pt x="334" y="752"/>
                        <a:pt x="376" y="697"/>
                        <a:pt x="421" y="682"/>
                      </a:cubicBezTo>
                      <a:cubicBezTo>
                        <a:pt x="432" y="675"/>
                        <a:pt x="770" y="560"/>
                        <a:pt x="883" y="482"/>
                      </a:cubicBezTo>
                      <a:cubicBezTo>
                        <a:pt x="920" y="456"/>
                        <a:pt x="951" y="442"/>
                        <a:pt x="984" y="442"/>
                      </a:cubicBezTo>
                      <a:cubicBezTo>
                        <a:pt x="1018" y="442"/>
                        <a:pt x="1051" y="456"/>
                        <a:pt x="1093" y="482"/>
                      </a:cubicBezTo>
                      <a:cubicBezTo>
                        <a:pt x="1203" y="553"/>
                        <a:pt x="1389" y="628"/>
                        <a:pt x="1495" y="668"/>
                      </a:cubicBezTo>
                      <a:cubicBezTo>
                        <a:pt x="1482" y="675"/>
                        <a:pt x="1471" y="684"/>
                        <a:pt x="1464" y="695"/>
                      </a:cubicBezTo>
                      <a:cubicBezTo>
                        <a:pt x="1464" y="695"/>
                        <a:pt x="1464" y="695"/>
                        <a:pt x="965" y="1328"/>
                      </a:cubicBezTo>
                      <a:cubicBezTo>
                        <a:pt x="965" y="1328"/>
                        <a:pt x="965" y="1328"/>
                        <a:pt x="763" y="1129"/>
                      </a:cubicBezTo>
                      <a:cubicBezTo>
                        <a:pt x="710" y="1080"/>
                        <a:pt x="628" y="1080"/>
                        <a:pt x="575" y="1131"/>
                      </a:cubicBezTo>
                      <a:cubicBezTo>
                        <a:pt x="527" y="1180"/>
                        <a:pt x="527" y="1266"/>
                        <a:pt x="580" y="1315"/>
                      </a:cubicBezTo>
                      <a:cubicBezTo>
                        <a:pt x="580" y="1315"/>
                        <a:pt x="580" y="1315"/>
                        <a:pt x="887" y="1616"/>
                      </a:cubicBezTo>
                      <a:cubicBezTo>
                        <a:pt x="914" y="1640"/>
                        <a:pt x="945" y="1654"/>
                        <a:pt x="978" y="1654"/>
                      </a:cubicBezTo>
                      <a:cubicBezTo>
                        <a:pt x="982" y="1654"/>
                        <a:pt x="984" y="1654"/>
                        <a:pt x="989" y="1654"/>
                      </a:cubicBezTo>
                      <a:close/>
                      <a:moveTo>
                        <a:pt x="1862" y="434"/>
                      </a:moveTo>
                      <a:cubicBezTo>
                        <a:pt x="1931" y="458"/>
                        <a:pt x="1986" y="535"/>
                        <a:pt x="1986" y="609"/>
                      </a:cubicBezTo>
                      <a:cubicBezTo>
                        <a:pt x="1986" y="609"/>
                        <a:pt x="1986" y="1060"/>
                        <a:pt x="1986" y="1116"/>
                      </a:cubicBezTo>
                      <a:cubicBezTo>
                        <a:pt x="1986" y="1913"/>
                        <a:pt x="1188" y="2471"/>
                        <a:pt x="978" y="2471"/>
                      </a:cubicBezTo>
                      <a:cubicBezTo>
                        <a:pt x="715" y="2471"/>
                        <a:pt x="0" y="1884"/>
                        <a:pt x="0" y="1105"/>
                      </a:cubicBezTo>
                      <a:cubicBezTo>
                        <a:pt x="0" y="1047"/>
                        <a:pt x="0" y="589"/>
                        <a:pt x="0" y="589"/>
                      </a:cubicBezTo>
                      <a:cubicBezTo>
                        <a:pt x="0" y="516"/>
                        <a:pt x="56" y="438"/>
                        <a:pt x="120" y="411"/>
                      </a:cubicBezTo>
                      <a:cubicBezTo>
                        <a:pt x="120" y="411"/>
                        <a:pt x="639" y="223"/>
                        <a:pt x="792" y="108"/>
                      </a:cubicBezTo>
                      <a:cubicBezTo>
                        <a:pt x="940" y="0"/>
                        <a:pt x="1064" y="31"/>
                        <a:pt x="1175" y="108"/>
                      </a:cubicBezTo>
                      <a:cubicBezTo>
                        <a:pt x="1422" y="285"/>
                        <a:pt x="1862" y="434"/>
                        <a:pt x="1862" y="434"/>
                      </a:cubicBezTo>
                      <a:close/>
                      <a:moveTo>
                        <a:pt x="1767" y="1153"/>
                      </a:moveTo>
                      <a:cubicBezTo>
                        <a:pt x="1767" y="1153"/>
                        <a:pt x="1767" y="1153"/>
                        <a:pt x="1767" y="1153"/>
                      </a:cubicBezTo>
                      <a:cubicBezTo>
                        <a:pt x="1767" y="812"/>
                        <a:pt x="1767" y="812"/>
                        <a:pt x="1767" y="812"/>
                      </a:cubicBezTo>
                      <a:cubicBezTo>
                        <a:pt x="1767" y="719"/>
                        <a:pt x="1696" y="617"/>
                        <a:pt x="1604" y="584"/>
                      </a:cubicBezTo>
                      <a:cubicBezTo>
                        <a:pt x="1601" y="584"/>
                        <a:pt x="1298" y="478"/>
                        <a:pt x="1155" y="385"/>
                      </a:cubicBezTo>
                      <a:cubicBezTo>
                        <a:pt x="1115" y="361"/>
                        <a:pt x="1057" y="327"/>
                        <a:pt x="984" y="327"/>
                      </a:cubicBezTo>
                      <a:cubicBezTo>
                        <a:pt x="929" y="327"/>
                        <a:pt x="874" y="347"/>
                        <a:pt x="816" y="385"/>
                      </a:cubicBezTo>
                      <a:cubicBezTo>
                        <a:pt x="735" y="445"/>
                        <a:pt x="476" y="540"/>
                        <a:pt x="381" y="571"/>
                      </a:cubicBezTo>
                      <a:cubicBezTo>
                        <a:pt x="290" y="604"/>
                        <a:pt x="219" y="702"/>
                        <a:pt x="219" y="799"/>
                      </a:cubicBezTo>
                      <a:cubicBezTo>
                        <a:pt x="219" y="799"/>
                        <a:pt x="219" y="1105"/>
                        <a:pt x="219" y="1142"/>
                      </a:cubicBezTo>
                      <a:cubicBezTo>
                        <a:pt x="219" y="1499"/>
                        <a:pt x="405" y="1769"/>
                        <a:pt x="516" y="1899"/>
                      </a:cubicBezTo>
                      <a:cubicBezTo>
                        <a:pt x="668" y="2079"/>
                        <a:pt x="861" y="2207"/>
                        <a:pt x="982" y="2207"/>
                      </a:cubicBezTo>
                      <a:cubicBezTo>
                        <a:pt x="1170" y="2207"/>
                        <a:pt x="1767" y="1769"/>
                        <a:pt x="1767" y="1153"/>
                      </a:cubicBezTo>
                      <a:close/>
                    </a:path>
                  </a:pathLst>
                </a:custGeom>
                <a:solidFill>
                  <a:schemeClr val="tx1">
                    <a:lumMod val="20000"/>
                    <a:lumOff val="80000"/>
                  </a:schemeClr>
                </a:solidFill>
                <a:ln>
                  <a:noFill/>
                </a:ln>
              </p:spPr>
              <p:txBody>
                <a:bodyPr vert="horz" wrap="square" lIns="89619" tIns="44809" rIns="89619" bIns="44809" numCol="1" anchor="t" anchorCtr="0" compatLnSpc="1">
                  <a:prstTxWarp prst="textNoShape">
                    <a:avLst/>
                  </a:prstTxWarp>
                </a:bodyPr>
                <a:lstStyle/>
                <a:p>
                  <a:pPr defTabSz="913859"/>
                  <a:endParaRPr lang="en-US" sz="1764">
                    <a:solidFill>
                      <a:srgbClr val="1A1A1A"/>
                    </a:solidFill>
                  </a:endParaRPr>
                </a:p>
              </p:txBody>
            </p:sp>
          </p:grpSp>
        </p:grpSp>
      </p:grpSp>
      <p:sp>
        <p:nvSpPr>
          <p:cNvPr id="230" name="Freeform 229"/>
          <p:cNvSpPr/>
          <p:nvPr/>
        </p:nvSpPr>
        <p:spPr bwMode="auto">
          <a:xfrm>
            <a:off x="8875178" y="2246041"/>
            <a:ext cx="1375311" cy="47014"/>
          </a:xfrm>
          <a:custGeom>
            <a:avLst/>
            <a:gdLst>
              <a:gd name="connsiteX0" fmla="*/ 0 w 2238375"/>
              <a:gd name="connsiteY0" fmla="*/ 0 h 0"/>
              <a:gd name="connsiteX1" fmla="*/ 2238375 w 2238375"/>
              <a:gd name="connsiteY1" fmla="*/ 0 h 0"/>
            </a:gdLst>
            <a:ahLst/>
            <a:cxnLst>
              <a:cxn ang="0">
                <a:pos x="connsiteX0" y="connsiteY0"/>
              </a:cxn>
              <a:cxn ang="0">
                <a:pos x="connsiteX1" y="connsiteY1"/>
              </a:cxn>
            </a:cxnLst>
            <a:rect l="l" t="t" r="r" b="b"/>
            <a:pathLst>
              <a:path w="2238375">
                <a:moveTo>
                  <a:pt x="0" y="0"/>
                </a:moveTo>
                <a:lnTo>
                  <a:pt x="2238375" y="0"/>
                </a:lnTo>
              </a:path>
            </a:pathLst>
          </a:custGeom>
          <a:noFill/>
          <a:ln w="57150" cap="rnd">
            <a:solidFill>
              <a:schemeClr val="accent2">
                <a:lumMod val="40000"/>
                <a:lumOff val="60000"/>
              </a:schemeClr>
            </a:solidFill>
            <a:prstDash val="sysDot"/>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9"/>
            <a:endParaRPr lang="en-US" sz="1764">
              <a:solidFill>
                <a:srgbClr val="1A1A1A"/>
              </a:solidFill>
            </a:endParaRPr>
          </a:p>
        </p:txBody>
      </p:sp>
      <p:grpSp>
        <p:nvGrpSpPr>
          <p:cNvPr id="245" name="Group 244"/>
          <p:cNvGrpSpPr/>
          <p:nvPr/>
        </p:nvGrpSpPr>
        <p:grpSpPr>
          <a:xfrm>
            <a:off x="6261717" y="2019330"/>
            <a:ext cx="1502755" cy="593700"/>
            <a:chOff x="9592905" y="1695077"/>
            <a:chExt cx="1876521" cy="723684"/>
          </a:xfrm>
        </p:grpSpPr>
        <p:sp>
          <p:nvSpPr>
            <p:cNvPr id="254" name="Freeform 17"/>
            <p:cNvSpPr>
              <a:spLocks noEditPoints="1"/>
            </p:cNvSpPr>
            <p:nvPr/>
          </p:nvSpPr>
          <p:spPr bwMode="auto">
            <a:xfrm>
              <a:off x="9592905" y="1695077"/>
              <a:ext cx="1876521" cy="218880"/>
            </a:xfrm>
            <a:custGeom>
              <a:avLst/>
              <a:gdLst>
                <a:gd name="T0" fmla="*/ 192 w 1928"/>
                <a:gd name="T1" fmla="*/ 63 h 222"/>
                <a:gd name="T2" fmla="*/ 0 w 1928"/>
                <a:gd name="T3" fmla="*/ 181 h 222"/>
                <a:gd name="T4" fmla="*/ 97 w 1928"/>
                <a:gd name="T5" fmla="*/ 142 h 222"/>
                <a:gd name="T6" fmla="*/ 8 w 1928"/>
                <a:gd name="T7" fmla="*/ 177 h 222"/>
                <a:gd name="T8" fmla="*/ 6 w 1928"/>
                <a:gd name="T9" fmla="*/ 179 h 222"/>
                <a:gd name="T10" fmla="*/ 1808 w 1928"/>
                <a:gd name="T11" fmla="*/ 180 h 222"/>
                <a:gd name="T12" fmla="*/ 1876 w 1928"/>
                <a:gd name="T13" fmla="*/ 172 h 222"/>
                <a:gd name="T14" fmla="*/ 1912 w 1928"/>
                <a:gd name="T15" fmla="*/ 65 h 222"/>
                <a:gd name="T16" fmla="*/ 360 w 1928"/>
                <a:gd name="T17" fmla="*/ 90 h 222"/>
                <a:gd name="T18" fmla="*/ 315 w 1928"/>
                <a:gd name="T19" fmla="*/ 156 h 222"/>
                <a:gd name="T20" fmla="*/ 268 w 1928"/>
                <a:gd name="T21" fmla="*/ 182 h 222"/>
                <a:gd name="T22" fmla="*/ 7 w 1928"/>
                <a:gd name="T23" fmla="*/ 179 h 222"/>
                <a:gd name="T24" fmla="*/ 147 w 1928"/>
                <a:gd name="T25" fmla="*/ 33 h 222"/>
                <a:gd name="T26" fmla="*/ 930 w 1928"/>
                <a:gd name="T27" fmla="*/ 179 h 222"/>
                <a:gd name="T28" fmla="*/ 930 w 1928"/>
                <a:gd name="T29" fmla="*/ 123 h 222"/>
                <a:gd name="T30" fmla="*/ 881 w 1928"/>
                <a:gd name="T31" fmla="*/ 179 h 222"/>
                <a:gd name="T32" fmla="*/ 862 w 1928"/>
                <a:gd name="T33" fmla="*/ 98 h 222"/>
                <a:gd name="T34" fmla="*/ 827 w 1928"/>
                <a:gd name="T35" fmla="*/ 68 h 222"/>
                <a:gd name="T36" fmla="*/ 789 w 1928"/>
                <a:gd name="T37" fmla="*/ 110 h 222"/>
                <a:gd name="T38" fmla="*/ 1373 w 1928"/>
                <a:gd name="T39" fmla="*/ 108 h 222"/>
                <a:gd name="T40" fmla="*/ 1348 w 1928"/>
                <a:gd name="T41" fmla="*/ 113 h 222"/>
                <a:gd name="T42" fmla="*/ 1285 w 1928"/>
                <a:gd name="T43" fmla="*/ 179 h 222"/>
                <a:gd name="T44" fmla="*/ 1338 w 1928"/>
                <a:gd name="T45" fmla="*/ 133 h 222"/>
                <a:gd name="T46" fmla="*/ 1754 w 1928"/>
                <a:gd name="T47" fmla="*/ 65 h 222"/>
                <a:gd name="T48" fmla="*/ 1742 w 1928"/>
                <a:gd name="T49" fmla="*/ 132 h 222"/>
                <a:gd name="T50" fmla="*/ 1611 w 1928"/>
                <a:gd name="T51" fmla="*/ 120 h 222"/>
                <a:gd name="T52" fmla="*/ 1658 w 1928"/>
                <a:gd name="T53" fmla="*/ 77 h 222"/>
                <a:gd name="T54" fmla="*/ 1250 w 1928"/>
                <a:gd name="T55" fmla="*/ 99 h 222"/>
                <a:gd name="T56" fmla="*/ 1226 w 1928"/>
                <a:gd name="T57" fmla="*/ 132 h 222"/>
                <a:gd name="T58" fmla="*/ 729 w 1928"/>
                <a:gd name="T59" fmla="*/ 182 h 222"/>
                <a:gd name="T60" fmla="*/ 552 w 1928"/>
                <a:gd name="T61" fmla="*/ 158 h 222"/>
                <a:gd name="T62" fmla="*/ 1106 w 1928"/>
                <a:gd name="T63" fmla="*/ 100 h 222"/>
                <a:gd name="T64" fmla="*/ 1028 w 1928"/>
                <a:gd name="T65" fmla="*/ 98 h 222"/>
                <a:gd name="T66" fmla="*/ 1117 w 1928"/>
                <a:gd name="T67" fmla="*/ 98 h 222"/>
                <a:gd name="T68" fmla="*/ 1170 w 1928"/>
                <a:gd name="T69" fmla="*/ 121 h 222"/>
                <a:gd name="T70" fmla="*/ 1132 w 1928"/>
                <a:gd name="T71" fmla="*/ 109 h 222"/>
                <a:gd name="T72" fmla="*/ 1559 w 1928"/>
                <a:gd name="T73" fmla="*/ 152 h 222"/>
                <a:gd name="T74" fmla="*/ 1563 w 1928"/>
                <a:gd name="T75" fmla="*/ 139 h 222"/>
                <a:gd name="T76" fmla="*/ 687 w 1928"/>
                <a:gd name="T77" fmla="*/ 144 h 222"/>
                <a:gd name="T78" fmla="*/ 666 w 1928"/>
                <a:gd name="T79" fmla="*/ 96 h 222"/>
                <a:gd name="T80" fmla="*/ 1513 w 1928"/>
                <a:gd name="T81" fmla="*/ 99 h 222"/>
                <a:gd name="T82" fmla="*/ 1469 w 1928"/>
                <a:gd name="T83" fmla="*/ 155 h 222"/>
                <a:gd name="T84" fmla="*/ 490 w 1928"/>
                <a:gd name="T85" fmla="*/ 114 h 222"/>
                <a:gd name="T86" fmla="*/ 488 w 1928"/>
                <a:gd name="T87" fmla="*/ 166 h 222"/>
                <a:gd name="T88" fmla="*/ 519 w 1928"/>
                <a:gd name="T89" fmla="*/ 129 h 222"/>
                <a:gd name="T90" fmla="*/ 1438 w 1928"/>
                <a:gd name="T91" fmla="*/ 179 h 222"/>
                <a:gd name="T92" fmla="*/ 400 w 1928"/>
                <a:gd name="T93" fmla="*/ 98 h 222"/>
                <a:gd name="T94" fmla="*/ 396 w 1928"/>
                <a:gd name="T95" fmla="*/ 71 h 222"/>
                <a:gd name="T96" fmla="*/ 11 w 1928"/>
                <a:gd name="T97" fmla="*/ 177 h 222"/>
                <a:gd name="T98" fmla="*/ 3 w 1928"/>
                <a:gd name="T99" fmla="*/ 181 h 222"/>
                <a:gd name="T100" fmla="*/ 5 w 1928"/>
                <a:gd name="T101" fmla="*/ 179 h 222"/>
                <a:gd name="T102" fmla="*/ 10 w 1928"/>
                <a:gd name="T103" fmla="*/ 177 h 222"/>
                <a:gd name="T104" fmla="*/ 6 w 1928"/>
                <a:gd name="T105" fmla="*/ 178 h 222"/>
                <a:gd name="T106" fmla="*/ 8 w 1928"/>
                <a:gd name="T107" fmla="*/ 177 h 222"/>
                <a:gd name="T108" fmla="*/ 12 w 1928"/>
                <a:gd name="T109" fmla="*/ 174 h 222"/>
                <a:gd name="T110" fmla="*/ 6 w 1928"/>
                <a:gd name="T111" fmla="*/ 178 h 222"/>
                <a:gd name="T112" fmla="*/ 6 w 1928"/>
                <a:gd name="T113" fmla="*/ 180 h 222"/>
                <a:gd name="T114" fmla="*/ 971 w 1928"/>
                <a:gd name="T115" fmla="*/ 78 h 222"/>
                <a:gd name="T116" fmla="*/ 1762 w 1928"/>
                <a:gd name="T117" fmla="*/ 79 h 222"/>
                <a:gd name="T118" fmla="*/ 1250 w 1928"/>
                <a:gd name="T119" fmla="*/ 156 h 222"/>
                <a:gd name="T120" fmla="*/ 767 w 1928"/>
                <a:gd name="T121" fmla="*/ 123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928" h="222">
                  <a:moveTo>
                    <a:pt x="16" y="175"/>
                  </a:moveTo>
                  <a:cubicBezTo>
                    <a:pt x="22" y="173"/>
                    <a:pt x="27" y="171"/>
                    <a:pt x="33" y="169"/>
                  </a:cubicBezTo>
                  <a:cubicBezTo>
                    <a:pt x="46" y="165"/>
                    <a:pt x="61" y="162"/>
                    <a:pt x="75" y="160"/>
                  </a:cubicBezTo>
                  <a:cubicBezTo>
                    <a:pt x="85" y="158"/>
                    <a:pt x="96" y="158"/>
                    <a:pt x="106" y="158"/>
                  </a:cubicBezTo>
                  <a:cubicBezTo>
                    <a:pt x="121" y="159"/>
                    <a:pt x="136" y="160"/>
                    <a:pt x="150" y="164"/>
                  </a:cubicBezTo>
                  <a:cubicBezTo>
                    <a:pt x="151" y="164"/>
                    <a:pt x="153" y="164"/>
                    <a:pt x="154" y="163"/>
                  </a:cubicBezTo>
                  <a:cubicBezTo>
                    <a:pt x="155" y="163"/>
                    <a:pt x="155" y="163"/>
                    <a:pt x="155" y="163"/>
                  </a:cubicBezTo>
                  <a:cubicBezTo>
                    <a:pt x="155" y="162"/>
                    <a:pt x="155" y="161"/>
                    <a:pt x="155" y="161"/>
                  </a:cubicBezTo>
                  <a:cubicBezTo>
                    <a:pt x="155" y="141"/>
                    <a:pt x="155" y="121"/>
                    <a:pt x="155" y="101"/>
                  </a:cubicBezTo>
                  <a:cubicBezTo>
                    <a:pt x="155" y="99"/>
                    <a:pt x="155" y="98"/>
                    <a:pt x="156" y="97"/>
                  </a:cubicBezTo>
                  <a:cubicBezTo>
                    <a:pt x="167" y="88"/>
                    <a:pt x="177" y="79"/>
                    <a:pt x="187" y="68"/>
                  </a:cubicBezTo>
                  <a:cubicBezTo>
                    <a:pt x="188" y="67"/>
                    <a:pt x="190" y="65"/>
                    <a:pt x="192" y="63"/>
                  </a:cubicBezTo>
                  <a:cubicBezTo>
                    <a:pt x="192" y="62"/>
                    <a:pt x="193" y="62"/>
                    <a:pt x="194" y="62"/>
                  </a:cubicBezTo>
                  <a:cubicBezTo>
                    <a:pt x="195" y="63"/>
                    <a:pt x="196" y="64"/>
                    <a:pt x="196" y="66"/>
                  </a:cubicBezTo>
                  <a:cubicBezTo>
                    <a:pt x="196" y="104"/>
                    <a:pt x="196" y="142"/>
                    <a:pt x="196" y="179"/>
                  </a:cubicBezTo>
                  <a:cubicBezTo>
                    <a:pt x="196" y="180"/>
                    <a:pt x="196" y="182"/>
                    <a:pt x="195" y="182"/>
                  </a:cubicBezTo>
                  <a:cubicBezTo>
                    <a:pt x="194" y="183"/>
                    <a:pt x="192" y="184"/>
                    <a:pt x="191" y="183"/>
                  </a:cubicBezTo>
                  <a:cubicBezTo>
                    <a:pt x="187" y="182"/>
                    <a:pt x="183" y="180"/>
                    <a:pt x="179" y="179"/>
                  </a:cubicBezTo>
                  <a:cubicBezTo>
                    <a:pt x="166" y="175"/>
                    <a:pt x="152" y="172"/>
                    <a:pt x="138" y="170"/>
                  </a:cubicBezTo>
                  <a:cubicBezTo>
                    <a:pt x="121" y="168"/>
                    <a:pt x="104" y="167"/>
                    <a:pt x="87" y="168"/>
                  </a:cubicBezTo>
                  <a:cubicBezTo>
                    <a:pt x="61" y="168"/>
                    <a:pt x="35" y="172"/>
                    <a:pt x="10" y="180"/>
                  </a:cubicBezTo>
                  <a:cubicBezTo>
                    <a:pt x="8" y="180"/>
                    <a:pt x="6" y="181"/>
                    <a:pt x="3" y="182"/>
                  </a:cubicBezTo>
                  <a:cubicBezTo>
                    <a:pt x="3" y="182"/>
                    <a:pt x="2" y="182"/>
                    <a:pt x="2" y="182"/>
                  </a:cubicBezTo>
                  <a:cubicBezTo>
                    <a:pt x="1" y="183"/>
                    <a:pt x="0" y="183"/>
                    <a:pt x="0" y="181"/>
                  </a:cubicBezTo>
                  <a:cubicBezTo>
                    <a:pt x="0" y="180"/>
                    <a:pt x="0" y="178"/>
                    <a:pt x="0" y="177"/>
                  </a:cubicBezTo>
                  <a:cubicBezTo>
                    <a:pt x="0" y="175"/>
                    <a:pt x="1" y="172"/>
                    <a:pt x="0" y="170"/>
                  </a:cubicBezTo>
                  <a:cubicBezTo>
                    <a:pt x="0" y="169"/>
                    <a:pt x="1" y="167"/>
                    <a:pt x="2" y="166"/>
                  </a:cubicBezTo>
                  <a:cubicBezTo>
                    <a:pt x="13" y="154"/>
                    <a:pt x="24" y="141"/>
                    <a:pt x="34" y="128"/>
                  </a:cubicBezTo>
                  <a:cubicBezTo>
                    <a:pt x="54" y="100"/>
                    <a:pt x="70" y="71"/>
                    <a:pt x="82" y="39"/>
                  </a:cubicBezTo>
                  <a:cubicBezTo>
                    <a:pt x="86" y="27"/>
                    <a:pt x="90" y="15"/>
                    <a:pt x="92" y="3"/>
                  </a:cubicBezTo>
                  <a:cubicBezTo>
                    <a:pt x="92" y="3"/>
                    <a:pt x="92" y="3"/>
                    <a:pt x="92" y="2"/>
                  </a:cubicBezTo>
                  <a:cubicBezTo>
                    <a:pt x="93" y="0"/>
                    <a:pt x="93" y="0"/>
                    <a:pt x="95" y="0"/>
                  </a:cubicBezTo>
                  <a:cubicBezTo>
                    <a:pt x="96" y="1"/>
                    <a:pt x="96" y="1"/>
                    <a:pt x="96" y="1"/>
                  </a:cubicBezTo>
                  <a:cubicBezTo>
                    <a:pt x="97" y="1"/>
                    <a:pt x="97" y="1"/>
                    <a:pt x="97" y="2"/>
                  </a:cubicBezTo>
                  <a:cubicBezTo>
                    <a:pt x="97" y="2"/>
                    <a:pt x="97" y="3"/>
                    <a:pt x="97" y="3"/>
                  </a:cubicBezTo>
                  <a:cubicBezTo>
                    <a:pt x="97" y="50"/>
                    <a:pt x="97" y="96"/>
                    <a:pt x="97" y="142"/>
                  </a:cubicBezTo>
                  <a:cubicBezTo>
                    <a:pt x="97" y="145"/>
                    <a:pt x="98" y="144"/>
                    <a:pt x="95" y="145"/>
                  </a:cubicBezTo>
                  <a:cubicBezTo>
                    <a:pt x="93" y="146"/>
                    <a:pt x="91" y="145"/>
                    <a:pt x="89" y="146"/>
                  </a:cubicBezTo>
                  <a:cubicBezTo>
                    <a:pt x="68" y="148"/>
                    <a:pt x="49" y="154"/>
                    <a:pt x="31" y="163"/>
                  </a:cubicBezTo>
                  <a:cubicBezTo>
                    <a:pt x="26" y="165"/>
                    <a:pt x="21" y="168"/>
                    <a:pt x="16" y="171"/>
                  </a:cubicBezTo>
                  <a:cubicBezTo>
                    <a:pt x="16" y="172"/>
                    <a:pt x="15" y="172"/>
                    <a:pt x="14" y="173"/>
                  </a:cubicBezTo>
                  <a:cubicBezTo>
                    <a:pt x="14" y="173"/>
                    <a:pt x="13" y="174"/>
                    <a:pt x="12" y="174"/>
                  </a:cubicBezTo>
                  <a:cubicBezTo>
                    <a:pt x="12" y="174"/>
                    <a:pt x="12" y="174"/>
                    <a:pt x="12" y="174"/>
                  </a:cubicBezTo>
                  <a:cubicBezTo>
                    <a:pt x="11" y="175"/>
                    <a:pt x="11" y="175"/>
                    <a:pt x="10" y="175"/>
                  </a:cubicBezTo>
                  <a:cubicBezTo>
                    <a:pt x="10" y="175"/>
                    <a:pt x="10" y="176"/>
                    <a:pt x="9" y="176"/>
                  </a:cubicBezTo>
                  <a:cubicBezTo>
                    <a:pt x="9" y="176"/>
                    <a:pt x="9" y="176"/>
                    <a:pt x="9" y="176"/>
                  </a:cubicBezTo>
                  <a:cubicBezTo>
                    <a:pt x="9" y="176"/>
                    <a:pt x="8" y="177"/>
                    <a:pt x="8" y="177"/>
                  </a:cubicBezTo>
                  <a:cubicBezTo>
                    <a:pt x="8" y="177"/>
                    <a:pt x="8" y="177"/>
                    <a:pt x="8" y="177"/>
                  </a:cubicBezTo>
                  <a:cubicBezTo>
                    <a:pt x="7" y="177"/>
                    <a:pt x="7" y="178"/>
                    <a:pt x="7" y="178"/>
                  </a:cubicBezTo>
                  <a:cubicBezTo>
                    <a:pt x="7" y="178"/>
                    <a:pt x="6" y="178"/>
                    <a:pt x="6" y="178"/>
                  </a:cubicBezTo>
                  <a:cubicBezTo>
                    <a:pt x="6" y="178"/>
                    <a:pt x="6" y="178"/>
                    <a:pt x="6" y="178"/>
                  </a:cubicBezTo>
                  <a:cubicBezTo>
                    <a:pt x="6" y="179"/>
                    <a:pt x="5" y="179"/>
                    <a:pt x="5" y="179"/>
                  </a:cubicBezTo>
                  <a:cubicBezTo>
                    <a:pt x="5" y="179"/>
                    <a:pt x="5" y="179"/>
                    <a:pt x="5" y="179"/>
                  </a:cubicBezTo>
                  <a:cubicBezTo>
                    <a:pt x="5" y="179"/>
                    <a:pt x="5" y="179"/>
                    <a:pt x="4" y="180"/>
                  </a:cubicBezTo>
                  <a:cubicBezTo>
                    <a:pt x="4" y="180"/>
                    <a:pt x="4" y="180"/>
                    <a:pt x="4" y="180"/>
                  </a:cubicBezTo>
                  <a:cubicBezTo>
                    <a:pt x="4" y="180"/>
                    <a:pt x="3" y="180"/>
                    <a:pt x="3" y="181"/>
                  </a:cubicBezTo>
                  <a:cubicBezTo>
                    <a:pt x="3" y="181"/>
                    <a:pt x="4" y="180"/>
                    <a:pt x="4" y="180"/>
                  </a:cubicBezTo>
                  <a:cubicBezTo>
                    <a:pt x="5" y="180"/>
                    <a:pt x="5" y="180"/>
                    <a:pt x="5" y="180"/>
                  </a:cubicBezTo>
                  <a:cubicBezTo>
                    <a:pt x="5" y="180"/>
                    <a:pt x="5" y="180"/>
                    <a:pt x="6" y="179"/>
                  </a:cubicBezTo>
                  <a:cubicBezTo>
                    <a:pt x="6" y="179"/>
                    <a:pt x="6" y="179"/>
                    <a:pt x="6" y="179"/>
                  </a:cubicBezTo>
                  <a:cubicBezTo>
                    <a:pt x="7" y="179"/>
                    <a:pt x="7" y="179"/>
                    <a:pt x="7" y="179"/>
                  </a:cubicBezTo>
                  <a:cubicBezTo>
                    <a:pt x="8" y="178"/>
                    <a:pt x="8" y="178"/>
                    <a:pt x="8" y="178"/>
                  </a:cubicBezTo>
                  <a:cubicBezTo>
                    <a:pt x="9" y="178"/>
                    <a:pt x="10" y="177"/>
                    <a:pt x="10" y="177"/>
                  </a:cubicBezTo>
                  <a:cubicBezTo>
                    <a:pt x="12" y="176"/>
                    <a:pt x="14" y="175"/>
                    <a:pt x="16" y="175"/>
                  </a:cubicBezTo>
                  <a:close/>
                  <a:moveTo>
                    <a:pt x="1867" y="157"/>
                  </a:moveTo>
                  <a:cubicBezTo>
                    <a:pt x="1861" y="143"/>
                    <a:pt x="1855" y="130"/>
                    <a:pt x="1849" y="116"/>
                  </a:cubicBezTo>
                  <a:cubicBezTo>
                    <a:pt x="1841" y="100"/>
                    <a:pt x="1834" y="83"/>
                    <a:pt x="1827" y="67"/>
                  </a:cubicBezTo>
                  <a:cubicBezTo>
                    <a:pt x="1826" y="65"/>
                    <a:pt x="1826" y="65"/>
                    <a:pt x="1824" y="65"/>
                  </a:cubicBezTo>
                  <a:cubicBezTo>
                    <a:pt x="1819" y="65"/>
                    <a:pt x="1815" y="65"/>
                    <a:pt x="1810" y="65"/>
                  </a:cubicBezTo>
                  <a:cubicBezTo>
                    <a:pt x="1807" y="65"/>
                    <a:pt x="1808" y="64"/>
                    <a:pt x="1808" y="67"/>
                  </a:cubicBezTo>
                  <a:cubicBezTo>
                    <a:pt x="1808" y="105"/>
                    <a:pt x="1808" y="142"/>
                    <a:pt x="1808" y="179"/>
                  </a:cubicBezTo>
                  <a:cubicBezTo>
                    <a:pt x="1808" y="179"/>
                    <a:pt x="1808" y="180"/>
                    <a:pt x="1808" y="180"/>
                  </a:cubicBezTo>
                  <a:cubicBezTo>
                    <a:pt x="1808" y="182"/>
                    <a:pt x="1808" y="182"/>
                    <a:pt x="1810" y="182"/>
                  </a:cubicBezTo>
                  <a:cubicBezTo>
                    <a:pt x="1813" y="182"/>
                    <a:pt x="1816" y="182"/>
                    <a:pt x="1819" y="182"/>
                  </a:cubicBezTo>
                  <a:cubicBezTo>
                    <a:pt x="1821" y="182"/>
                    <a:pt x="1821" y="182"/>
                    <a:pt x="1821" y="179"/>
                  </a:cubicBezTo>
                  <a:cubicBezTo>
                    <a:pt x="1821" y="149"/>
                    <a:pt x="1821" y="119"/>
                    <a:pt x="1821" y="89"/>
                  </a:cubicBezTo>
                  <a:cubicBezTo>
                    <a:pt x="1821" y="88"/>
                    <a:pt x="1821" y="87"/>
                    <a:pt x="1822" y="86"/>
                  </a:cubicBezTo>
                  <a:cubicBezTo>
                    <a:pt x="1822" y="87"/>
                    <a:pt x="1822" y="88"/>
                    <a:pt x="1822" y="88"/>
                  </a:cubicBezTo>
                  <a:cubicBezTo>
                    <a:pt x="1834" y="114"/>
                    <a:pt x="1845" y="140"/>
                    <a:pt x="1857" y="165"/>
                  </a:cubicBezTo>
                  <a:cubicBezTo>
                    <a:pt x="1859" y="170"/>
                    <a:pt x="1862" y="175"/>
                    <a:pt x="1864" y="181"/>
                  </a:cubicBezTo>
                  <a:cubicBezTo>
                    <a:pt x="1864" y="182"/>
                    <a:pt x="1865" y="182"/>
                    <a:pt x="1866" y="182"/>
                  </a:cubicBezTo>
                  <a:cubicBezTo>
                    <a:pt x="1867" y="182"/>
                    <a:pt x="1868" y="182"/>
                    <a:pt x="1870" y="182"/>
                  </a:cubicBezTo>
                  <a:cubicBezTo>
                    <a:pt x="1871" y="182"/>
                    <a:pt x="1871" y="181"/>
                    <a:pt x="1872" y="181"/>
                  </a:cubicBezTo>
                  <a:cubicBezTo>
                    <a:pt x="1873" y="178"/>
                    <a:pt x="1874" y="175"/>
                    <a:pt x="1876" y="172"/>
                  </a:cubicBezTo>
                  <a:cubicBezTo>
                    <a:pt x="1888" y="144"/>
                    <a:pt x="1900" y="117"/>
                    <a:pt x="1912" y="89"/>
                  </a:cubicBezTo>
                  <a:cubicBezTo>
                    <a:pt x="1913" y="88"/>
                    <a:pt x="1913" y="88"/>
                    <a:pt x="1914" y="87"/>
                  </a:cubicBezTo>
                  <a:cubicBezTo>
                    <a:pt x="1914" y="88"/>
                    <a:pt x="1914" y="89"/>
                    <a:pt x="1914" y="89"/>
                  </a:cubicBezTo>
                  <a:cubicBezTo>
                    <a:pt x="1914" y="119"/>
                    <a:pt x="1914" y="149"/>
                    <a:pt x="1914" y="179"/>
                  </a:cubicBezTo>
                  <a:cubicBezTo>
                    <a:pt x="1914" y="180"/>
                    <a:pt x="1914" y="180"/>
                    <a:pt x="1914" y="181"/>
                  </a:cubicBezTo>
                  <a:cubicBezTo>
                    <a:pt x="1914" y="182"/>
                    <a:pt x="1914" y="182"/>
                    <a:pt x="1915" y="182"/>
                  </a:cubicBezTo>
                  <a:cubicBezTo>
                    <a:pt x="1918" y="182"/>
                    <a:pt x="1922" y="182"/>
                    <a:pt x="1925" y="182"/>
                  </a:cubicBezTo>
                  <a:cubicBezTo>
                    <a:pt x="1928" y="182"/>
                    <a:pt x="1927" y="182"/>
                    <a:pt x="1927" y="179"/>
                  </a:cubicBezTo>
                  <a:cubicBezTo>
                    <a:pt x="1927" y="142"/>
                    <a:pt x="1927" y="105"/>
                    <a:pt x="1927" y="67"/>
                  </a:cubicBezTo>
                  <a:cubicBezTo>
                    <a:pt x="1927" y="67"/>
                    <a:pt x="1927" y="67"/>
                    <a:pt x="1927" y="66"/>
                  </a:cubicBezTo>
                  <a:cubicBezTo>
                    <a:pt x="1927" y="65"/>
                    <a:pt x="1927" y="65"/>
                    <a:pt x="1926" y="65"/>
                  </a:cubicBezTo>
                  <a:cubicBezTo>
                    <a:pt x="1921" y="65"/>
                    <a:pt x="1917" y="65"/>
                    <a:pt x="1912" y="65"/>
                  </a:cubicBezTo>
                  <a:cubicBezTo>
                    <a:pt x="1911" y="65"/>
                    <a:pt x="1910" y="65"/>
                    <a:pt x="1909" y="67"/>
                  </a:cubicBezTo>
                  <a:cubicBezTo>
                    <a:pt x="1896" y="97"/>
                    <a:pt x="1882" y="127"/>
                    <a:pt x="1869" y="156"/>
                  </a:cubicBezTo>
                  <a:cubicBezTo>
                    <a:pt x="1868" y="157"/>
                    <a:pt x="1868" y="158"/>
                    <a:pt x="1868" y="158"/>
                  </a:cubicBezTo>
                  <a:cubicBezTo>
                    <a:pt x="1867" y="158"/>
                    <a:pt x="1867" y="157"/>
                    <a:pt x="1867" y="157"/>
                  </a:cubicBezTo>
                  <a:close/>
                  <a:moveTo>
                    <a:pt x="269" y="88"/>
                  </a:moveTo>
                  <a:cubicBezTo>
                    <a:pt x="282" y="118"/>
                    <a:pt x="295" y="148"/>
                    <a:pt x="309" y="178"/>
                  </a:cubicBezTo>
                  <a:cubicBezTo>
                    <a:pt x="309" y="179"/>
                    <a:pt x="310" y="181"/>
                    <a:pt x="311" y="182"/>
                  </a:cubicBezTo>
                  <a:cubicBezTo>
                    <a:pt x="312" y="182"/>
                    <a:pt x="314" y="182"/>
                    <a:pt x="315" y="182"/>
                  </a:cubicBezTo>
                  <a:cubicBezTo>
                    <a:pt x="317" y="182"/>
                    <a:pt x="318" y="182"/>
                    <a:pt x="318" y="180"/>
                  </a:cubicBezTo>
                  <a:cubicBezTo>
                    <a:pt x="332" y="150"/>
                    <a:pt x="345" y="119"/>
                    <a:pt x="359" y="88"/>
                  </a:cubicBezTo>
                  <a:cubicBezTo>
                    <a:pt x="359" y="88"/>
                    <a:pt x="359" y="87"/>
                    <a:pt x="360" y="87"/>
                  </a:cubicBezTo>
                  <a:cubicBezTo>
                    <a:pt x="360" y="88"/>
                    <a:pt x="360" y="89"/>
                    <a:pt x="360" y="90"/>
                  </a:cubicBezTo>
                  <a:cubicBezTo>
                    <a:pt x="360" y="119"/>
                    <a:pt x="360" y="149"/>
                    <a:pt x="360" y="179"/>
                  </a:cubicBezTo>
                  <a:cubicBezTo>
                    <a:pt x="360" y="179"/>
                    <a:pt x="360" y="180"/>
                    <a:pt x="360" y="180"/>
                  </a:cubicBezTo>
                  <a:cubicBezTo>
                    <a:pt x="360" y="182"/>
                    <a:pt x="360" y="182"/>
                    <a:pt x="361" y="182"/>
                  </a:cubicBezTo>
                  <a:cubicBezTo>
                    <a:pt x="365" y="182"/>
                    <a:pt x="368" y="182"/>
                    <a:pt x="371" y="182"/>
                  </a:cubicBezTo>
                  <a:cubicBezTo>
                    <a:pt x="374" y="182"/>
                    <a:pt x="374" y="182"/>
                    <a:pt x="374" y="179"/>
                  </a:cubicBezTo>
                  <a:cubicBezTo>
                    <a:pt x="374" y="142"/>
                    <a:pt x="374" y="105"/>
                    <a:pt x="374" y="67"/>
                  </a:cubicBezTo>
                  <a:cubicBezTo>
                    <a:pt x="374" y="67"/>
                    <a:pt x="374" y="67"/>
                    <a:pt x="374" y="66"/>
                  </a:cubicBezTo>
                  <a:cubicBezTo>
                    <a:pt x="374" y="65"/>
                    <a:pt x="374" y="65"/>
                    <a:pt x="372" y="65"/>
                  </a:cubicBezTo>
                  <a:cubicBezTo>
                    <a:pt x="367" y="65"/>
                    <a:pt x="363" y="65"/>
                    <a:pt x="358" y="65"/>
                  </a:cubicBezTo>
                  <a:cubicBezTo>
                    <a:pt x="357" y="65"/>
                    <a:pt x="356" y="65"/>
                    <a:pt x="356" y="66"/>
                  </a:cubicBezTo>
                  <a:cubicBezTo>
                    <a:pt x="356" y="66"/>
                    <a:pt x="356" y="67"/>
                    <a:pt x="356" y="67"/>
                  </a:cubicBezTo>
                  <a:cubicBezTo>
                    <a:pt x="342" y="97"/>
                    <a:pt x="329" y="127"/>
                    <a:pt x="315" y="156"/>
                  </a:cubicBezTo>
                  <a:cubicBezTo>
                    <a:pt x="315" y="157"/>
                    <a:pt x="315" y="158"/>
                    <a:pt x="314" y="158"/>
                  </a:cubicBezTo>
                  <a:cubicBezTo>
                    <a:pt x="313" y="158"/>
                    <a:pt x="313" y="157"/>
                    <a:pt x="313" y="157"/>
                  </a:cubicBezTo>
                  <a:cubicBezTo>
                    <a:pt x="311" y="151"/>
                    <a:pt x="308" y="146"/>
                    <a:pt x="306" y="140"/>
                  </a:cubicBezTo>
                  <a:cubicBezTo>
                    <a:pt x="295" y="116"/>
                    <a:pt x="284" y="91"/>
                    <a:pt x="273" y="67"/>
                  </a:cubicBezTo>
                  <a:cubicBezTo>
                    <a:pt x="273" y="65"/>
                    <a:pt x="272" y="65"/>
                    <a:pt x="270" y="65"/>
                  </a:cubicBezTo>
                  <a:cubicBezTo>
                    <a:pt x="266" y="65"/>
                    <a:pt x="261" y="65"/>
                    <a:pt x="257" y="65"/>
                  </a:cubicBezTo>
                  <a:cubicBezTo>
                    <a:pt x="254" y="65"/>
                    <a:pt x="254" y="65"/>
                    <a:pt x="254" y="67"/>
                  </a:cubicBezTo>
                  <a:cubicBezTo>
                    <a:pt x="254" y="105"/>
                    <a:pt x="254" y="142"/>
                    <a:pt x="254" y="179"/>
                  </a:cubicBezTo>
                  <a:cubicBezTo>
                    <a:pt x="254" y="180"/>
                    <a:pt x="254" y="180"/>
                    <a:pt x="254" y="181"/>
                  </a:cubicBezTo>
                  <a:cubicBezTo>
                    <a:pt x="254" y="182"/>
                    <a:pt x="255" y="182"/>
                    <a:pt x="255" y="182"/>
                  </a:cubicBezTo>
                  <a:cubicBezTo>
                    <a:pt x="259" y="182"/>
                    <a:pt x="262" y="182"/>
                    <a:pt x="266" y="182"/>
                  </a:cubicBezTo>
                  <a:cubicBezTo>
                    <a:pt x="266" y="182"/>
                    <a:pt x="267" y="182"/>
                    <a:pt x="268" y="182"/>
                  </a:cubicBezTo>
                  <a:cubicBezTo>
                    <a:pt x="268" y="150"/>
                    <a:pt x="268" y="118"/>
                    <a:pt x="268" y="86"/>
                  </a:cubicBezTo>
                  <a:cubicBezTo>
                    <a:pt x="268" y="87"/>
                    <a:pt x="269" y="88"/>
                    <a:pt x="269" y="88"/>
                  </a:cubicBezTo>
                  <a:close/>
                  <a:moveTo>
                    <a:pt x="14" y="173"/>
                  </a:moveTo>
                  <a:cubicBezTo>
                    <a:pt x="14" y="173"/>
                    <a:pt x="13" y="174"/>
                    <a:pt x="12" y="174"/>
                  </a:cubicBezTo>
                  <a:cubicBezTo>
                    <a:pt x="12" y="174"/>
                    <a:pt x="12" y="174"/>
                    <a:pt x="11" y="174"/>
                  </a:cubicBezTo>
                  <a:cubicBezTo>
                    <a:pt x="11" y="175"/>
                    <a:pt x="11" y="175"/>
                    <a:pt x="10" y="175"/>
                  </a:cubicBezTo>
                  <a:cubicBezTo>
                    <a:pt x="10" y="175"/>
                    <a:pt x="10" y="176"/>
                    <a:pt x="9" y="176"/>
                  </a:cubicBezTo>
                  <a:cubicBezTo>
                    <a:pt x="9" y="176"/>
                    <a:pt x="9" y="176"/>
                    <a:pt x="9" y="176"/>
                  </a:cubicBezTo>
                  <a:cubicBezTo>
                    <a:pt x="8" y="176"/>
                    <a:pt x="8" y="177"/>
                    <a:pt x="8" y="177"/>
                  </a:cubicBezTo>
                  <a:cubicBezTo>
                    <a:pt x="8" y="177"/>
                    <a:pt x="7" y="177"/>
                    <a:pt x="7" y="177"/>
                  </a:cubicBezTo>
                  <a:cubicBezTo>
                    <a:pt x="7" y="177"/>
                    <a:pt x="7" y="178"/>
                    <a:pt x="7" y="178"/>
                  </a:cubicBezTo>
                  <a:cubicBezTo>
                    <a:pt x="7" y="178"/>
                    <a:pt x="7" y="179"/>
                    <a:pt x="7" y="179"/>
                  </a:cubicBezTo>
                  <a:cubicBezTo>
                    <a:pt x="7" y="179"/>
                    <a:pt x="8" y="179"/>
                    <a:pt x="8" y="178"/>
                  </a:cubicBezTo>
                  <a:cubicBezTo>
                    <a:pt x="9" y="178"/>
                    <a:pt x="10" y="178"/>
                    <a:pt x="10" y="177"/>
                  </a:cubicBezTo>
                  <a:cubicBezTo>
                    <a:pt x="12" y="176"/>
                    <a:pt x="14" y="176"/>
                    <a:pt x="15" y="174"/>
                  </a:cubicBezTo>
                  <a:cubicBezTo>
                    <a:pt x="16" y="174"/>
                    <a:pt x="16" y="174"/>
                    <a:pt x="16" y="174"/>
                  </a:cubicBezTo>
                  <a:cubicBezTo>
                    <a:pt x="40" y="163"/>
                    <a:pt x="64" y="157"/>
                    <a:pt x="90" y="156"/>
                  </a:cubicBezTo>
                  <a:cubicBezTo>
                    <a:pt x="100" y="155"/>
                    <a:pt x="109" y="155"/>
                    <a:pt x="118" y="156"/>
                  </a:cubicBezTo>
                  <a:cubicBezTo>
                    <a:pt x="126" y="157"/>
                    <a:pt x="134" y="158"/>
                    <a:pt x="142" y="159"/>
                  </a:cubicBezTo>
                  <a:cubicBezTo>
                    <a:pt x="145" y="160"/>
                    <a:pt x="147" y="160"/>
                    <a:pt x="149" y="160"/>
                  </a:cubicBezTo>
                  <a:cubicBezTo>
                    <a:pt x="151" y="159"/>
                    <a:pt x="151" y="159"/>
                    <a:pt x="151" y="157"/>
                  </a:cubicBezTo>
                  <a:cubicBezTo>
                    <a:pt x="151" y="116"/>
                    <a:pt x="151" y="76"/>
                    <a:pt x="151" y="36"/>
                  </a:cubicBezTo>
                  <a:cubicBezTo>
                    <a:pt x="151" y="32"/>
                    <a:pt x="152" y="33"/>
                    <a:pt x="149" y="32"/>
                  </a:cubicBezTo>
                  <a:cubicBezTo>
                    <a:pt x="147" y="32"/>
                    <a:pt x="147" y="32"/>
                    <a:pt x="147" y="33"/>
                  </a:cubicBezTo>
                  <a:cubicBezTo>
                    <a:pt x="144" y="39"/>
                    <a:pt x="141" y="45"/>
                    <a:pt x="139" y="50"/>
                  </a:cubicBezTo>
                  <a:cubicBezTo>
                    <a:pt x="129" y="69"/>
                    <a:pt x="117" y="87"/>
                    <a:pt x="102" y="102"/>
                  </a:cubicBezTo>
                  <a:cubicBezTo>
                    <a:pt x="101" y="103"/>
                    <a:pt x="101" y="104"/>
                    <a:pt x="101" y="105"/>
                  </a:cubicBezTo>
                  <a:cubicBezTo>
                    <a:pt x="101" y="118"/>
                    <a:pt x="101" y="131"/>
                    <a:pt x="101" y="145"/>
                  </a:cubicBezTo>
                  <a:cubicBezTo>
                    <a:pt x="101" y="145"/>
                    <a:pt x="101" y="146"/>
                    <a:pt x="101" y="146"/>
                  </a:cubicBezTo>
                  <a:cubicBezTo>
                    <a:pt x="101" y="147"/>
                    <a:pt x="100" y="147"/>
                    <a:pt x="100" y="148"/>
                  </a:cubicBezTo>
                  <a:cubicBezTo>
                    <a:pt x="99" y="148"/>
                    <a:pt x="98" y="148"/>
                    <a:pt x="98" y="148"/>
                  </a:cubicBezTo>
                  <a:cubicBezTo>
                    <a:pt x="92" y="149"/>
                    <a:pt x="86" y="149"/>
                    <a:pt x="79" y="150"/>
                  </a:cubicBezTo>
                  <a:cubicBezTo>
                    <a:pt x="64" y="153"/>
                    <a:pt x="49" y="157"/>
                    <a:pt x="34" y="163"/>
                  </a:cubicBezTo>
                  <a:cubicBezTo>
                    <a:pt x="28" y="166"/>
                    <a:pt x="22" y="169"/>
                    <a:pt x="17" y="171"/>
                  </a:cubicBezTo>
                  <a:cubicBezTo>
                    <a:pt x="16" y="172"/>
                    <a:pt x="15" y="172"/>
                    <a:pt x="14" y="173"/>
                  </a:cubicBezTo>
                  <a:close/>
                  <a:moveTo>
                    <a:pt x="930" y="179"/>
                  </a:moveTo>
                  <a:cubicBezTo>
                    <a:pt x="930" y="180"/>
                    <a:pt x="930" y="180"/>
                    <a:pt x="930" y="181"/>
                  </a:cubicBezTo>
                  <a:cubicBezTo>
                    <a:pt x="930" y="182"/>
                    <a:pt x="930" y="182"/>
                    <a:pt x="930" y="182"/>
                  </a:cubicBezTo>
                  <a:cubicBezTo>
                    <a:pt x="931" y="182"/>
                    <a:pt x="931" y="182"/>
                    <a:pt x="932" y="182"/>
                  </a:cubicBezTo>
                  <a:cubicBezTo>
                    <a:pt x="942" y="182"/>
                    <a:pt x="952" y="182"/>
                    <a:pt x="963" y="182"/>
                  </a:cubicBezTo>
                  <a:cubicBezTo>
                    <a:pt x="970" y="182"/>
                    <a:pt x="978" y="181"/>
                    <a:pt x="986" y="178"/>
                  </a:cubicBezTo>
                  <a:cubicBezTo>
                    <a:pt x="1004" y="171"/>
                    <a:pt x="1016" y="159"/>
                    <a:pt x="1021" y="140"/>
                  </a:cubicBezTo>
                  <a:cubicBezTo>
                    <a:pt x="1025" y="127"/>
                    <a:pt x="1025" y="113"/>
                    <a:pt x="1021" y="100"/>
                  </a:cubicBezTo>
                  <a:cubicBezTo>
                    <a:pt x="1016" y="84"/>
                    <a:pt x="1006" y="74"/>
                    <a:pt x="991" y="69"/>
                  </a:cubicBezTo>
                  <a:cubicBezTo>
                    <a:pt x="982" y="66"/>
                    <a:pt x="974" y="65"/>
                    <a:pt x="965" y="65"/>
                  </a:cubicBezTo>
                  <a:cubicBezTo>
                    <a:pt x="954" y="65"/>
                    <a:pt x="943" y="65"/>
                    <a:pt x="932" y="65"/>
                  </a:cubicBezTo>
                  <a:cubicBezTo>
                    <a:pt x="929" y="65"/>
                    <a:pt x="930" y="64"/>
                    <a:pt x="930" y="67"/>
                  </a:cubicBezTo>
                  <a:cubicBezTo>
                    <a:pt x="930" y="86"/>
                    <a:pt x="930" y="104"/>
                    <a:pt x="930" y="123"/>
                  </a:cubicBezTo>
                  <a:cubicBezTo>
                    <a:pt x="930" y="142"/>
                    <a:pt x="930" y="161"/>
                    <a:pt x="930" y="179"/>
                  </a:cubicBezTo>
                  <a:close/>
                  <a:moveTo>
                    <a:pt x="815" y="179"/>
                  </a:moveTo>
                  <a:cubicBezTo>
                    <a:pt x="815" y="157"/>
                    <a:pt x="815" y="134"/>
                    <a:pt x="815" y="112"/>
                  </a:cubicBezTo>
                  <a:cubicBezTo>
                    <a:pt x="815" y="109"/>
                    <a:pt x="815" y="110"/>
                    <a:pt x="817" y="110"/>
                  </a:cubicBezTo>
                  <a:cubicBezTo>
                    <a:pt x="826" y="110"/>
                    <a:pt x="835" y="110"/>
                    <a:pt x="844" y="110"/>
                  </a:cubicBezTo>
                  <a:cubicBezTo>
                    <a:pt x="847" y="110"/>
                    <a:pt x="846" y="109"/>
                    <a:pt x="846" y="112"/>
                  </a:cubicBezTo>
                  <a:cubicBezTo>
                    <a:pt x="846" y="127"/>
                    <a:pt x="846" y="143"/>
                    <a:pt x="846" y="159"/>
                  </a:cubicBezTo>
                  <a:cubicBezTo>
                    <a:pt x="846" y="162"/>
                    <a:pt x="847" y="166"/>
                    <a:pt x="848" y="169"/>
                  </a:cubicBezTo>
                  <a:cubicBezTo>
                    <a:pt x="849" y="175"/>
                    <a:pt x="852" y="179"/>
                    <a:pt x="858" y="182"/>
                  </a:cubicBezTo>
                  <a:cubicBezTo>
                    <a:pt x="861" y="183"/>
                    <a:pt x="864" y="184"/>
                    <a:pt x="867" y="184"/>
                  </a:cubicBezTo>
                  <a:cubicBezTo>
                    <a:pt x="871" y="184"/>
                    <a:pt x="875" y="183"/>
                    <a:pt x="879" y="182"/>
                  </a:cubicBezTo>
                  <a:cubicBezTo>
                    <a:pt x="881" y="181"/>
                    <a:pt x="881" y="181"/>
                    <a:pt x="881" y="179"/>
                  </a:cubicBezTo>
                  <a:cubicBezTo>
                    <a:pt x="881" y="177"/>
                    <a:pt x="881" y="175"/>
                    <a:pt x="881" y="172"/>
                  </a:cubicBezTo>
                  <a:cubicBezTo>
                    <a:pt x="881" y="171"/>
                    <a:pt x="881" y="171"/>
                    <a:pt x="881" y="170"/>
                  </a:cubicBezTo>
                  <a:cubicBezTo>
                    <a:pt x="877" y="172"/>
                    <a:pt x="873" y="173"/>
                    <a:pt x="869" y="172"/>
                  </a:cubicBezTo>
                  <a:cubicBezTo>
                    <a:pt x="864" y="171"/>
                    <a:pt x="862" y="169"/>
                    <a:pt x="861" y="164"/>
                  </a:cubicBezTo>
                  <a:cubicBezTo>
                    <a:pt x="860" y="161"/>
                    <a:pt x="860" y="159"/>
                    <a:pt x="860" y="156"/>
                  </a:cubicBezTo>
                  <a:cubicBezTo>
                    <a:pt x="860" y="142"/>
                    <a:pt x="860" y="127"/>
                    <a:pt x="860" y="112"/>
                  </a:cubicBezTo>
                  <a:cubicBezTo>
                    <a:pt x="860" y="109"/>
                    <a:pt x="859" y="110"/>
                    <a:pt x="862" y="110"/>
                  </a:cubicBezTo>
                  <a:cubicBezTo>
                    <a:pt x="868" y="110"/>
                    <a:pt x="874" y="110"/>
                    <a:pt x="879" y="110"/>
                  </a:cubicBezTo>
                  <a:cubicBezTo>
                    <a:pt x="881" y="110"/>
                    <a:pt x="881" y="110"/>
                    <a:pt x="881" y="108"/>
                  </a:cubicBezTo>
                  <a:cubicBezTo>
                    <a:pt x="881" y="105"/>
                    <a:pt x="881" y="103"/>
                    <a:pt x="881" y="100"/>
                  </a:cubicBezTo>
                  <a:cubicBezTo>
                    <a:pt x="881" y="98"/>
                    <a:pt x="881" y="98"/>
                    <a:pt x="879" y="98"/>
                  </a:cubicBezTo>
                  <a:cubicBezTo>
                    <a:pt x="873" y="98"/>
                    <a:pt x="867" y="98"/>
                    <a:pt x="862" y="98"/>
                  </a:cubicBezTo>
                  <a:cubicBezTo>
                    <a:pt x="860" y="98"/>
                    <a:pt x="860" y="98"/>
                    <a:pt x="860" y="96"/>
                  </a:cubicBezTo>
                  <a:cubicBezTo>
                    <a:pt x="860" y="89"/>
                    <a:pt x="860" y="83"/>
                    <a:pt x="860" y="76"/>
                  </a:cubicBezTo>
                  <a:cubicBezTo>
                    <a:pt x="860" y="75"/>
                    <a:pt x="860" y="74"/>
                    <a:pt x="860" y="74"/>
                  </a:cubicBezTo>
                  <a:cubicBezTo>
                    <a:pt x="856" y="75"/>
                    <a:pt x="852" y="76"/>
                    <a:pt x="849" y="77"/>
                  </a:cubicBezTo>
                  <a:cubicBezTo>
                    <a:pt x="846" y="78"/>
                    <a:pt x="846" y="78"/>
                    <a:pt x="846" y="80"/>
                  </a:cubicBezTo>
                  <a:cubicBezTo>
                    <a:pt x="846" y="86"/>
                    <a:pt x="846" y="91"/>
                    <a:pt x="846" y="97"/>
                  </a:cubicBezTo>
                  <a:cubicBezTo>
                    <a:pt x="846" y="98"/>
                    <a:pt x="846" y="98"/>
                    <a:pt x="845" y="98"/>
                  </a:cubicBezTo>
                  <a:cubicBezTo>
                    <a:pt x="835" y="98"/>
                    <a:pt x="826" y="98"/>
                    <a:pt x="816" y="98"/>
                  </a:cubicBezTo>
                  <a:cubicBezTo>
                    <a:pt x="815" y="98"/>
                    <a:pt x="815" y="98"/>
                    <a:pt x="815" y="97"/>
                  </a:cubicBezTo>
                  <a:cubicBezTo>
                    <a:pt x="815" y="93"/>
                    <a:pt x="815" y="89"/>
                    <a:pt x="815" y="85"/>
                  </a:cubicBezTo>
                  <a:cubicBezTo>
                    <a:pt x="815" y="82"/>
                    <a:pt x="815" y="79"/>
                    <a:pt x="816" y="76"/>
                  </a:cubicBezTo>
                  <a:cubicBezTo>
                    <a:pt x="818" y="71"/>
                    <a:pt x="822" y="68"/>
                    <a:pt x="827" y="68"/>
                  </a:cubicBezTo>
                  <a:cubicBezTo>
                    <a:pt x="831" y="67"/>
                    <a:pt x="834" y="68"/>
                    <a:pt x="837" y="70"/>
                  </a:cubicBezTo>
                  <a:cubicBezTo>
                    <a:pt x="838" y="69"/>
                    <a:pt x="838" y="69"/>
                    <a:pt x="838" y="68"/>
                  </a:cubicBezTo>
                  <a:cubicBezTo>
                    <a:pt x="838" y="65"/>
                    <a:pt x="838" y="62"/>
                    <a:pt x="838" y="59"/>
                  </a:cubicBezTo>
                  <a:cubicBezTo>
                    <a:pt x="838" y="58"/>
                    <a:pt x="838" y="58"/>
                    <a:pt x="836" y="57"/>
                  </a:cubicBezTo>
                  <a:cubicBezTo>
                    <a:pt x="830" y="56"/>
                    <a:pt x="824" y="56"/>
                    <a:pt x="818" y="58"/>
                  </a:cubicBezTo>
                  <a:cubicBezTo>
                    <a:pt x="808" y="62"/>
                    <a:pt x="803" y="70"/>
                    <a:pt x="802" y="81"/>
                  </a:cubicBezTo>
                  <a:cubicBezTo>
                    <a:pt x="801" y="86"/>
                    <a:pt x="801" y="91"/>
                    <a:pt x="801" y="97"/>
                  </a:cubicBezTo>
                  <a:cubicBezTo>
                    <a:pt x="801" y="98"/>
                    <a:pt x="801" y="98"/>
                    <a:pt x="800" y="98"/>
                  </a:cubicBezTo>
                  <a:cubicBezTo>
                    <a:pt x="796" y="98"/>
                    <a:pt x="792" y="98"/>
                    <a:pt x="789" y="98"/>
                  </a:cubicBezTo>
                  <a:cubicBezTo>
                    <a:pt x="787" y="98"/>
                    <a:pt x="787" y="99"/>
                    <a:pt x="787" y="100"/>
                  </a:cubicBezTo>
                  <a:cubicBezTo>
                    <a:pt x="787" y="102"/>
                    <a:pt x="787" y="105"/>
                    <a:pt x="787" y="108"/>
                  </a:cubicBezTo>
                  <a:cubicBezTo>
                    <a:pt x="787" y="109"/>
                    <a:pt x="788" y="110"/>
                    <a:pt x="789" y="110"/>
                  </a:cubicBezTo>
                  <a:cubicBezTo>
                    <a:pt x="792" y="110"/>
                    <a:pt x="795" y="110"/>
                    <a:pt x="799" y="110"/>
                  </a:cubicBezTo>
                  <a:cubicBezTo>
                    <a:pt x="802" y="110"/>
                    <a:pt x="801" y="109"/>
                    <a:pt x="801" y="112"/>
                  </a:cubicBezTo>
                  <a:cubicBezTo>
                    <a:pt x="801" y="135"/>
                    <a:pt x="801" y="157"/>
                    <a:pt x="801" y="179"/>
                  </a:cubicBezTo>
                  <a:cubicBezTo>
                    <a:pt x="801" y="180"/>
                    <a:pt x="801" y="180"/>
                    <a:pt x="801" y="181"/>
                  </a:cubicBezTo>
                  <a:cubicBezTo>
                    <a:pt x="801" y="182"/>
                    <a:pt x="802" y="182"/>
                    <a:pt x="802" y="182"/>
                  </a:cubicBezTo>
                  <a:cubicBezTo>
                    <a:pt x="806" y="182"/>
                    <a:pt x="811" y="182"/>
                    <a:pt x="815" y="182"/>
                  </a:cubicBezTo>
                  <a:cubicBezTo>
                    <a:pt x="815" y="181"/>
                    <a:pt x="815" y="180"/>
                    <a:pt x="815" y="179"/>
                  </a:cubicBezTo>
                  <a:close/>
                  <a:moveTo>
                    <a:pt x="1349" y="182"/>
                  </a:moveTo>
                  <a:cubicBezTo>
                    <a:pt x="1352" y="182"/>
                    <a:pt x="1351" y="182"/>
                    <a:pt x="1351" y="179"/>
                  </a:cubicBezTo>
                  <a:cubicBezTo>
                    <a:pt x="1351" y="164"/>
                    <a:pt x="1351" y="149"/>
                    <a:pt x="1351" y="134"/>
                  </a:cubicBezTo>
                  <a:cubicBezTo>
                    <a:pt x="1351" y="126"/>
                    <a:pt x="1354" y="119"/>
                    <a:pt x="1359" y="114"/>
                  </a:cubicBezTo>
                  <a:cubicBezTo>
                    <a:pt x="1362" y="110"/>
                    <a:pt x="1367" y="108"/>
                    <a:pt x="1373" y="108"/>
                  </a:cubicBezTo>
                  <a:cubicBezTo>
                    <a:pt x="1382" y="108"/>
                    <a:pt x="1387" y="112"/>
                    <a:pt x="1389" y="121"/>
                  </a:cubicBezTo>
                  <a:cubicBezTo>
                    <a:pt x="1390" y="125"/>
                    <a:pt x="1390" y="130"/>
                    <a:pt x="1390" y="134"/>
                  </a:cubicBezTo>
                  <a:cubicBezTo>
                    <a:pt x="1390" y="149"/>
                    <a:pt x="1390" y="165"/>
                    <a:pt x="1390" y="180"/>
                  </a:cubicBezTo>
                  <a:cubicBezTo>
                    <a:pt x="1390" y="182"/>
                    <a:pt x="1390" y="182"/>
                    <a:pt x="1392" y="182"/>
                  </a:cubicBezTo>
                  <a:cubicBezTo>
                    <a:pt x="1395" y="182"/>
                    <a:pt x="1399" y="182"/>
                    <a:pt x="1402" y="182"/>
                  </a:cubicBezTo>
                  <a:cubicBezTo>
                    <a:pt x="1404" y="182"/>
                    <a:pt x="1404" y="182"/>
                    <a:pt x="1404" y="180"/>
                  </a:cubicBezTo>
                  <a:cubicBezTo>
                    <a:pt x="1404" y="163"/>
                    <a:pt x="1404" y="147"/>
                    <a:pt x="1404" y="130"/>
                  </a:cubicBezTo>
                  <a:cubicBezTo>
                    <a:pt x="1404" y="125"/>
                    <a:pt x="1403" y="119"/>
                    <a:pt x="1402" y="114"/>
                  </a:cubicBezTo>
                  <a:cubicBezTo>
                    <a:pt x="1399" y="106"/>
                    <a:pt x="1394" y="100"/>
                    <a:pt x="1386" y="97"/>
                  </a:cubicBezTo>
                  <a:cubicBezTo>
                    <a:pt x="1380" y="96"/>
                    <a:pt x="1374" y="96"/>
                    <a:pt x="1368" y="97"/>
                  </a:cubicBezTo>
                  <a:cubicBezTo>
                    <a:pt x="1361" y="99"/>
                    <a:pt x="1355" y="104"/>
                    <a:pt x="1350" y="110"/>
                  </a:cubicBezTo>
                  <a:cubicBezTo>
                    <a:pt x="1350" y="111"/>
                    <a:pt x="1349" y="112"/>
                    <a:pt x="1348" y="113"/>
                  </a:cubicBezTo>
                  <a:cubicBezTo>
                    <a:pt x="1348" y="112"/>
                    <a:pt x="1348" y="112"/>
                    <a:pt x="1348" y="111"/>
                  </a:cubicBezTo>
                  <a:cubicBezTo>
                    <a:pt x="1345" y="106"/>
                    <a:pt x="1342" y="102"/>
                    <a:pt x="1337" y="99"/>
                  </a:cubicBezTo>
                  <a:cubicBezTo>
                    <a:pt x="1330" y="96"/>
                    <a:pt x="1323" y="95"/>
                    <a:pt x="1316" y="97"/>
                  </a:cubicBezTo>
                  <a:cubicBezTo>
                    <a:pt x="1309" y="99"/>
                    <a:pt x="1304" y="104"/>
                    <a:pt x="1300" y="109"/>
                  </a:cubicBezTo>
                  <a:cubicBezTo>
                    <a:pt x="1300" y="110"/>
                    <a:pt x="1299" y="111"/>
                    <a:pt x="1299" y="111"/>
                  </a:cubicBezTo>
                  <a:cubicBezTo>
                    <a:pt x="1299" y="110"/>
                    <a:pt x="1299" y="109"/>
                    <a:pt x="1299" y="109"/>
                  </a:cubicBezTo>
                  <a:cubicBezTo>
                    <a:pt x="1299" y="106"/>
                    <a:pt x="1298" y="102"/>
                    <a:pt x="1299" y="99"/>
                  </a:cubicBezTo>
                  <a:cubicBezTo>
                    <a:pt x="1299" y="99"/>
                    <a:pt x="1298" y="98"/>
                    <a:pt x="1297" y="98"/>
                  </a:cubicBezTo>
                  <a:cubicBezTo>
                    <a:pt x="1294" y="98"/>
                    <a:pt x="1290" y="98"/>
                    <a:pt x="1286" y="98"/>
                  </a:cubicBezTo>
                  <a:cubicBezTo>
                    <a:pt x="1285" y="98"/>
                    <a:pt x="1285" y="99"/>
                    <a:pt x="1285" y="99"/>
                  </a:cubicBezTo>
                  <a:cubicBezTo>
                    <a:pt x="1285" y="100"/>
                    <a:pt x="1285" y="100"/>
                    <a:pt x="1285" y="101"/>
                  </a:cubicBezTo>
                  <a:cubicBezTo>
                    <a:pt x="1285" y="127"/>
                    <a:pt x="1285" y="153"/>
                    <a:pt x="1285" y="179"/>
                  </a:cubicBezTo>
                  <a:cubicBezTo>
                    <a:pt x="1285" y="180"/>
                    <a:pt x="1285" y="180"/>
                    <a:pt x="1285" y="181"/>
                  </a:cubicBezTo>
                  <a:cubicBezTo>
                    <a:pt x="1285" y="182"/>
                    <a:pt x="1285" y="182"/>
                    <a:pt x="1286" y="182"/>
                  </a:cubicBezTo>
                  <a:cubicBezTo>
                    <a:pt x="1290" y="182"/>
                    <a:pt x="1294" y="182"/>
                    <a:pt x="1298" y="182"/>
                  </a:cubicBezTo>
                  <a:cubicBezTo>
                    <a:pt x="1298" y="182"/>
                    <a:pt x="1299" y="182"/>
                    <a:pt x="1299" y="181"/>
                  </a:cubicBezTo>
                  <a:cubicBezTo>
                    <a:pt x="1298" y="180"/>
                    <a:pt x="1299" y="180"/>
                    <a:pt x="1299" y="179"/>
                  </a:cubicBezTo>
                  <a:cubicBezTo>
                    <a:pt x="1299" y="165"/>
                    <a:pt x="1299" y="150"/>
                    <a:pt x="1298" y="135"/>
                  </a:cubicBezTo>
                  <a:cubicBezTo>
                    <a:pt x="1298" y="133"/>
                    <a:pt x="1299" y="131"/>
                    <a:pt x="1299" y="129"/>
                  </a:cubicBezTo>
                  <a:cubicBezTo>
                    <a:pt x="1300" y="123"/>
                    <a:pt x="1301" y="119"/>
                    <a:pt x="1304" y="115"/>
                  </a:cubicBezTo>
                  <a:cubicBezTo>
                    <a:pt x="1309" y="110"/>
                    <a:pt x="1314" y="107"/>
                    <a:pt x="1321" y="108"/>
                  </a:cubicBezTo>
                  <a:cubicBezTo>
                    <a:pt x="1328" y="108"/>
                    <a:pt x="1333" y="112"/>
                    <a:pt x="1336" y="119"/>
                  </a:cubicBezTo>
                  <a:cubicBezTo>
                    <a:pt x="1336" y="120"/>
                    <a:pt x="1336" y="121"/>
                    <a:pt x="1337" y="122"/>
                  </a:cubicBezTo>
                  <a:cubicBezTo>
                    <a:pt x="1338" y="126"/>
                    <a:pt x="1338" y="129"/>
                    <a:pt x="1338" y="133"/>
                  </a:cubicBezTo>
                  <a:cubicBezTo>
                    <a:pt x="1338" y="143"/>
                    <a:pt x="1338" y="153"/>
                    <a:pt x="1338" y="163"/>
                  </a:cubicBezTo>
                  <a:cubicBezTo>
                    <a:pt x="1338" y="169"/>
                    <a:pt x="1338" y="175"/>
                    <a:pt x="1338" y="182"/>
                  </a:cubicBezTo>
                  <a:cubicBezTo>
                    <a:pt x="1342" y="182"/>
                    <a:pt x="1345" y="182"/>
                    <a:pt x="1349" y="182"/>
                  </a:cubicBezTo>
                  <a:close/>
                  <a:moveTo>
                    <a:pt x="1791" y="180"/>
                  </a:moveTo>
                  <a:cubicBezTo>
                    <a:pt x="1785" y="167"/>
                    <a:pt x="1779" y="155"/>
                    <a:pt x="1773" y="142"/>
                  </a:cubicBezTo>
                  <a:cubicBezTo>
                    <a:pt x="1772" y="141"/>
                    <a:pt x="1772" y="139"/>
                    <a:pt x="1770" y="137"/>
                  </a:cubicBezTo>
                  <a:cubicBezTo>
                    <a:pt x="1768" y="134"/>
                    <a:pt x="1766" y="130"/>
                    <a:pt x="1761" y="129"/>
                  </a:cubicBezTo>
                  <a:cubicBezTo>
                    <a:pt x="1762" y="128"/>
                    <a:pt x="1763" y="128"/>
                    <a:pt x="1764" y="128"/>
                  </a:cubicBezTo>
                  <a:cubicBezTo>
                    <a:pt x="1774" y="125"/>
                    <a:pt x="1781" y="119"/>
                    <a:pt x="1785" y="110"/>
                  </a:cubicBezTo>
                  <a:cubicBezTo>
                    <a:pt x="1787" y="104"/>
                    <a:pt x="1788" y="98"/>
                    <a:pt x="1787" y="91"/>
                  </a:cubicBezTo>
                  <a:cubicBezTo>
                    <a:pt x="1786" y="80"/>
                    <a:pt x="1780" y="72"/>
                    <a:pt x="1769" y="68"/>
                  </a:cubicBezTo>
                  <a:cubicBezTo>
                    <a:pt x="1764" y="66"/>
                    <a:pt x="1759" y="65"/>
                    <a:pt x="1754" y="65"/>
                  </a:cubicBezTo>
                  <a:cubicBezTo>
                    <a:pt x="1742" y="65"/>
                    <a:pt x="1730" y="65"/>
                    <a:pt x="1718" y="65"/>
                  </a:cubicBezTo>
                  <a:cubicBezTo>
                    <a:pt x="1717" y="65"/>
                    <a:pt x="1717" y="65"/>
                    <a:pt x="1717" y="66"/>
                  </a:cubicBezTo>
                  <a:cubicBezTo>
                    <a:pt x="1717" y="66"/>
                    <a:pt x="1717" y="67"/>
                    <a:pt x="1717" y="67"/>
                  </a:cubicBezTo>
                  <a:cubicBezTo>
                    <a:pt x="1717" y="105"/>
                    <a:pt x="1717" y="142"/>
                    <a:pt x="1717" y="179"/>
                  </a:cubicBezTo>
                  <a:cubicBezTo>
                    <a:pt x="1717" y="180"/>
                    <a:pt x="1717" y="180"/>
                    <a:pt x="1717" y="180"/>
                  </a:cubicBezTo>
                  <a:cubicBezTo>
                    <a:pt x="1717" y="182"/>
                    <a:pt x="1717" y="182"/>
                    <a:pt x="1718" y="182"/>
                  </a:cubicBezTo>
                  <a:cubicBezTo>
                    <a:pt x="1722" y="182"/>
                    <a:pt x="1725" y="182"/>
                    <a:pt x="1729" y="182"/>
                  </a:cubicBezTo>
                  <a:cubicBezTo>
                    <a:pt x="1731" y="182"/>
                    <a:pt x="1731" y="182"/>
                    <a:pt x="1731" y="180"/>
                  </a:cubicBezTo>
                  <a:cubicBezTo>
                    <a:pt x="1731" y="172"/>
                    <a:pt x="1731" y="163"/>
                    <a:pt x="1731" y="155"/>
                  </a:cubicBezTo>
                  <a:cubicBezTo>
                    <a:pt x="1731" y="148"/>
                    <a:pt x="1731" y="141"/>
                    <a:pt x="1731" y="134"/>
                  </a:cubicBezTo>
                  <a:cubicBezTo>
                    <a:pt x="1731" y="132"/>
                    <a:pt x="1731" y="132"/>
                    <a:pt x="1732" y="132"/>
                  </a:cubicBezTo>
                  <a:cubicBezTo>
                    <a:pt x="1735" y="132"/>
                    <a:pt x="1739" y="132"/>
                    <a:pt x="1742" y="132"/>
                  </a:cubicBezTo>
                  <a:cubicBezTo>
                    <a:pt x="1747" y="132"/>
                    <a:pt x="1752" y="134"/>
                    <a:pt x="1755" y="138"/>
                  </a:cubicBezTo>
                  <a:cubicBezTo>
                    <a:pt x="1757" y="141"/>
                    <a:pt x="1759" y="144"/>
                    <a:pt x="1761" y="147"/>
                  </a:cubicBezTo>
                  <a:cubicBezTo>
                    <a:pt x="1765" y="158"/>
                    <a:pt x="1770" y="169"/>
                    <a:pt x="1775" y="180"/>
                  </a:cubicBezTo>
                  <a:cubicBezTo>
                    <a:pt x="1775" y="182"/>
                    <a:pt x="1776" y="182"/>
                    <a:pt x="1778" y="182"/>
                  </a:cubicBezTo>
                  <a:cubicBezTo>
                    <a:pt x="1782" y="182"/>
                    <a:pt x="1786" y="182"/>
                    <a:pt x="1790" y="182"/>
                  </a:cubicBezTo>
                  <a:cubicBezTo>
                    <a:pt x="1791" y="182"/>
                    <a:pt x="1791" y="182"/>
                    <a:pt x="1792" y="182"/>
                  </a:cubicBezTo>
                  <a:cubicBezTo>
                    <a:pt x="1792" y="181"/>
                    <a:pt x="1791" y="181"/>
                    <a:pt x="1791" y="180"/>
                  </a:cubicBezTo>
                  <a:close/>
                  <a:moveTo>
                    <a:pt x="1698" y="71"/>
                  </a:moveTo>
                  <a:cubicBezTo>
                    <a:pt x="1698" y="67"/>
                    <a:pt x="1698" y="67"/>
                    <a:pt x="1695" y="66"/>
                  </a:cubicBezTo>
                  <a:cubicBezTo>
                    <a:pt x="1683" y="63"/>
                    <a:pt x="1671" y="62"/>
                    <a:pt x="1659" y="64"/>
                  </a:cubicBezTo>
                  <a:cubicBezTo>
                    <a:pt x="1641" y="67"/>
                    <a:pt x="1627" y="77"/>
                    <a:pt x="1618" y="93"/>
                  </a:cubicBezTo>
                  <a:cubicBezTo>
                    <a:pt x="1614" y="101"/>
                    <a:pt x="1611" y="111"/>
                    <a:pt x="1611" y="120"/>
                  </a:cubicBezTo>
                  <a:cubicBezTo>
                    <a:pt x="1610" y="130"/>
                    <a:pt x="1611" y="140"/>
                    <a:pt x="1614" y="149"/>
                  </a:cubicBezTo>
                  <a:cubicBezTo>
                    <a:pt x="1622" y="169"/>
                    <a:pt x="1637" y="181"/>
                    <a:pt x="1658" y="183"/>
                  </a:cubicBezTo>
                  <a:cubicBezTo>
                    <a:pt x="1666" y="185"/>
                    <a:pt x="1674" y="184"/>
                    <a:pt x="1682" y="183"/>
                  </a:cubicBezTo>
                  <a:cubicBezTo>
                    <a:pt x="1687" y="182"/>
                    <a:pt x="1692" y="180"/>
                    <a:pt x="1696" y="178"/>
                  </a:cubicBezTo>
                  <a:cubicBezTo>
                    <a:pt x="1697" y="177"/>
                    <a:pt x="1698" y="177"/>
                    <a:pt x="1698" y="175"/>
                  </a:cubicBezTo>
                  <a:cubicBezTo>
                    <a:pt x="1698" y="173"/>
                    <a:pt x="1698" y="170"/>
                    <a:pt x="1698" y="167"/>
                  </a:cubicBezTo>
                  <a:cubicBezTo>
                    <a:pt x="1698" y="166"/>
                    <a:pt x="1698" y="165"/>
                    <a:pt x="1698" y="164"/>
                  </a:cubicBezTo>
                  <a:cubicBezTo>
                    <a:pt x="1697" y="164"/>
                    <a:pt x="1697" y="164"/>
                    <a:pt x="1696" y="164"/>
                  </a:cubicBezTo>
                  <a:cubicBezTo>
                    <a:pt x="1686" y="170"/>
                    <a:pt x="1674" y="172"/>
                    <a:pt x="1661" y="171"/>
                  </a:cubicBezTo>
                  <a:cubicBezTo>
                    <a:pt x="1646" y="169"/>
                    <a:pt x="1635" y="161"/>
                    <a:pt x="1629" y="147"/>
                  </a:cubicBezTo>
                  <a:cubicBezTo>
                    <a:pt x="1623" y="131"/>
                    <a:pt x="1623" y="114"/>
                    <a:pt x="1631" y="99"/>
                  </a:cubicBezTo>
                  <a:cubicBezTo>
                    <a:pt x="1636" y="87"/>
                    <a:pt x="1646" y="80"/>
                    <a:pt x="1658" y="77"/>
                  </a:cubicBezTo>
                  <a:cubicBezTo>
                    <a:pt x="1667" y="74"/>
                    <a:pt x="1676" y="75"/>
                    <a:pt x="1685" y="77"/>
                  </a:cubicBezTo>
                  <a:cubicBezTo>
                    <a:pt x="1689" y="78"/>
                    <a:pt x="1694" y="80"/>
                    <a:pt x="1698" y="82"/>
                  </a:cubicBezTo>
                  <a:cubicBezTo>
                    <a:pt x="1698" y="78"/>
                    <a:pt x="1698" y="74"/>
                    <a:pt x="1698" y="71"/>
                  </a:cubicBezTo>
                  <a:close/>
                  <a:moveTo>
                    <a:pt x="1251" y="169"/>
                  </a:moveTo>
                  <a:cubicBezTo>
                    <a:pt x="1251" y="170"/>
                    <a:pt x="1251" y="170"/>
                    <a:pt x="1251" y="170"/>
                  </a:cubicBezTo>
                  <a:cubicBezTo>
                    <a:pt x="1251" y="174"/>
                    <a:pt x="1252" y="177"/>
                    <a:pt x="1251" y="181"/>
                  </a:cubicBezTo>
                  <a:cubicBezTo>
                    <a:pt x="1251" y="182"/>
                    <a:pt x="1252" y="182"/>
                    <a:pt x="1253" y="182"/>
                  </a:cubicBezTo>
                  <a:cubicBezTo>
                    <a:pt x="1256" y="182"/>
                    <a:pt x="1259" y="182"/>
                    <a:pt x="1263" y="182"/>
                  </a:cubicBezTo>
                  <a:cubicBezTo>
                    <a:pt x="1265" y="182"/>
                    <a:pt x="1265" y="182"/>
                    <a:pt x="1265" y="180"/>
                  </a:cubicBezTo>
                  <a:cubicBezTo>
                    <a:pt x="1265" y="163"/>
                    <a:pt x="1265" y="146"/>
                    <a:pt x="1265" y="129"/>
                  </a:cubicBezTo>
                  <a:cubicBezTo>
                    <a:pt x="1265" y="124"/>
                    <a:pt x="1265" y="120"/>
                    <a:pt x="1264" y="116"/>
                  </a:cubicBezTo>
                  <a:cubicBezTo>
                    <a:pt x="1262" y="108"/>
                    <a:pt x="1257" y="102"/>
                    <a:pt x="1250" y="99"/>
                  </a:cubicBezTo>
                  <a:cubicBezTo>
                    <a:pt x="1246" y="97"/>
                    <a:pt x="1243" y="97"/>
                    <a:pt x="1239" y="96"/>
                  </a:cubicBezTo>
                  <a:cubicBezTo>
                    <a:pt x="1233" y="96"/>
                    <a:pt x="1226" y="97"/>
                    <a:pt x="1219" y="99"/>
                  </a:cubicBezTo>
                  <a:cubicBezTo>
                    <a:pt x="1216" y="100"/>
                    <a:pt x="1212" y="101"/>
                    <a:pt x="1209" y="103"/>
                  </a:cubicBezTo>
                  <a:cubicBezTo>
                    <a:pt x="1207" y="104"/>
                    <a:pt x="1207" y="104"/>
                    <a:pt x="1207" y="106"/>
                  </a:cubicBezTo>
                  <a:cubicBezTo>
                    <a:pt x="1207" y="109"/>
                    <a:pt x="1207" y="113"/>
                    <a:pt x="1207" y="116"/>
                  </a:cubicBezTo>
                  <a:cubicBezTo>
                    <a:pt x="1207" y="117"/>
                    <a:pt x="1207" y="117"/>
                    <a:pt x="1207" y="118"/>
                  </a:cubicBezTo>
                  <a:cubicBezTo>
                    <a:pt x="1208" y="117"/>
                    <a:pt x="1208" y="117"/>
                    <a:pt x="1209" y="116"/>
                  </a:cubicBezTo>
                  <a:cubicBezTo>
                    <a:pt x="1217" y="110"/>
                    <a:pt x="1225" y="107"/>
                    <a:pt x="1235" y="108"/>
                  </a:cubicBezTo>
                  <a:cubicBezTo>
                    <a:pt x="1243" y="108"/>
                    <a:pt x="1248" y="112"/>
                    <a:pt x="1250" y="119"/>
                  </a:cubicBezTo>
                  <a:cubicBezTo>
                    <a:pt x="1251" y="122"/>
                    <a:pt x="1251" y="125"/>
                    <a:pt x="1251" y="127"/>
                  </a:cubicBezTo>
                  <a:cubicBezTo>
                    <a:pt x="1252" y="129"/>
                    <a:pt x="1251" y="129"/>
                    <a:pt x="1250" y="129"/>
                  </a:cubicBezTo>
                  <a:cubicBezTo>
                    <a:pt x="1242" y="130"/>
                    <a:pt x="1234" y="131"/>
                    <a:pt x="1226" y="132"/>
                  </a:cubicBezTo>
                  <a:cubicBezTo>
                    <a:pt x="1222" y="133"/>
                    <a:pt x="1217" y="134"/>
                    <a:pt x="1213" y="136"/>
                  </a:cubicBezTo>
                  <a:cubicBezTo>
                    <a:pt x="1206" y="140"/>
                    <a:pt x="1202" y="145"/>
                    <a:pt x="1200" y="152"/>
                  </a:cubicBezTo>
                  <a:cubicBezTo>
                    <a:pt x="1199" y="155"/>
                    <a:pt x="1199" y="158"/>
                    <a:pt x="1199" y="161"/>
                  </a:cubicBezTo>
                  <a:cubicBezTo>
                    <a:pt x="1199" y="170"/>
                    <a:pt x="1204" y="178"/>
                    <a:pt x="1213" y="182"/>
                  </a:cubicBezTo>
                  <a:cubicBezTo>
                    <a:pt x="1216" y="183"/>
                    <a:pt x="1219" y="184"/>
                    <a:pt x="1222" y="184"/>
                  </a:cubicBezTo>
                  <a:cubicBezTo>
                    <a:pt x="1234" y="185"/>
                    <a:pt x="1243" y="181"/>
                    <a:pt x="1250" y="171"/>
                  </a:cubicBezTo>
                  <a:cubicBezTo>
                    <a:pt x="1250" y="170"/>
                    <a:pt x="1251" y="170"/>
                    <a:pt x="1251" y="169"/>
                  </a:cubicBezTo>
                  <a:cubicBezTo>
                    <a:pt x="1251" y="169"/>
                    <a:pt x="1251" y="169"/>
                    <a:pt x="1251" y="169"/>
                  </a:cubicBezTo>
                  <a:close/>
                  <a:moveTo>
                    <a:pt x="733" y="97"/>
                  </a:moveTo>
                  <a:cubicBezTo>
                    <a:pt x="720" y="100"/>
                    <a:pt x="711" y="107"/>
                    <a:pt x="706" y="119"/>
                  </a:cubicBezTo>
                  <a:cubicBezTo>
                    <a:pt x="700" y="132"/>
                    <a:pt x="700" y="146"/>
                    <a:pt x="705" y="159"/>
                  </a:cubicBezTo>
                  <a:cubicBezTo>
                    <a:pt x="709" y="171"/>
                    <a:pt x="717" y="179"/>
                    <a:pt x="729" y="182"/>
                  </a:cubicBezTo>
                  <a:cubicBezTo>
                    <a:pt x="735" y="184"/>
                    <a:pt x="741" y="184"/>
                    <a:pt x="748" y="184"/>
                  </a:cubicBezTo>
                  <a:cubicBezTo>
                    <a:pt x="762" y="182"/>
                    <a:pt x="773" y="175"/>
                    <a:pt x="779" y="161"/>
                  </a:cubicBezTo>
                  <a:cubicBezTo>
                    <a:pt x="782" y="156"/>
                    <a:pt x="783" y="150"/>
                    <a:pt x="784" y="144"/>
                  </a:cubicBezTo>
                  <a:cubicBezTo>
                    <a:pt x="784" y="136"/>
                    <a:pt x="783" y="128"/>
                    <a:pt x="781" y="121"/>
                  </a:cubicBezTo>
                  <a:cubicBezTo>
                    <a:pt x="777" y="111"/>
                    <a:pt x="771" y="103"/>
                    <a:pt x="761" y="99"/>
                  </a:cubicBezTo>
                  <a:cubicBezTo>
                    <a:pt x="755" y="97"/>
                    <a:pt x="750" y="96"/>
                    <a:pt x="744" y="96"/>
                  </a:cubicBezTo>
                  <a:cubicBezTo>
                    <a:pt x="740" y="96"/>
                    <a:pt x="737" y="96"/>
                    <a:pt x="733" y="97"/>
                  </a:cubicBezTo>
                  <a:close/>
                  <a:moveTo>
                    <a:pt x="629" y="122"/>
                  </a:moveTo>
                  <a:cubicBezTo>
                    <a:pt x="625" y="110"/>
                    <a:pt x="617" y="101"/>
                    <a:pt x="605" y="98"/>
                  </a:cubicBezTo>
                  <a:cubicBezTo>
                    <a:pt x="598" y="96"/>
                    <a:pt x="591" y="96"/>
                    <a:pt x="583" y="97"/>
                  </a:cubicBezTo>
                  <a:cubicBezTo>
                    <a:pt x="569" y="99"/>
                    <a:pt x="559" y="106"/>
                    <a:pt x="553" y="120"/>
                  </a:cubicBezTo>
                  <a:cubicBezTo>
                    <a:pt x="548" y="132"/>
                    <a:pt x="548" y="145"/>
                    <a:pt x="552" y="158"/>
                  </a:cubicBezTo>
                  <a:cubicBezTo>
                    <a:pt x="556" y="170"/>
                    <a:pt x="564" y="178"/>
                    <a:pt x="577" y="182"/>
                  </a:cubicBezTo>
                  <a:cubicBezTo>
                    <a:pt x="583" y="184"/>
                    <a:pt x="589" y="184"/>
                    <a:pt x="596" y="184"/>
                  </a:cubicBezTo>
                  <a:cubicBezTo>
                    <a:pt x="610" y="182"/>
                    <a:pt x="620" y="175"/>
                    <a:pt x="627" y="163"/>
                  </a:cubicBezTo>
                  <a:cubicBezTo>
                    <a:pt x="631" y="156"/>
                    <a:pt x="632" y="148"/>
                    <a:pt x="632" y="140"/>
                  </a:cubicBezTo>
                  <a:cubicBezTo>
                    <a:pt x="632" y="134"/>
                    <a:pt x="631" y="128"/>
                    <a:pt x="629" y="122"/>
                  </a:cubicBezTo>
                  <a:close/>
                  <a:moveTo>
                    <a:pt x="1030" y="219"/>
                  </a:moveTo>
                  <a:cubicBezTo>
                    <a:pt x="1030" y="220"/>
                    <a:pt x="1031" y="220"/>
                    <a:pt x="1032" y="221"/>
                  </a:cubicBezTo>
                  <a:cubicBezTo>
                    <a:pt x="1034" y="221"/>
                    <a:pt x="1035" y="221"/>
                    <a:pt x="1037" y="221"/>
                  </a:cubicBezTo>
                  <a:cubicBezTo>
                    <a:pt x="1045" y="222"/>
                    <a:pt x="1051" y="219"/>
                    <a:pt x="1056" y="214"/>
                  </a:cubicBezTo>
                  <a:cubicBezTo>
                    <a:pt x="1058" y="212"/>
                    <a:pt x="1060" y="210"/>
                    <a:pt x="1062" y="208"/>
                  </a:cubicBezTo>
                  <a:cubicBezTo>
                    <a:pt x="1065" y="204"/>
                    <a:pt x="1067" y="199"/>
                    <a:pt x="1068" y="195"/>
                  </a:cubicBezTo>
                  <a:cubicBezTo>
                    <a:pt x="1081" y="163"/>
                    <a:pt x="1093" y="132"/>
                    <a:pt x="1106" y="100"/>
                  </a:cubicBezTo>
                  <a:cubicBezTo>
                    <a:pt x="1106" y="99"/>
                    <a:pt x="1107" y="99"/>
                    <a:pt x="1106" y="98"/>
                  </a:cubicBezTo>
                  <a:cubicBezTo>
                    <a:pt x="1102" y="98"/>
                    <a:pt x="1098" y="98"/>
                    <a:pt x="1094" y="98"/>
                  </a:cubicBezTo>
                  <a:cubicBezTo>
                    <a:pt x="1093" y="98"/>
                    <a:pt x="1093" y="99"/>
                    <a:pt x="1092" y="100"/>
                  </a:cubicBezTo>
                  <a:cubicBezTo>
                    <a:pt x="1090" y="106"/>
                    <a:pt x="1088" y="112"/>
                    <a:pt x="1085" y="118"/>
                  </a:cubicBezTo>
                  <a:cubicBezTo>
                    <a:pt x="1080" y="134"/>
                    <a:pt x="1074" y="150"/>
                    <a:pt x="1068" y="165"/>
                  </a:cubicBezTo>
                  <a:cubicBezTo>
                    <a:pt x="1068" y="166"/>
                    <a:pt x="1068" y="167"/>
                    <a:pt x="1067" y="167"/>
                  </a:cubicBezTo>
                  <a:cubicBezTo>
                    <a:pt x="1067" y="167"/>
                    <a:pt x="1066" y="166"/>
                    <a:pt x="1066" y="165"/>
                  </a:cubicBezTo>
                  <a:cubicBezTo>
                    <a:pt x="1061" y="150"/>
                    <a:pt x="1055" y="134"/>
                    <a:pt x="1050" y="119"/>
                  </a:cubicBezTo>
                  <a:cubicBezTo>
                    <a:pt x="1048" y="112"/>
                    <a:pt x="1045" y="106"/>
                    <a:pt x="1043" y="100"/>
                  </a:cubicBezTo>
                  <a:cubicBezTo>
                    <a:pt x="1043" y="98"/>
                    <a:pt x="1043" y="98"/>
                    <a:pt x="1041" y="98"/>
                  </a:cubicBezTo>
                  <a:cubicBezTo>
                    <a:pt x="1037" y="98"/>
                    <a:pt x="1033" y="98"/>
                    <a:pt x="1030" y="98"/>
                  </a:cubicBezTo>
                  <a:cubicBezTo>
                    <a:pt x="1029" y="98"/>
                    <a:pt x="1028" y="98"/>
                    <a:pt x="1028" y="98"/>
                  </a:cubicBezTo>
                  <a:cubicBezTo>
                    <a:pt x="1028" y="99"/>
                    <a:pt x="1028" y="100"/>
                    <a:pt x="1029" y="101"/>
                  </a:cubicBezTo>
                  <a:cubicBezTo>
                    <a:pt x="1039" y="127"/>
                    <a:pt x="1049" y="154"/>
                    <a:pt x="1060" y="180"/>
                  </a:cubicBezTo>
                  <a:cubicBezTo>
                    <a:pt x="1060" y="181"/>
                    <a:pt x="1060" y="182"/>
                    <a:pt x="1060" y="183"/>
                  </a:cubicBezTo>
                  <a:cubicBezTo>
                    <a:pt x="1058" y="188"/>
                    <a:pt x="1056" y="193"/>
                    <a:pt x="1054" y="198"/>
                  </a:cubicBezTo>
                  <a:cubicBezTo>
                    <a:pt x="1053" y="200"/>
                    <a:pt x="1052" y="202"/>
                    <a:pt x="1050" y="204"/>
                  </a:cubicBezTo>
                  <a:cubicBezTo>
                    <a:pt x="1046" y="208"/>
                    <a:pt x="1041" y="210"/>
                    <a:pt x="1035" y="209"/>
                  </a:cubicBezTo>
                  <a:cubicBezTo>
                    <a:pt x="1034" y="209"/>
                    <a:pt x="1032" y="209"/>
                    <a:pt x="1030" y="208"/>
                  </a:cubicBezTo>
                  <a:cubicBezTo>
                    <a:pt x="1030" y="212"/>
                    <a:pt x="1031" y="215"/>
                    <a:pt x="1030" y="219"/>
                  </a:cubicBezTo>
                  <a:close/>
                  <a:moveTo>
                    <a:pt x="1129" y="110"/>
                  </a:moveTo>
                  <a:cubicBezTo>
                    <a:pt x="1129" y="106"/>
                    <a:pt x="1129" y="103"/>
                    <a:pt x="1129" y="100"/>
                  </a:cubicBezTo>
                  <a:cubicBezTo>
                    <a:pt x="1129" y="99"/>
                    <a:pt x="1129" y="98"/>
                    <a:pt x="1128" y="98"/>
                  </a:cubicBezTo>
                  <a:cubicBezTo>
                    <a:pt x="1124" y="98"/>
                    <a:pt x="1121" y="98"/>
                    <a:pt x="1117" y="98"/>
                  </a:cubicBezTo>
                  <a:cubicBezTo>
                    <a:pt x="1116" y="98"/>
                    <a:pt x="1116" y="98"/>
                    <a:pt x="1116" y="99"/>
                  </a:cubicBezTo>
                  <a:cubicBezTo>
                    <a:pt x="1116" y="100"/>
                    <a:pt x="1116" y="100"/>
                    <a:pt x="1116" y="101"/>
                  </a:cubicBezTo>
                  <a:cubicBezTo>
                    <a:pt x="1116" y="127"/>
                    <a:pt x="1116" y="153"/>
                    <a:pt x="1116" y="179"/>
                  </a:cubicBezTo>
                  <a:cubicBezTo>
                    <a:pt x="1116" y="180"/>
                    <a:pt x="1116" y="180"/>
                    <a:pt x="1116" y="181"/>
                  </a:cubicBezTo>
                  <a:cubicBezTo>
                    <a:pt x="1116" y="182"/>
                    <a:pt x="1116" y="182"/>
                    <a:pt x="1117" y="182"/>
                  </a:cubicBezTo>
                  <a:cubicBezTo>
                    <a:pt x="1121" y="182"/>
                    <a:pt x="1125" y="182"/>
                    <a:pt x="1129" y="182"/>
                  </a:cubicBezTo>
                  <a:cubicBezTo>
                    <a:pt x="1130" y="181"/>
                    <a:pt x="1129" y="180"/>
                    <a:pt x="1129" y="179"/>
                  </a:cubicBezTo>
                  <a:cubicBezTo>
                    <a:pt x="1129" y="165"/>
                    <a:pt x="1129" y="150"/>
                    <a:pt x="1129" y="135"/>
                  </a:cubicBezTo>
                  <a:cubicBezTo>
                    <a:pt x="1129" y="132"/>
                    <a:pt x="1130" y="129"/>
                    <a:pt x="1131" y="125"/>
                  </a:cubicBezTo>
                  <a:cubicBezTo>
                    <a:pt x="1133" y="117"/>
                    <a:pt x="1141" y="107"/>
                    <a:pt x="1154" y="108"/>
                  </a:cubicBezTo>
                  <a:cubicBezTo>
                    <a:pt x="1161" y="108"/>
                    <a:pt x="1167" y="112"/>
                    <a:pt x="1170" y="119"/>
                  </a:cubicBezTo>
                  <a:cubicBezTo>
                    <a:pt x="1170" y="120"/>
                    <a:pt x="1170" y="120"/>
                    <a:pt x="1170" y="121"/>
                  </a:cubicBezTo>
                  <a:cubicBezTo>
                    <a:pt x="1172" y="126"/>
                    <a:pt x="1172" y="130"/>
                    <a:pt x="1172" y="134"/>
                  </a:cubicBezTo>
                  <a:cubicBezTo>
                    <a:pt x="1172" y="149"/>
                    <a:pt x="1172" y="165"/>
                    <a:pt x="1172" y="180"/>
                  </a:cubicBezTo>
                  <a:cubicBezTo>
                    <a:pt x="1172" y="182"/>
                    <a:pt x="1172" y="182"/>
                    <a:pt x="1174" y="182"/>
                  </a:cubicBezTo>
                  <a:cubicBezTo>
                    <a:pt x="1177" y="182"/>
                    <a:pt x="1180" y="182"/>
                    <a:pt x="1183" y="182"/>
                  </a:cubicBezTo>
                  <a:cubicBezTo>
                    <a:pt x="1186" y="182"/>
                    <a:pt x="1185" y="182"/>
                    <a:pt x="1185" y="180"/>
                  </a:cubicBezTo>
                  <a:cubicBezTo>
                    <a:pt x="1185" y="179"/>
                    <a:pt x="1185" y="179"/>
                    <a:pt x="1185" y="179"/>
                  </a:cubicBezTo>
                  <a:cubicBezTo>
                    <a:pt x="1185" y="163"/>
                    <a:pt x="1185" y="148"/>
                    <a:pt x="1185" y="132"/>
                  </a:cubicBezTo>
                  <a:cubicBezTo>
                    <a:pt x="1185" y="130"/>
                    <a:pt x="1185" y="127"/>
                    <a:pt x="1185" y="124"/>
                  </a:cubicBezTo>
                  <a:cubicBezTo>
                    <a:pt x="1185" y="119"/>
                    <a:pt x="1184" y="115"/>
                    <a:pt x="1182" y="111"/>
                  </a:cubicBezTo>
                  <a:cubicBezTo>
                    <a:pt x="1178" y="103"/>
                    <a:pt x="1173" y="99"/>
                    <a:pt x="1165" y="97"/>
                  </a:cubicBezTo>
                  <a:cubicBezTo>
                    <a:pt x="1162" y="96"/>
                    <a:pt x="1158" y="96"/>
                    <a:pt x="1155" y="96"/>
                  </a:cubicBezTo>
                  <a:cubicBezTo>
                    <a:pt x="1145" y="97"/>
                    <a:pt x="1138" y="101"/>
                    <a:pt x="1132" y="109"/>
                  </a:cubicBezTo>
                  <a:cubicBezTo>
                    <a:pt x="1131" y="110"/>
                    <a:pt x="1131" y="111"/>
                    <a:pt x="1130" y="112"/>
                  </a:cubicBezTo>
                  <a:cubicBezTo>
                    <a:pt x="1129" y="111"/>
                    <a:pt x="1129" y="110"/>
                    <a:pt x="1129" y="110"/>
                  </a:cubicBezTo>
                  <a:close/>
                  <a:moveTo>
                    <a:pt x="1573" y="102"/>
                  </a:moveTo>
                  <a:cubicBezTo>
                    <a:pt x="1573" y="100"/>
                    <a:pt x="1573" y="100"/>
                    <a:pt x="1572" y="99"/>
                  </a:cubicBezTo>
                  <a:cubicBezTo>
                    <a:pt x="1566" y="97"/>
                    <a:pt x="1561" y="96"/>
                    <a:pt x="1556" y="96"/>
                  </a:cubicBezTo>
                  <a:cubicBezTo>
                    <a:pt x="1550" y="96"/>
                    <a:pt x="1544" y="97"/>
                    <a:pt x="1539" y="100"/>
                  </a:cubicBezTo>
                  <a:cubicBezTo>
                    <a:pt x="1532" y="103"/>
                    <a:pt x="1528" y="108"/>
                    <a:pt x="1526" y="116"/>
                  </a:cubicBezTo>
                  <a:cubicBezTo>
                    <a:pt x="1525" y="119"/>
                    <a:pt x="1525" y="122"/>
                    <a:pt x="1526" y="125"/>
                  </a:cubicBezTo>
                  <a:cubicBezTo>
                    <a:pt x="1526" y="130"/>
                    <a:pt x="1529" y="134"/>
                    <a:pt x="1533" y="137"/>
                  </a:cubicBezTo>
                  <a:cubicBezTo>
                    <a:pt x="1535" y="139"/>
                    <a:pt x="1537" y="141"/>
                    <a:pt x="1540" y="142"/>
                  </a:cubicBezTo>
                  <a:cubicBezTo>
                    <a:pt x="1543" y="144"/>
                    <a:pt x="1547" y="145"/>
                    <a:pt x="1550" y="147"/>
                  </a:cubicBezTo>
                  <a:cubicBezTo>
                    <a:pt x="1553" y="149"/>
                    <a:pt x="1556" y="150"/>
                    <a:pt x="1559" y="152"/>
                  </a:cubicBezTo>
                  <a:cubicBezTo>
                    <a:pt x="1560" y="153"/>
                    <a:pt x="1562" y="155"/>
                    <a:pt x="1562" y="157"/>
                  </a:cubicBezTo>
                  <a:cubicBezTo>
                    <a:pt x="1564" y="162"/>
                    <a:pt x="1563" y="169"/>
                    <a:pt x="1555" y="171"/>
                  </a:cubicBezTo>
                  <a:cubicBezTo>
                    <a:pt x="1554" y="172"/>
                    <a:pt x="1554" y="172"/>
                    <a:pt x="1553" y="172"/>
                  </a:cubicBezTo>
                  <a:cubicBezTo>
                    <a:pt x="1544" y="173"/>
                    <a:pt x="1535" y="172"/>
                    <a:pt x="1528" y="166"/>
                  </a:cubicBezTo>
                  <a:cubicBezTo>
                    <a:pt x="1527" y="166"/>
                    <a:pt x="1526" y="165"/>
                    <a:pt x="1525" y="165"/>
                  </a:cubicBezTo>
                  <a:cubicBezTo>
                    <a:pt x="1525" y="168"/>
                    <a:pt x="1525" y="171"/>
                    <a:pt x="1525" y="174"/>
                  </a:cubicBezTo>
                  <a:cubicBezTo>
                    <a:pt x="1525" y="176"/>
                    <a:pt x="1525" y="178"/>
                    <a:pt x="1526" y="179"/>
                  </a:cubicBezTo>
                  <a:cubicBezTo>
                    <a:pt x="1527" y="180"/>
                    <a:pt x="1528" y="180"/>
                    <a:pt x="1530" y="181"/>
                  </a:cubicBezTo>
                  <a:cubicBezTo>
                    <a:pt x="1538" y="184"/>
                    <a:pt x="1546" y="185"/>
                    <a:pt x="1554" y="183"/>
                  </a:cubicBezTo>
                  <a:cubicBezTo>
                    <a:pt x="1560" y="182"/>
                    <a:pt x="1565" y="180"/>
                    <a:pt x="1570" y="176"/>
                  </a:cubicBezTo>
                  <a:cubicBezTo>
                    <a:pt x="1579" y="168"/>
                    <a:pt x="1580" y="150"/>
                    <a:pt x="1568" y="142"/>
                  </a:cubicBezTo>
                  <a:cubicBezTo>
                    <a:pt x="1567" y="141"/>
                    <a:pt x="1565" y="140"/>
                    <a:pt x="1563" y="139"/>
                  </a:cubicBezTo>
                  <a:cubicBezTo>
                    <a:pt x="1560" y="137"/>
                    <a:pt x="1557" y="136"/>
                    <a:pt x="1554" y="134"/>
                  </a:cubicBezTo>
                  <a:cubicBezTo>
                    <a:pt x="1550" y="133"/>
                    <a:pt x="1547" y="131"/>
                    <a:pt x="1544" y="129"/>
                  </a:cubicBezTo>
                  <a:cubicBezTo>
                    <a:pt x="1539" y="126"/>
                    <a:pt x="1537" y="115"/>
                    <a:pt x="1544" y="111"/>
                  </a:cubicBezTo>
                  <a:cubicBezTo>
                    <a:pt x="1546" y="109"/>
                    <a:pt x="1550" y="108"/>
                    <a:pt x="1553" y="108"/>
                  </a:cubicBezTo>
                  <a:cubicBezTo>
                    <a:pt x="1560" y="107"/>
                    <a:pt x="1566" y="109"/>
                    <a:pt x="1572" y="113"/>
                  </a:cubicBezTo>
                  <a:cubicBezTo>
                    <a:pt x="1572" y="113"/>
                    <a:pt x="1572" y="113"/>
                    <a:pt x="1573" y="113"/>
                  </a:cubicBezTo>
                  <a:cubicBezTo>
                    <a:pt x="1573" y="109"/>
                    <a:pt x="1573" y="105"/>
                    <a:pt x="1573" y="102"/>
                  </a:cubicBezTo>
                  <a:close/>
                  <a:moveTo>
                    <a:pt x="642" y="177"/>
                  </a:moveTo>
                  <a:cubicBezTo>
                    <a:pt x="642" y="179"/>
                    <a:pt x="642" y="179"/>
                    <a:pt x="644" y="180"/>
                  </a:cubicBezTo>
                  <a:cubicBezTo>
                    <a:pt x="654" y="185"/>
                    <a:pt x="665" y="185"/>
                    <a:pt x="676" y="182"/>
                  </a:cubicBezTo>
                  <a:cubicBezTo>
                    <a:pt x="688" y="178"/>
                    <a:pt x="694" y="169"/>
                    <a:pt x="693" y="158"/>
                  </a:cubicBezTo>
                  <a:cubicBezTo>
                    <a:pt x="693" y="152"/>
                    <a:pt x="691" y="147"/>
                    <a:pt x="687" y="144"/>
                  </a:cubicBezTo>
                  <a:cubicBezTo>
                    <a:pt x="685" y="142"/>
                    <a:pt x="683" y="141"/>
                    <a:pt x="681" y="139"/>
                  </a:cubicBezTo>
                  <a:cubicBezTo>
                    <a:pt x="678" y="138"/>
                    <a:pt x="674" y="136"/>
                    <a:pt x="671" y="135"/>
                  </a:cubicBezTo>
                  <a:cubicBezTo>
                    <a:pt x="668" y="133"/>
                    <a:pt x="664" y="132"/>
                    <a:pt x="661" y="130"/>
                  </a:cubicBezTo>
                  <a:cubicBezTo>
                    <a:pt x="659" y="129"/>
                    <a:pt x="658" y="127"/>
                    <a:pt x="657" y="125"/>
                  </a:cubicBezTo>
                  <a:cubicBezTo>
                    <a:pt x="655" y="120"/>
                    <a:pt x="655" y="113"/>
                    <a:pt x="663" y="109"/>
                  </a:cubicBezTo>
                  <a:cubicBezTo>
                    <a:pt x="664" y="109"/>
                    <a:pt x="665" y="108"/>
                    <a:pt x="666" y="108"/>
                  </a:cubicBezTo>
                  <a:cubicBezTo>
                    <a:pt x="674" y="107"/>
                    <a:pt x="681" y="108"/>
                    <a:pt x="687" y="112"/>
                  </a:cubicBezTo>
                  <a:cubicBezTo>
                    <a:pt x="688" y="113"/>
                    <a:pt x="688" y="113"/>
                    <a:pt x="689" y="113"/>
                  </a:cubicBezTo>
                  <a:cubicBezTo>
                    <a:pt x="689" y="113"/>
                    <a:pt x="689" y="112"/>
                    <a:pt x="689" y="112"/>
                  </a:cubicBezTo>
                  <a:cubicBezTo>
                    <a:pt x="689" y="109"/>
                    <a:pt x="689" y="105"/>
                    <a:pt x="689" y="102"/>
                  </a:cubicBezTo>
                  <a:cubicBezTo>
                    <a:pt x="689" y="100"/>
                    <a:pt x="690" y="100"/>
                    <a:pt x="687" y="99"/>
                  </a:cubicBezTo>
                  <a:cubicBezTo>
                    <a:pt x="680" y="96"/>
                    <a:pt x="673" y="96"/>
                    <a:pt x="666" y="96"/>
                  </a:cubicBezTo>
                  <a:cubicBezTo>
                    <a:pt x="660" y="97"/>
                    <a:pt x="655" y="99"/>
                    <a:pt x="650" y="103"/>
                  </a:cubicBezTo>
                  <a:cubicBezTo>
                    <a:pt x="639" y="112"/>
                    <a:pt x="639" y="132"/>
                    <a:pt x="652" y="140"/>
                  </a:cubicBezTo>
                  <a:cubicBezTo>
                    <a:pt x="655" y="141"/>
                    <a:pt x="658" y="143"/>
                    <a:pt x="661" y="145"/>
                  </a:cubicBezTo>
                  <a:cubicBezTo>
                    <a:pt x="666" y="147"/>
                    <a:pt x="670" y="149"/>
                    <a:pt x="674" y="151"/>
                  </a:cubicBezTo>
                  <a:cubicBezTo>
                    <a:pt x="678" y="154"/>
                    <a:pt x="680" y="158"/>
                    <a:pt x="679" y="163"/>
                  </a:cubicBezTo>
                  <a:cubicBezTo>
                    <a:pt x="679" y="166"/>
                    <a:pt x="677" y="169"/>
                    <a:pt x="674" y="170"/>
                  </a:cubicBezTo>
                  <a:cubicBezTo>
                    <a:pt x="673" y="171"/>
                    <a:pt x="671" y="172"/>
                    <a:pt x="670" y="172"/>
                  </a:cubicBezTo>
                  <a:cubicBezTo>
                    <a:pt x="663" y="173"/>
                    <a:pt x="656" y="172"/>
                    <a:pt x="649" y="169"/>
                  </a:cubicBezTo>
                  <a:cubicBezTo>
                    <a:pt x="647" y="168"/>
                    <a:pt x="644" y="166"/>
                    <a:pt x="642" y="164"/>
                  </a:cubicBezTo>
                  <a:cubicBezTo>
                    <a:pt x="642" y="169"/>
                    <a:pt x="642" y="173"/>
                    <a:pt x="642" y="177"/>
                  </a:cubicBezTo>
                  <a:close/>
                  <a:moveTo>
                    <a:pt x="1516" y="104"/>
                  </a:moveTo>
                  <a:cubicBezTo>
                    <a:pt x="1516" y="100"/>
                    <a:pt x="1516" y="100"/>
                    <a:pt x="1513" y="99"/>
                  </a:cubicBezTo>
                  <a:cubicBezTo>
                    <a:pt x="1505" y="96"/>
                    <a:pt x="1497" y="96"/>
                    <a:pt x="1489" y="97"/>
                  </a:cubicBezTo>
                  <a:cubicBezTo>
                    <a:pt x="1475" y="99"/>
                    <a:pt x="1465" y="106"/>
                    <a:pt x="1458" y="118"/>
                  </a:cubicBezTo>
                  <a:cubicBezTo>
                    <a:pt x="1453" y="130"/>
                    <a:pt x="1452" y="142"/>
                    <a:pt x="1455" y="154"/>
                  </a:cubicBezTo>
                  <a:cubicBezTo>
                    <a:pt x="1457" y="163"/>
                    <a:pt x="1461" y="171"/>
                    <a:pt x="1469" y="177"/>
                  </a:cubicBezTo>
                  <a:cubicBezTo>
                    <a:pt x="1475" y="181"/>
                    <a:pt x="1482" y="183"/>
                    <a:pt x="1489" y="184"/>
                  </a:cubicBezTo>
                  <a:cubicBezTo>
                    <a:pt x="1497" y="184"/>
                    <a:pt x="1505" y="183"/>
                    <a:pt x="1512" y="180"/>
                  </a:cubicBezTo>
                  <a:cubicBezTo>
                    <a:pt x="1516" y="178"/>
                    <a:pt x="1516" y="178"/>
                    <a:pt x="1516" y="174"/>
                  </a:cubicBezTo>
                  <a:cubicBezTo>
                    <a:pt x="1516" y="172"/>
                    <a:pt x="1516" y="169"/>
                    <a:pt x="1516" y="166"/>
                  </a:cubicBezTo>
                  <a:cubicBezTo>
                    <a:pt x="1516" y="166"/>
                    <a:pt x="1516" y="166"/>
                    <a:pt x="1515" y="166"/>
                  </a:cubicBezTo>
                  <a:cubicBezTo>
                    <a:pt x="1515" y="166"/>
                    <a:pt x="1515" y="166"/>
                    <a:pt x="1514" y="167"/>
                  </a:cubicBezTo>
                  <a:cubicBezTo>
                    <a:pt x="1508" y="171"/>
                    <a:pt x="1501" y="173"/>
                    <a:pt x="1493" y="172"/>
                  </a:cubicBezTo>
                  <a:cubicBezTo>
                    <a:pt x="1482" y="172"/>
                    <a:pt x="1474" y="166"/>
                    <a:pt x="1469" y="155"/>
                  </a:cubicBezTo>
                  <a:cubicBezTo>
                    <a:pt x="1466" y="146"/>
                    <a:pt x="1466" y="136"/>
                    <a:pt x="1470" y="126"/>
                  </a:cubicBezTo>
                  <a:cubicBezTo>
                    <a:pt x="1473" y="117"/>
                    <a:pt x="1480" y="110"/>
                    <a:pt x="1490" y="108"/>
                  </a:cubicBezTo>
                  <a:cubicBezTo>
                    <a:pt x="1498" y="107"/>
                    <a:pt x="1506" y="108"/>
                    <a:pt x="1514" y="113"/>
                  </a:cubicBezTo>
                  <a:cubicBezTo>
                    <a:pt x="1514" y="113"/>
                    <a:pt x="1515" y="114"/>
                    <a:pt x="1516" y="114"/>
                  </a:cubicBezTo>
                  <a:cubicBezTo>
                    <a:pt x="1516" y="111"/>
                    <a:pt x="1516" y="107"/>
                    <a:pt x="1516" y="104"/>
                  </a:cubicBezTo>
                  <a:close/>
                  <a:moveTo>
                    <a:pt x="488" y="166"/>
                  </a:moveTo>
                  <a:cubicBezTo>
                    <a:pt x="481" y="171"/>
                    <a:pt x="474" y="173"/>
                    <a:pt x="467" y="172"/>
                  </a:cubicBezTo>
                  <a:cubicBezTo>
                    <a:pt x="456" y="172"/>
                    <a:pt x="448" y="166"/>
                    <a:pt x="444" y="156"/>
                  </a:cubicBezTo>
                  <a:cubicBezTo>
                    <a:pt x="439" y="146"/>
                    <a:pt x="439" y="136"/>
                    <a:pt x="443" y="125"/>
                  </a:cubicBezTo>
                  <a:cubicBezTo>
                    <a:pt x="448" y="114"/>
                    <a:pt x="458" y="108"/>
                    <a:pt x="470" y="108"/>
                  </a:cubicBezTo>
                  <a:cubicBezTo>
                    <a:pt x="477" y="108"/>
                    <a:pt x="482" y="110"/>
                    <a:pt x="488" y="113"/>
                  </a:cubicBezTo>
                  <a:cubicBezTo>
                    <a:pt x="488" y="113"/>
                    <a:pt x="489" y="114"/>
                    <a:pt x="490" y="114"/>
                  </a:cubicBezTo>
                  <a:cubicBezTo>
                    <a:pt x="490" y="110"/>
                    <a:pt x="490" y="106"/>
                    <a:pt x="490" y="102"/>
                  </a:cubicBezTo>
                  <a:cubicBezTo>
                    <a:pt x="490" y="101"/>
                    <a:pt x="489" y="100"/>
                    <a:pt x="489" y="100"/>
                  </a:cubicBezTo>
                  <a:cubicBezTo>
                    <a:pt x="488" y="100"/>
                    <a:pt x="488" y="100"/>
                    <a:pt x="487" y="99"/>
                  </a:cubicBezTo>
                  <a:cubicBezTo>
                    <a:pt x="479" y="96"/>
                    <a:pt x="471" y="96"/>
                    <a:pt x="463" y="97"/>
                  </a:cubicBezTo>
                  <a:cubicBezTo>
                    <a:pt x="448" y="99"/>
                    <a:pt x="437" y="106"/>
                    <a:pt x="431" y="120"/>
                  </a:cubicBezTo>
                  <a:cubicBezTo>
                    <a:pt x="426" y="132"/>
                    <a:pt x="425" y="144"/>
                    <a:pt x="429" y="157"/>
                  </a:cubicBezTo>
                  <a:cubicBezTo>
                    <a:pt x="433" y="169"/>
                    <a:pt x="441" y="178"/>
                    <a:pt x="454" y="182"/>
                  </a:cubicBezTo>
                  <a:cubicBezTo>
                    <a:pt x="461" y="184"/>
                    <a:pt x="468" y="184"/>
                    <a:pt x="475" y="183"/>
                  </a:cubicBezTo>
                  <a:cubicBezTo>
                    <a:pt x="479" y="183"/>
                    <a:pt x="484" y="181"/>
                    <a:pt x="488" y="179"/>
                  </a:cubicBezTo>
                  <a:cubicBezTo>
                    <a:pt x="489" y="178"/>
                    <a:pt x="490" y="178"/>
                    <a:pt x="490" y="177"/>
                  </a:cubicBezTo>
                  <a:cubicBezTo>
                    <a:pt x="490" y="173"/>
                    <a:pt x="490" y="169"/>
                    <a:pt x="490" y="165"/>
                  </a:cubicBezTo>
                  <a:cubicBezTo>
                    <a:pt x="489" y="166"/>
                    <a:pt x="488" y="166"/>
                    <a:pt x="488" y="166"/>
                  </a:cubicBezTo>
                  <a:close/>
                  <a:moveTo>
                    <a:pt x="518" y="100"/>
                  </a:moveTo>
                  <a:cubicBezTo>
                    <a:pt x="518" y="99"/>
                    <a:pt x="518" y="98"/>
                    <a:pt x="517" y="98"/>
                  </a:cubicBezTo>
                  <a:cubicBezTo>
                    <a:pt x="514" y="98"/>
                    <a:pt x="510" y="98"/>
                    <a:pt x="507" y="98"/>
                  </a:cubicBezTo>
                  <a:cubicBezTo>
                    <a:pt x="505" y="98"/>
                    <a:pt x="505" y="98"/>
                    <a:pt x="505" y="101"/>
                  </a:cubicBezTo>
                  <a:cubicBezTo>
                    <a:pt x="505" y="127"/>
                    <a:pt x="505" y="153"/>
                    <a:pt x="505" y="180"/>
                  </a:cubicBezTo>
                  <a:cubicBezTo>
                    <a:pt x="505" y="180"/>
                    <a:pt x="505" y="180"/>
                    <a:pt x="505" y="180"/>
                  </a:cubicBezTo>
                  <a:cubicBezTo>
                    <a:pt x="505" y="182"/>
                    <a:pt x="505" y="182"/>
                    <a:pt x="506" y="182"/>
                  </a:cubicBezTo>
                  <a:cubicBezTo>
                    <a:pt x="510" y="182"/>
                    <a:pt x="513" y="182"/>
                    <a:pt x="516" y="182"/>
                  </a:cubicBezTo>
                  <a:cubicBezTo>
                    <a:pt x="518" y="182"/>
                    <a:pt x="518" y="182"/>
                    <a:pt x="518" y="180"/>
                  </a:cubicBezTo>
                  <a:cubicBezTo>
                    <a:pt x="518" y="180"/>
                    <a:pt x="518" y="179"/>
                    <a:pt x="518" y="179"/>
                  </a:cubicBezTo>
                  <a:cubicBezTo>
                    <a:pt x="518" y="166"/>
                    <a:pt x="518" y="152"/>
                    <a:pt x="518" y="139"/>
                  </a:cubicBezTo>
                  <a:cubicBezTo>
                    <a:pt x="518" y="136"/>
                    <a:pt x="518" y="133"/>
                    <a:pt x="519" y="129"/>
                  </a:cubicBezTo>
                  <a:cubicBezTo>
                    <a:pt x="520" y="124"/>
                    <a:pt x="522" y="119"/>
                    <a:pt x="526" y="115"/>
                  </a:cubicBezTo>
                  <a:cubicBezTo>
                    <a:pt x="528" y="112"/>
                    <a:pt x="531" y="110"/>
                    <a:pt x="535" y="109"/>
                  </a:cubicBezTo>
                  <a:cubicBezTo>
                    <a:pt x="539" y="109"/>
                    <a:pt x="544" y="109"/>
                    <a:pt x="548" y="111"/>
                  </a:cubicBezTo>
                  <a:cubicBezTo>
                    <a:pt x="548" y="111"/>
                    <a:pt x="548" y="112"/>
                    <a:pt x="548" y="111"/>
                  </a:cubicBezTo>
                  <a:cubicBezTo>
                    <a:pt x="548" y="107"/>
                    <a:pt x="548" y="103"/>
                    <a:pt x="549" y="99"/>
                  </a:cubicBezTo>
                  <a:cubicBezTo>
                    <a:pt x="549" y="98"/>
                    <a:pt x="548" y="98"/>
                    <a:pt x="547" y="97"/>
                  </a:cubicBezTo>
                  <a:cubicBezTo>
                    <a:pt x="540" y="96"/>
                    <a:pt x="534" y="97"/>
                    <a:pt x="528" y="101"/>
                  </a:cubicBezTo>
                  <a:cubicBezTo>
                    <a:pt x="524" y="104"/>
                    <a:pt x="521" y="108"/>
                    <a:pt x="520" y="113"/>
                  </a:cubicBezTo>
                  <a:cubicBezTo>
                    <a:pt x="519" y="113"/>
                    <a:pt x="519" y="114"/>
                    <a:pt x="518" y="115"/>
                  </a:cubicBezTo>
                  <a:cubicBezTo>
                    <a:pt x="518" y="110"/>
                    <a:pt x="518" y="105"/>
                    <a:pt x="518" y="100"/>
                  </a:cubicBezTo>
                  <a:close/>
                  <a:moveTo>
                    <a:pt x="1435" y="182"/>
                  </a:moveTo>
                  <a:cubicBezTo>
                    <a:pt x="1437" y="182"/>
                    <a:pt x="1438" y="182"/>
                    <a:pt x="1438" y="179"/>
                  </a:cubicBezTo>
                  <a:cubicBezTo>
                    <a:pt x="1438" y="153"/>
                    <a:pt x="1438" y="127"/>
                    <a:pt x="1438" y="101"/>
                  </a:cubicBezTo>
                  <a:cubicBezTo>
                    <a:pt x="1438" y="100"/>
                    <a:pt x="1437" y="100"/>
                    <a:pt x="1438" y="99"/>
                  </a:cubicBezTo>
                  <a:cubicBezTo>
                    <a:pt x="1438" y="98"/>
                    <a:pt x="1437" y="98"/>
                    <a:pt x="1436" y="98"/>
                  </a:cubicBezTo>
                  <a:cubicBezTo>
                    <a:pt x="1433" y="98"/>
                    <a:pt x="1429" y="98"/>
                    <a:pt x="1426" y="98"/>
                  </a:cubicBezTo>
                  <a:cubicBezTo>
                    <a:pt x="1424" y="98"/>
                    <a:pt x="1424" y="98"/>
                    <a:pt x="1424" y="100"/>
                  </a:cubicBezTo>
                  <a:cubicBezTo>
                    <a:pt x="1424" y="100"/>
                    <a:pt x="1424" y="100"/>
                    <a:pt x="1424" y="100"/>
                  </a:cubicBezTo>
                  <a:cubicBezTo>
                    <a:pt x="1424" y="127"/>
                    <a:pt x="1424" y="153"/>
                    <a:pt x="1424" y="180"/>
                  </a:cubicBezTo>
                  <a:cubicBezTo>
                    <a:pt x="1424" y="180"/>
                    <a:pt x="1424" y="181"/>
                    <a:pt x="1424" y="182"/>
                  </a:cubicBezTo>
                  <a:cubicBezTo>
                    <a:pt x="1428" y="182"/>
                    <a:pt x="1431" y="182"/>
                    <a:pt x="1435" y="182"/>
                  </a:cubicBezTo>
                  <a:close/>
                  <a:moveTo>
                    <a:pt x="411" y="100"/>
                  </a:moveTo>
                  <a:cubicBezTo>
                    <a:pt x="411" y="98"/>
                    <a:pt x="411" y="98"/>
                    <a:pt x="409" y="98"/>
                  </a:cubicBezTo>
                  <a:cubicBezTo>
                    <a:pt x="406" y="98"/>
                    <a:pt x="403" y="98"/>
                    <a:pt x="400" y="98"/>
                  </a:cubicBezTo>
                  <a:cubicBezTo>
                    <a:pt x="397" y="98"/>
                    <a:pt x="398" y="98"/>
                    <a:pt x="398" y="101"/>
                  </a:cubicBezTo>
                  <a:cubicBezTo>
                    <a:pt x="398" y="127"/>
                    <a:pt x="398" y="153"/>
                    <a:pt x="398" y="180"/>
                  </a:cubicBezTo>
                  <a:cubicBezTo>
                    <a:pt x="398" y="180"/>
                    <a:pt x="398" y="180"/>
                    <a:pt x="398" y="181"/>
                  </a:cubicBezTo>
                  <a:cubicBezTo>
                    <a:pt x="398" y="182"/>
                    <a:pt x="398" y="182"/>
                    <a:pt x="398" y="182"/>
                  </a:cubicBezTo>
                  <a:cubicBezTo>
                    <a:pt x="402" y="182"/>
                    <a:pt x="406" y="182"/>
                    <a:pt x="410" y="182"/>
                  </a:cubicBezTo>
                  <a:cubicBezTo>
                    <a:pt x="411" y="182"/>
                    <a:pt x="411" y="182"/>
                    <a:pt x="411" y="181"/>
                  </a:cubicBezTo>
                  <a:cubicBezTo>
                    <a:pt x="411" y="180"/>
                    <a:pt x="411" y="180"/>
                    <a:pt x="411" y="179"/>
                  </a:cubicBezTo>
                  <a:cubicBezTo>
                    <a:pt x="411" y="166"/>
                    <a:pt x="411" y="153"/>
                    <a:pt x="411" y="140"/>
                  </a:cubicBezTo>
                  <a:cubicBezTo>
                    <a:pt x="411" y="127"/>
                    <a:pt x="411" y="114"/>
                    <a:pt x="411" y="100"/>
                  </a:cubicBezTo>
                  <a:close/>
                  <a:moveTo>
                    <a:pt x="414" y="71"/>
                  </a:moveTo>
                  <a:cubicBezTo>
                    <a:pt x="414" y="66"/>
                    <a:pt x="410" y="62"/>
                    <a:pt x="405" y="62"/>
                  </a:cubicBezTo>
                  <a:cubicBezTo>
                    <a:pt x="400" y="62"/>
                    <a:pt x="396" y="66"/>
                    <a:pt x="396" y="71"/>
                  </a:cubicBezTo>
                  <a:cubicBezTo>
                    <a:pt x="396" y="76"/>
                    <a:pt x="400" y="79"/>
                    <a:pt x="405" y="79"/>
                  </a:cubicBezTo>
                  <a:cubicBezTo>
                    <a:pt x="410" y="79"/>
                    <a:pt x="414" y="76"/>
                    <a:pt x="414" y="71"/>
                  </a:cubicBezTo>
                  <a:close/>
                  <a:moveTo>
                    <a:pt x="1431" y="62"/>
                  </a:moveTo>
                  <a:cubicBezTo>
                    <a:pt x="1426" y="62"/>
                    <a:pt x="1422" y="66"/>
                    <a:pt x="1422" y="71"/>
                  </a:cubicBezTo>
                  <a:cubicBezTo>
                    <a:pt x="1422" y="76"/>
                    <a:pt x="1426" y="79"/>
                    <a:pt x="1431" y="79"/>
                  </a:cubicBezTo>
                  <a:cubicBezTo>
                    <a:pt x="1436" y="79"/>
                    <a:pt x="1440" y="76"/>
                    <a:pt x="1440" y="71"/>
                  </a:cubicBezTo>
                  <a:cubicBezTo>
                    <a:pt x="1440" y="66"/>
                    <a:pt x="1436" y="62"/>
                    <a:pt x="1431" y="62"/>
                  </a:cubicBezTo>
                  <a:close/>
                  <a:moveTo>
                    <a:pt x="11" y="177"/>
                  </a:moveTo>
                  <a:cubicBezTo>
                    <a:pt x="12" y="177"/>
                    <a:pt x="14" y="176"/>
                    <a:pt x="16" y="175"/>
                  </a:cubicBezTo>
                  <a:cubicBezTo>
                    <a:pt x="16" y="175"/>
                    <a:pt x="15" y="175"/>
                    <a:pt x="15" y="174"/>
                  </a:cubicBezTo>
                  <a:cubicBezTo>
                    <a:pt x="13" y="175"/>
                    <a:pt x="12" y="176"/>
                    <a:pt x="10" y="177"/>
                  </a:cubicBezTo>
                  <a:cubicBezTo>
                    <a:pt x="10" y="177"/>
                    <a:pt x="10" y="177"/>
                    <a:pt x="11" y="177"/>
                  </a:cubicBezTo>
                  <a:close/>
                  <a:moveTo>
                    <a:pt x="16" y="171"/>
                  </a:moveTo>
                  <a:cubicBezTo>
                    <a:pt x="15" y="171"/>
                    <a:pt x="15" y="172"/>
                    <a:pt x="14" y="172"/>
                  </a:cubicBezTo>
                  <a:cubicBezTo>
                    <a:pt x="14" y="173"/>
                    <a:pt x="14" y="173"/>
                    <a:pt x="15" y="173"/>
                  </a:cubicBezTo>
                  <a:cubicBezTo>
                    <a:pt x="15" y="172"/>
                    <a:pt x="16" y="172"/>
                    <a:pt x="17" y="171"/>
                  </a:cubicBezTo>
                  <a:cubicBezTo>
                    <a:pt x="17" y="171"/>
                    <a:pt x="16" y="171"/>
                    <a:pt x="16" y="171"/>
                  </a:cubicBezTo>
                  <a:close/>
                  <a:moveTo>
                    <a:pt x="5" y="180"/>
                  </a:moveTo>
                  <a:cubicBezTo>
                    <a:pt x="5" y="179"/>
                    <a:pt x="5" y="179"/>
                    <a:pt x="5" y="179"/>
                  </a:cubicBezTo>
                  <a:cubicBezTo>
                    <a:pt x="5" y="179"/>
                    <a:pt x="5" y="179"/>
                    <a:pt x="4" y="179"/>
                  </a:cubicBezTo>
                  <a:cubicBezTo>
                    <a:pt x="4" y="179"/>
                    <a:pt x="4" y="179"/>
                    <a:pt x="4" y="179"/>
                  </a:cubicBezTo>
                  <a:cubicBezTo>
                    <a:pt x="4" y="179"/>
                    <a:pt x="4" y="179"/>
                    <a:pt x="4" y="179"/>
                  </a:cubicBezTo>
                  <a:cubicBezTo>
                    <a:pt x="3" y="180"/>
                    <a:pt x="2" y="181"/>
                    <a:pt x="2" y="182"/>
                  </a:cubicBezTo>
                  <a:cubicBezTo>
                    <a:pt x="2" y="182"/>
                    <a:pt x="3" y="181"/>
                    <a:pt x="3" y="181"/>
                  </a:cubicBezTo>
                  <a:cubicBezTo>
                    <a:pt x="4" y="181"/>
                    <a:pt x="4" y="181"/>
                    <a:pt x="5" y="180"/>
                  </a:cubicBezTo>
                  <a:cubicBezTo>
                    <a:pt x="5" y="180"/>
                    <a:pt x="5" y="180"/>
                    <a:pt x="5" y="180"/>
                  </a:cubicBezTo>
                  <a:close/>
                  <a:moveTo>
                    <a:pt x="5" y="180"/>
                  </a:moveTo>
                  <a:cubicBezTo>
                    <a:pt x="6" y="180"/>
                    <a:pt x="6" y="180"/>
                    <a:pt x="6" y="180"/>
                  </a:cubicBezTo>
                  <a:cubicBezTo>
                    <a:pt x="6" y="180"/>
                    <a:pt x="6" y="180"/>
                    <a:pt x="6" y="180"/>
                  </a:cubicBezTo>
                  <a:cubicBezTo>
                    <a:pt x="7" y="180"/>
                    <a:pt x="7" y="179"/>
                    <a:pt x="8" y="179"/>
                  </a:cubicBezTo>
                  <a:cubicBezTo>
                    <a:pt x="8" y="179"/>
                    <a:pt x="7" y="179"/>
                    <a:pt x="7" y="178"/>
                  </a:cubicBezTo>
                  <a:cubicBezTo>
                    <a:pt x="7" y="178"/>
                    <a:pt x="7" y="178"/>
                    <a:pt x="7" y="178"/>
                  </a:cubicBezTo>
                  <a:cubicBezTo>
                    <a:pt x="7" y="178"/>
                    <a:pt x="6" y="178"/>
                    <a:pt x="6" y="178"/>
                  </a:cubicBezTo>
                  <a:cubicBezTo>
                    <a:pt x="6" y="178"/>
                    <a:pt x="6" y="178"/>
                    <a:pt x="6" y="178"/>
                  </a:cubicBezTo>
                  <a:cubicBezTo>
                    <a:pt x="6" y="178"/>
                    <a:pt x="6" y="178"/>
                    <a:pt x="6" y="178"/>
                  </a:cubicBezTo>
                  <a:cubicBezTo>
                    <a:pt x="5" y="178"/>
                    <a:pt x="5" y="178"/>
                    <a:pt x="5" y="179"/>
                  </a:cubicBezTo>
                  <a:cubicBezTo>
                    <a:pt x="5" y="179"/>
                    <a:pt x="5" y="179"/>
                    <a:pt x="5" y="179"/>
                  </a:cubicBezTo>
                  <a:cubicBezTo>
                    <a:pt x="5" y="179"/>
                    <a:pt x="5" y="180"/>
                    <a:pt x="5" y="180"/>
                  </a:cubicBezTo>
                  <a:cubicBezTo>
                    <a:pt x="5" y="180"/>
                    <a:pt x="5" y="180"/>
                    <a:pt x="5" y="180"/>
                  </a:cubicBezTo>
                  <a:close/>
                  <a:moveTo>
                    <a:pt x="12" y="174"/>
                  </a:moveTo>
                  <a:cubicBezTo>
                    <a:pt x="12" y="174"/>
                    <a:pt x="12" y="174"/>
                    <a:pt x="12" y="174"/>
                  </a:cubicBezTo>
                  <a:cubicBezTo>
                    <a:pt x="13" y="174"/>
                    <a:pt x="14" y="173"/>
                    <a:pt x="15" y="173"/>
                  </a:cubicBezTo>
                  <a:cubicBezTo>
                    <a:pt x="14" y="173"/>
                    <a:pt x="14" y="172"/>
                    <a:pt x="14" y="172"/>
                  </a:cubicBezTo>
                  <a:cubicBezTo>
                    <a:pt x="13" y="173"/>
                    <a:pt x="12" y="173"/>
                    <a:pt x="12" y="174"/>
                  </a:cubicBezTo>
                  <a:close/>
                  <a:moveTo>
                    <a:pt x="8" y="178"/>
                  </a:moveTo>
                  <a:cubicBezTo>
                    <a:pt x="8" y="179"/>
                    <a:pt x="8" y="179"/>
                    <a:pt x="8" y="178"/>
                  </a:cubicBezTo>
                  <a:cubicBezTo>
                    <a:pt x="9" y="178"/>
                    <a:pt x="10" y="178"/>
                    <a:pt x="11" y="177"/>
                  </a:cubicBezTo>
                  <a:cubicBezTo>
                    <a:pt x="10" y="177"/>
                    <a:pt x="10" y="177"/>
                    <a:pt x="10" y="177"/>
                  </a:cubicBezTo>
                  <a:cubicBezTo>
                    <a:pt x="9" y="177"/>
                    <a:pt x="8" y="178"/>
                    <a:pt x="8" y="178"/>
                  </a:cubicBezTo>
                  <a:close/>
                  <a:moveTo>
                    <a:pt x="12" y="174"/>
                  </a:moveTo>
                  <a:cubicBezTo>
                    <a:pt x="12" y="174"/>
                    <a:pt x="12" y="174"/>
                    <a:pt x="11" y="174"/>
                  </a:cubicBezTo>
                  <a:cubicBezTo>
                    <a:pt x="11" y="174"/>
                    <a:pt x="11" y="175"/>
                    <a:pt x="10" y="175"/>
                  </a:cubicBezTo>
                  <a:cubicBezTo>
                    <a:pt x="10" y="175"/>
                    <a:pt x="10" y="175"/>
                    <a:pt x="10" y="175"/>
                  </a:cubicBezTo>
                  <a:cubicBezTo>
                    <a:pt x="10" y="175"/>
                    <a:pt x="10" y="175"/>
                    <a:pt x="10" y="175"/>
                  </a:cubicBezTo>
                  <a:cubicBezTo>
                    <a:pt x="11" y="175"/>
                    <a:pt x="11" y="175"/>
                    <a:pt x="11" y="175"/>
                  </a:cubicBezTo>
                  <a:cubicBezTo>
                    <a:pt x="12" y="175"/>
                    <a:pt x="12" y="175"/>
                    <a:pt x="12" y="174"/>
                  </a:cubicBezTo>
                  <a:close/>
                  <a:moveTo>
                    <a:pt x="8" y="177"/>
                  </a:moveTo>
                  <a:cubicBezTo>
                    <a:pt x="8" y="177"/>
                    <a:pt x="8" y="177"/>
                    <a:pt x="8" y="177"/>
                  </a:cubicBezTo>
                  <a:cubicBezTo>
                    <a:pt x="8" y="177"/>
                    <a:pt x="8" y="177"/>
                    <a:pt x="8" y="177"/>
                  </a:cubicBezTo>
                  <a:cubicBezTo>
                    <a:pt x="7" y="177"/>
                    <a:pt x="6" y="177"/>
                    <a:pt x="6" y="178"/>
                  </a:cubicBezTo>
                  <a:cubicBezTo>
                    <a:pt x="6" y="178"/>
                    <a:pt x="7" y="178"/>
                    <a:pt x="7" y="178"/>
                  </a:cubicBezTo>
                  <a:cubicBezTo>
                    <a:pt x="7" y="178"/>
                    <a:pt x="7" y="178"/>
                    <a:pt x="8" y="177"/>
                  </a:cubicBezTo>
                  <a:close/>
                  <a:moveTo>
                    <a:pt x="9" y="176"/>
                  </a:moveTo>
                  <a:cubicBezTo>
                    <a:pt x="9" y="176"/>
                    <a:pt x="9" y="176"/>
                    <a:pt x="9" y="176"/>
                  </a:cubicBezTo>
                  <a:cubicBezTo>
                    <a:pt x="9" y="176"/>
                    <a:pt x="9" y="176"/>
                    <a:pt x="9" y="176"/>
                  </a:cubicBezTo>
                  <a:cubicBezTo>
                    <a:pt x="10" y="176"/>
                    <a:pt x="10" y="176"/>
                    <a:pt x="10" y="175"/>
                  </a:cubicBezTo>
                  <a:cubicBezTo>
                    <a:pt x="10" y="175"/>
                    <a:pt x="10" y="175"/>
                    <a:pt x="10" y="175"/>
                  </a:cubicBezTo>
                  <a:cubicBezTo>
                    <a:pt x="10" y="175"/>
                    <a:pt x="9" y="175"/>
                    <a:pt x="9" y="176"/>
                  </a:cubicBezTo>
                  <a:close/>
                  <a:moveTo>
                    <a:pt x="9" y="176"/>
                  </a:moveTo>
                  <a:cubicBezTo>
                    <a:pt x="9" y="176"/>
                    <a:pt x="9" y="176"/>
                    <a:pt x="9" y="176"/>
                  </a:cubicBezTo>
                  <a:cubicBezTo>
                    <a:pt x="8" y="176"/>
                    <a:pt x="8" y="176"/>
                    <a:pt x="8" y="177"/>
                  </a:cubicBezTo>
                  <a:cubicBezTo>
                    <a:pt x="8" y="177"/>
                    <a:pt x="8" y="177"/>
                    <a:pt x="8" y="177"/>
                  </a:cubicBezTo>
                  <a:cubicBezTo>
                    <a:pt x="8" y="177"/>
                    <a:pt x="9" y="177"/>
                    <a:pt x="9" y="176"/>
                  </a:cubicBezTo>
                  <a:cubicBezTo>
                    <a:pt x="9" y="176"/>
                    <a:pt x="9" y="176"/>
                    <a:pt x="9" y="176"/>
                  </a:cubicBezTo>
                  <a:close/>
                  <a:moveTo>
                    <a:pt x="7" y="178"/>
                  </a:moveTo>
                  <a:cubicBezTo>
                    <a:pt x="7" y="179"/>
                    <a:pt x="7" y="179"/>
                    <a:pt x="8" y="179"/>
                  </a:cubicBezTo>
                  <a:cubicBezTo>
                    <a:pt x="8" y="179"/>
                    <a:pt x="8" y="179"/>
                    <a:pt x="8" y="178"/>
                  </a:cubicBezTo>
                  <a:cubicBezTo>
                    <a:pt x="8" y="178"/>
                    <a:pt x="8" y="178"/>
                    <a:pt x="8" y="178"/>
                  </a:cubicBezTo>
                  <a:cubicBezTo>
                    <a:pt x="8" y="178"/>
                    <a:pt x="7" y="178"/>
                    <a:pt x="7" y="178"/>
                  </a:cubicBezTo>
                  <a:close/>
                  <a:moveTo>
                    <a:pt x="12" y="174"/>
                  </a:moveTo>
                  <a:cubicBezTo>
                    <a:pt x="12" y="174"/>
                    <a:pt x="12" y="174"/>
                    <a:pt x="12" y="174"/>
                  </a:cubicBezTo>
                  <a:cubicBezTo>
                    <a:pt x="12" y="174"/>
                    <a:pt x="12" y="174"/>
                    <a:pt x="11" y="174"/>
                  </a:cubicBezTo>
                  <a:cubicBezTo>
                    <a:pt x="11" y="174"/>
                    <a:pt x="11" y="174"/>
                    <a:pt x="11" y="175"/>
                  </a:cubicBezTo>
                  <a:cubicBezTo>
                    <a:pt x="12" y="175"/>
                    <a:pt x="12" y="175"/>
                    <a:pt x="12" y="174"/>
                  </a:cubicBezTo>
                  <a:close/>
                  <a:moveTo>
                    <a:pt x="9" y="176"/>
                  </a:moveTo>
                  <a:cubicBezTo>
                    <a:pt x="9" y="176"/>
                    <a:pt x="9" y="176"/>
                    <a:pt x="9" y="176"/>
                  </a:cubicBezTo>
                  <a:cubicBezTo>
                    <a:pt x="9" y="176"/>
                    <a:pt x="9" y="176"/>
                    <a:pt x="9" y="176"/>
                  </a:cubicBezTo>
                  <a:cubicBezTo>
                    <a:pt x="9" y="176"/>
                    <a:pt x="9" y="176"/>
                    <a:pt x="9" y="176"/>
                  </a:cubicBezTo>
                  <a:cubicBezTo>
                    <a:pt x="9" y="176"/>
                    <a:pt x="9" y="176"/>
                    <a:pt x="9" y="176"/>
                  </a:cubicBezTo>
                  <a:close/>
                  <a:moveTo>
                    <a:pt x="8" y="177"/>
                  </a:moveTo>
                  <a:cubicBezTo>
                    <a:pt x="8" y="177"/>
                    <a:pt x="8" y="177"/>
                    <a:pt x="8" y="177"/>
                  </a:cubicBezTo>
                  <a:cubicBezTo>
                    <a:pt x="8" y="177"/>
                    <a:pt x="8" y="177"/>
                    <a:pt x="8" y="177"/>
                  </a:cubicBezTo>
                  <a:cubicBezTo>
                    <a:pt x="8" y="177"/>
                    <a:pt x="8" y="177"/>
                    <a:pt x="8" y="177"/>
                  </a:cubicBezTo>
                  <a:cubicBezTo>
                    <a:pt x="8" y="177"/>
                    <a:pt x="8" y="177"/>
                    <a:pt x="8" y="177"/>
                  </a:cubicBezTo>
                  <a:close/>
                  <a:moveTo>
                    <a:pt x="6" y="178"/>
                  </a:moveTo>
                  <a:cubicBezTo>
                    <a:pt x="6" y="178"/>
                    <a:pt x="6" y="178"/>
                    <a:pt x="6" y="178"/>
                  </a:cubicBezTo>
                  <a:cubicBezTo>
                    <a:pt x="6" y="178"/>
                    <a:pt x="6" y="178"/>
                    <a:pt x="6" y="178"/>
                  </a:cubicBezTo>
                  <a:close/>
                  <a:moveTo>
                    <a:pt x="4" y="179"/>
                  </a:moveTo>
                  <a:cubicBezTo>
                    <a:pt x="5" y="179"/>
                    <a:pt x="5" y="179"/>
                    <a:pt x="5" y="179"/>
                  </a:cubicBezTo>
                  <a:cubicBezTo>
                    <a:pt x="5" y="179"/>
                    <a:pt x="5" y="179"/>
                    <a:pt x="5" y="179"/>
                  </a:cubicBezTo>
                  <a:cubicBezTo>
                    <a:pt x="5" y="179"/>
                    <a:pt x="4" y="179"/>
                    <a:pt x="4" y="179"/>
                  </a:cubicBezTo>
                  <a:close/>
                  <a:moveTo>
                    <a:pt x="4" y="179"/>
                  </a:moveTo>
                  <a:cubicBezTo>
                    <a:pt x="4" y="180"/>
                    <a:pt x="4" y="179"/>
                    <a:pt x="4" y="179"/>
                  </a:cubicBezTo>
                  <a:cubicBezTo>
                    <a:pt x="4" y="179"/>
                    <a:pt x="4" y="179"/>
                    <a:pt x="4" y="179"/>
                  </a:cubicBezTo>
                  <a:close/>
                  <a:moveTo>
                    <a:pt x="6" y="180"/>
                  </a:moveTo>
                  <a:cubicBezTo>
                    <a:pt x="6" y="179"/>
                    <a:pt x="6" y="179"/>
                    <a:pt x="6" y="179"/>
                  </a:cubicBezTo>
                  <a:cubicBezTo>
                    <a:pt x="6" y="179"/>
                    <a:pt x="6" y="180"/>
                    <a:pt x="6" y="180"/>
                  </a:cubicBezTo>
                  <a:cubicBezTo>
                    <a:pt x="6" y="180"/>
                    <a:pt x="6" y="180"/>
                    <a:pt x="6" y="180"/>
                  </a:cubicBezTo>
                  <a:close/>
                  <a:moveTo>
                    <a:pt x="5" y="180"/>
                  </a:moveTo>
                  <a:cubicBezTo>
                    <a:pt x="5" y="180"/>
                    <a:pt x="5" y="180"/>
                    <a:pt x="5" y="180"/>
                  </a:cubicBezTo>
                  <a:cubicBezTo>
                    <a:pt x="5" y="180"/>
                    <a:pt x="5" y="180"/>
                    <a:pt x="5" y="180"/>
                  </a:cubicBezTo>
                  <a:cubicBezTo>
                    <a:pt x="5" y="180"/>
                    <a:pt x="5" y="180"/>
                    <a:pt x="5" y="180"/>
                  </a:cubicBezTo>
                  <a:close/>
                  <a:moveTo>
                    <a:pt x="943" y="168"/>
                  </a:moveTo>
                  <a:cubicBezTo>
                    <a:pt x="943" y="170"/>
                    <a:pt x="943" y="169"/>
                    <a:pt x="945" y="169"/>
                  </a:cubicBezTo>
                  <a:cubicBezTo>
                    <a:pt x="950" y="169"/>
                    <a:pt x="955" y="169"/>
                    <a:pt x="960" y="169"/>
                  </a:cubicBezTo>
                  <a:cubicBezTo>
                    <a:pt x="966" y="169"/>
                    <a:pt x="973" y="169"/>
                    <a:pt x="979" y="167"/>
                  </a:cubicBezTo>
                  <a:cubicBezTo>
                    <a:pt x="993" y="163"/>
                    <a:pt x="1003" y="154"/>
                    <a:pt x="1007" y="140"/>
                  </a:cubicBezTo>
                  <a:cubicBezTo>
                    <a:pt x="1010" y="128"/>
                    <a:pt x="1010" y="116"/>
                    <a:pt x="1007" y="104"/>
                  </a:cubicBezTo>
                  <a:cubicBezTo>
                    <a:pt x="1004" y="93"/>
                    <a:pt x="997" y="86"/>
                    <a:pt x="987" y="82"/>
                  </a:cubicBezTo>
                  <a:cubicBezTo>
                    <a:pt x="982" y="79"/>
                    <a:pt x="977" y="78"/>
                    <a:pt x="971" y="78"/>
                  </a:cubicBezTo>
                  <a:cubicBezTo>
                    <a:pt x="962" y="77"/>
                    <a:pt x="953" y="77"/>
                    <a:pt x="945" y="77"/>
                  </a:cubicBezTo>
                  <a:cubicBezTo>
                    <a:pt x="944" y="77"/>
                    <a:pt x="943" y="77"/>
                    <a:pt x="943" y="78"/>
                  </a:cubicBezTo>
                  <a:cubicBezTo>
                    <a:pt x="943" y="79"/>
                    <a:pt x="943" y="79"/>
                    <a:pt x="943" y="80"/>
                  </a:cubicBezTo>
                  <a:cubicBezTo>
                    <a:pt x="943" y="94"/>
                    <a:pt x="943" y="109"/>
                    <a:pt x="943" y="123"/>
                  </a:cubicBezTo>
                  <a:cubicBezTo>
                    <a:pt x="943" y="138"/>
                    <a:pt x="943" y="153"/>
                    <a:pt x="943" y="168"/>
                  </a:cubicBezTo>
                  <a:close/>
                  <a:moveTo>
                    <a:pt x="1731" y="101"/>
                  </a:moveTo>
                  <a:cubicBezTo>
                    <a:pt x="1731" y="107"/>
                    <a:pt x="1731" y="112"/>
                    <a:pt x="1731" y="118"/>
                  </a:cubicBezTo>
                  <a:cubicBezTo>
                    <a:pt x="1731" y="120"/>
                    <a:pt x="1731" y="120"/>
                    <a:pt x="1732" y="120"/>
                  </a:cubicBezTo>
                  <a:cubicBezTo>
                    <a:pt x="1734" y="120"/>
                    <a:pt x="1736" y="120"/>
                    <a:pt x="1738" y="120"/>
                  </a:cubicBezTo>
                  <a:cubicBezTo>
                    <a:pt x="1743" y="120"/>
                    <a:pt x="1748" y="120"/>
                    <a:pt x="1753" y="119"/>
                  </a:cubicBezTo>
                  <a:cubicBezTo>
                    <a:pt x="1763" y="118"/>
                    <a:pt x="1773" y="110"/>
                    <a:pt x="1773" y="96"/>
                  </a:cubicBezTo>
                  <a:cubicBezTo>
                    <a:pt x="1773" y="89"/>
                    <a:pt x="1769" y="83"/>
                    <a:pt x="1762" y="79"/>
                  </a:cubicBezTo>
                  <a:cubicBezTo>
                    <a:pt x="1759" y="78"/>
                    <a:pt x="1755" y="77"/>
                    <a:pt x="1752" y="77"/>
                  </a:cubicBezTo>
                  <a:cubicBezTo>
                    <a:pt x="1745" y="77"/>
                    <a:pt x="1739" y="77"/>
                    <a:pt x="1732" y="77"/>
                  </a:cubicBezTo>
                  <a:cubicBezTo>
                    <a:pt x="1731" y="77"/>
                    <a:pt x="1731" y="77"/>
                    <a:pt x="1731" y="79"/>
                  </a:cubicBezTo>
                  <a:cubicBezTo>
                    <a:pt x="1731" y="85"/>
                    <a:pt x="1731" y="92"/>
                    <a:pt x="1731" y="98"/>
                  </a:cubicBezTo>
                  <a:cubicBezTo>
                    <a:pt x="1731" y="99"/>
                    <a:pt x="1731" y="100"/>
                    <a:pt x="1731" y="101"/>
                  </a:cubicBezTo>
                  <a:close/>
                  <a:moveTo>
                    <a:pt x="1249" y="140"/>
                  </a:moveTo>
                  <a:cubicBezTo>
                    <a:pt x="1244" y="141"/>
                    <a:pt x="1239" y="141"/>
                    <a:pt x="1234" y="142"/>
                  </a:cubicBezTo>
                  <a:cubicBezTo>
                    <a:pt x="1230" y="143"/>
                    <a:pt x="1226" y="143"/>
                    <a:pt x="1222" y="145"/>
                  </a:cubicBezTo>
                  <a:cubicBezTo>
                    <a:pt x="1216" y="146"/>
                    <a:pt x="1213" y="150"/>
                    <a:pt x="1213" y="156"/>
                  </a:cubicBezTo>
                  <a:cubicBezTo>
                    <a:pt x="1212" y="164"/>
                    <a:pt x="1216" y="170"/>
                    <a:pt x="1223" y="172"/>
                  </a:cubicBezTo>
                  <a:cubicBezTo>
                    <a:pt x="1226" y="173"/>
                    <a:pt x="1230" y="173"/>
                    <a:pt x="1233" y="172"/>
                  </a:cubicBezTo>
                  <a:cubicBezTo>
                    <a:pt x="1242" y="170"/>
                    <a:pt x="1247" y="165"/>
                    <a:pt x="1250" y="156"/>
                  </a:cubicBezTo>
                  <a:cubicBezTo>
                    <a:pt x="1252" y="151"/>
                    <a:pt x="1251" y="145"/>
                    <a:pt x="1251" y="140"/>
                  </a:cubicBezTo>
                  <a:cubicBezTo>
                    <a:pt x="1251" y="140"/>
                    <a:pt x="1250" y="140"/>
                    <a:pt x="1249" y="140"/>
                  </a:cubicBezTo>
                  <a:close/>
                  <a:moveTo>
                    <a:pt x="767" y="123"/>
                  </a:moveTo>
                  <a:cubicBezTo>
                    <a:pt x="764" y="116"/>
                    <a:pt x="759" y="111"/>
                    <a:pt x="751" y="109"/>
                  </a:cubicBezTo>
                  <a:cubicBezTo>
                    <a:pt x="748" y="108"/>
                    <a:pt x="745" y="107"/>
                    <a:pt x="741" y="108"/>
                  </a:cubicBezTo>
                  <a:cubicBezTo>
                    <a:pt x="730" y="108"/>
                    <a:pt x="722" y="114"/>
                    <a:pt x="718" y="125"/>
                  </a:cubicBezTo>
                  <a:cubicBezTo>
                    <a:pt x="714" y="135"/>
                    <a:pt x="714" y="145"/>
                    <a:pt x="717" y="155"/>
                  </a:cubicBezTo>
                  <a:cubicBezTo>
                    <a:pt x="720" y="163"/>
                    <a:pt x="725" y="168"/>
                    <a:pt x="733" y="171"/>
                  </a:cubicBezTo>
                  <a:cubicBezTo>
                    <a:pt x="737" y="172"/>
                    <a:pt x="741" y="173"/>
                    <a:pt x="745" y="172"/>
                  </a:cubicBezTo>
                  <a:cubicBezTo>
                    <a:pt x="756" y="172"/>
                    <a:pt x="764" y="166"/>
                    <a:pt x="767" y="156"/>
                  </a:cubicBezTo>
                  <a:cubicBezTo>
                    <a:pt x="769" y="151"/>
                    <a:pt x="770" y="146"/>
                    <a:pt x="770" y="140"/>
                  </a:cubicBezTo>
                  <a:cubicBezTo>
                    <a:pt x="770" y="134"/>
                    <a:pt x="769" y="128"/>
                    <a:pt x="767" y="123"/>
                  </a:cubicBezTo>
                  <a:close/>
                  <a:moveTo>
                    <a:pt x="616" y="125"/>
                  </a:moveTo>
                  <a:cubicBezTo>
                    <a:pt x="613" y="117"/>
                    <a:pt x="608" y="111"/>
                    <a:pt x="600" y="109"/>
                  </a:cubicBezTo>
                  <a:cubicBezTo>
                    <a:pt x="596" y="108"/>
                    <a:pt x="593" y="107"/>
                    <a:pt x="589" y="108"/>
                  </a:cubicBezTo>
                  <a:cubicBezTo>
                    <a:pt x="578" y="109"/>
                    <a:pt x="570" y="114"/>
                    <a:pt x="566" y="125"/>
                  </a:cubicBezTo>
                  <a:cubicBezTo>
                    <a:pt x="562" y="135"/>
                    <a:pt x="562" y="144"/>
                    <a:pt x="565" y="154"/>
                  </a:cubicBezTo>
                  <a:cubicBezTo>
                    <a:pt x="568" y="163"/>
                    <a:pt x="574" y="169"/>
                    <a:pt x="582" y="171"/>
                  </a:cubicBezTo>
                  <a:cubicBezTo>
                    <a:pt x="586" y="172"/>
                    <a:pt x="590" y="173"/>
                    <a:pt x="594" y="172"/>
                  </a:cubicBezTo>
                  <a:cubicBezTo>
                    <a:pt x="604" y="172"/>
                    <a:pt x="611" y="167"/>
                    <a:pt x="615" y="157"/>
                  </a:cubicBezTo>
                  <a:cubicBezTo>
                    <a:pt x="617" y="152"/>
                    <a:pt x="618" y="146"/>
                    <a:pt x="618" y="141"/>
                  </a:cubicBezTo>
                  <a:cubicBezTo>
                    <a:pt x="618" y="135"/>
                    <a:pt x="618" y="130"/>
                    <a:pt x="616" y="125"/>
                  </a:cubicBezTo>
                  <a:close/>
                </a:path>
              </a:pathLst>
            </a:custGeom>
            <a:solidFill>
              <a:srgbClr val="FFFFFF"/>
            </a:solidFill>
            <a:ln>
              <a:noFill/>
            </a:ln>
          </p:spPr>
          <p:txBody>
            <a:bodyPr vert="horz" wrap="square" lIns="89619" tIns="44809" rIns="89619" bIns="44809" numCol="1" anchor="t" anchorCtr="0" compatLnSpc="1">
              <a:prstTxWarp prst="textNoShape">
                <a:avLst/>
              </a:prstTxWarp>
            </a:bodyPr>
            <a:lstStyle/>
            <a:p>
              <a:pPr defTabSz="913859"/>
              <a:endParaRPr lang="en-US" sz="1764">
                <a:solidFill>
                  <a:srgbClr val="1A1A1A"/>
                </a:solidFill>
              </a:endParaRPr>
            </a:p>
          </p:txBody>
        </p:sp>
        <p:sp>
          <p:nvSpPr>
            <p:cNvPr id="255" name="Freeform 254"/>
            <p:cNvSpPr>
              <a:spLocks noEditPoints="1"/>
            </p:cNvSpPr>
            <p:nvPr/>
          </p:nvSpPr>
          <p:spPr bwMode="auto">
            <a:xfrm>
              <a:off x="9602113" y="1949027"/>
              <a:ext cx="970669" cy="214939"/>
            </a:xfrm>
            <a:custGeom>
              <a:avLst/>
              <a:gdLst>
                <a:gd name="T0" fmla="*/ 200 w 1905"/>
                <a:gd name="T1" fmla="*/ 10 h 419"/>
                <a:gd name="T2" fmla="*/ 350 w 1905"/>
                <a:gd name="T3" fmla="*/ 39 h 419"/>
                <a:gd name="T4" fmla="*/ 12 w 1905"/>
                <a:gd name="T5" fmla="*/ 341 h 419"/>
                <a:gd name="T6" fmla="*/ 117 w 1905"/>
                <a:gd name="T7" fmla="*/ 352 h 419"/>
                <a:gd name="T8" fmla="*/ 225 w 1905"/>
                <a:gd name="T9" fmla="*/ 68 h 419"/>
                <a:gd name="T10" fmla="*/ 77 w 1905"/>
                <a:gd name="T11" fmla="*/ 304 h 419"/>
                <a:gd name="T12" fmla="*/ 939 w 1905"/>
                <a:gd name="T13" fmla="*/ 71 h 419"/>
                <a:gd name="T14" fmla="*/ 860 w 1905"/>
                <a:gd name="T15" fmla="*/ 154 h 419"/>
                <a:gd name="T16" fmla="*/ 794 w 1905"/>
                <a:gd name="T17" fmla="*/ 108 h 419"/>
                <a:gd name="T18" fmla="*/ 838 w 1905"/>
                <a:gd name="T19" fmla="*/ 69 h 419"/>
                <a:gd name="T20" fmla="*/ 760 w 1905"/>
                <a:gd name="T21" fmla="*/ 156 h 419"/>
                <a:gd name="T22" fmla="*/ 758 w 1905"/>
                <a:gd name="T23" fmla="*/ 181 h 419"/>
                <a:gd name="T24" fmla="*/ 791 w 1905"/>
                <a:gd name="T25" fmla="*/ 333 h 419"/>
                <a:gd name="T26" fmla="*/ 860 w 1905"/>
                <a:gd name="T27" fmla="*/ 333 h 419"/>
                <a:gd name="T28" fmla="*/ 892 w 1905"/>
                <a:gd name="T29" fmla="*/ 181 h 419"/>
                <a:gd name="T30" fmla="*/ 892 w 1905"/>
                <a:gd name="T31" fmla="*/ 156 h 419"/>
                <a:gd name="T32" fmla="*/ 938 w 1905"/>
                <a:gd name="T33" fmla="*/ 95 h 419"/>
                <a:gd name="T34" fmla="*/ 681 w 1905"/>
                <a:gd name="T35" fmla="*/ 115 h 419"/>
                <a:gd name="T36" fmla="*/ 544 w 1905"/>
                <a:gd name="T37" fmla="*/ 91 h 419"/>
                <a:gd name="T38" fmla="*/ 477 w 1905"/>
                <a:gd name="T39" fmla="*/ 234 h 419"/>
                <a:gd name="T40" fmla="*/ 609 w 1905"/>
                <a:gd name="T41" fmla="*/ 339 h 419"/>
                <a:gd name="T42" fmla="*/ 713 w 1905"/>
                <a:gd name="T43" fmla="*/ 215 h 419"/>
                <a:gd name="T44" fmla="*/ 588 w 1905"/>
                <a:gd name="T45" fmla="*/ 107 h 419"/>
                <a:gd name="T46" fmla="*/ 682 w 1905"/>
                <a:gd name="T47" fmla="*/ 216 h 419"/>
                <a:gd name="T48" fmla="*/ 537 w 1905"/>
                <a:gd name="T49" fmla="*/ 292 h 419"/>
                <a:gd name="T50" fmla="*/ 526 w 1905"/>
                <a:gd name="T51" fmla="*/ 142 h 419"/>
                <a:gd name="T52" fmla="*/ 1599 w 1905"/>
                <a:gd name="T53" fmla="*/ 126 h 419"/>
                <a:gd name="T54" fmla="*/ 1667 w 1905"/>
                <a:gd name="T55" fmla="*/ 339 h 419"/>
                <a:gd name="T56" fmla="*/ 1637 w 1905"/>
                <a:gd name="T57" fmla="*/ 183 h 419"/>
                <a:gd name="T58" fmla="*/ 1628 w 1905"/>
                <a:gd name="T59" fmla="*/ 131 h 419"/>
                <a:gd name="T60" fmla="*/ 1634 w 1905"/>
                <a:gd name="T61" fmla="*/ 208 h 419"/>
                <a:gd name="T62" fmla="*/ 1636 w 1905"/>
                <a:gd name="T63" fmla="*/ 310 h 419"/>
                <a:gd name="T64" fmla="*/ 1248 w 1905"/>
                <a:gd name="T65" fmla="*/ 314 h 419"/>
                <a:gd name="T66" fmla="*/ 1327 w 1905"/>
                <a:gd name="T67" fmla="*/ 251 h 419"/>
                <a:gd name="T68" fmla="*/ 1181 w 1905"/>
                <a:gd name="T69" fmla="*/ 200 h 419"/>
                <a:gd name="T70" fmla="*/ 1313 w 1905"/>
                <a:gd name="T71" fmla="*/ 324 h 419"/>
                <a:gd name="T72" fmla="*/ 1203 w 1905"/>
                <a:gd name="T73" fmla="*/ 229 h 419"/>
                <a:gd name="T74" fmla="*/ 1298 w 1905"/>
                <a:gd name="T75" fmla="*/ 227 h 419"/>
                <a:gd name="T76" fmla="*/ 1769 w 1905"/>
                <a:gd name="T77" fmla="*/ 333 h 419"/>
                <a:gd name="T78" fmla="*/ 1879 w 1905"/>
                <a:gd name="T79" fmla="*/ 201 h 419"/>
                <a:gd name="T80" fmla="*/ 1801 w 1905"/>
                <a:gd name="T81" fmla="*/ 113 h 419"/>
                <a:gd name="T82" fmla="*/ 1889 w 1905"/>
                <a:gd name="T83" fmla="*/ 84 h 419"/>
                <a:gd name="T84" fmla="*/ 1769 w 1905"/>
                <a:gd name="T85" fmla="*/ 210 h 419"/>
                <a:gd name="T86" fmla="*/ 1833 w 1905"/>
                <a:gd name="T87" fmla="*/ 313 h 419"/>
                <a:gd name="T88" fmla="*/ 1477 w 1905"/>
                <a:gd name="T89" fmla="*/ 106 h 419"/>
                <a:gd name="T90" fmla="*/ 1427 w 1905"/>
                <a:gd name="T91" fmla="*/ 193 h 419"/>
                <a:gd name="T92" fmla="*/ 1485 w 1905"/>
                <a:gd name="T93" fmla="*/ 224 h 419"/>
                <a:gd name="T94" fmla="*/ 1400 w 1905"/>
                <a:gd name="T95" fmla="*/ 295 h 419"/>
                <a:gd name="T96" fmla="*/ 1494 w 1905"/>
                <a:gd name="T97" fmla="*/ 334 h 419"/>
                <a:gd name="T98" fmla="*/ 1486 w 1905"/>
                <a:gd name="T99" fmla="*/ 204 h 419"/>
                <a:gd name="T100" fmla="*/ 1462 w 1905"/>
                <a:gd name="T101" fmla="*/ 80 h 419"/>
                <a:gd name="T102" fmla="*/ 1413 w 1905"/>
                <a:gd name="T103" fmla="*/ 120 h 419"/>
                <a:gd name="T104" fmla="*/ 1083 w 1905"/>
                <a:gd name="T105" fmla="*/ 182 h 419"/>
                <a:gd name="T106" fmla="*/ 1139 w 1905"/>
                <a:gd name="T107" fmla="*/ 156 h 419"/>
                <a:gd name="T108" fmla="*/ 1120 w 1905"/>
                <a:gd name="T109" fmla="*/ 338 h 419"/>
                <a:gd name="T110" fmla="*/ 987 w 1905"/>
                <a:gd name="T111" fmla="*/ 159 h 419"/>
                <a:gd name="T112" fmla="*/ 958 w 1905"/>
                <a:gd name="T113" fmla="*/ 164 h 419"/>
                <a:gd name="T114" fmla="*/ 987 w 1905"/>
                <a:gd name="T115" fmla="*/ 246 h 419"/>
                <a:gd name="T116" fmla="*/ 954 w 1905"/>
                <a:gd name="T117" fmla="*/ 92 h 419"/>
                <a:gd name="T118" fmla="*/ 2 w 1905"/>
                <a:gd name="T119" fmla="*/ 336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05" h="419">
                  <a:moveTo>
                    <a:pt x="1" y="336"/>
                  </a:moveTo>
                  <a:cubicBezTo>
                    <a:pt x="1" y="336"/>
                    <a:pt x="1" y="336"/>
                    <a:pt x="0" y="336"/>
                  </a:cubicBezTo>
                  <a:cubicBezTo>
                    <a:pt x="0" y="252"/>
                    <a:pt x="0" y="168"/>
                    <a:pt x="0" y="85"/>
                  </a:cubicBezTo>
                  <a:cubicBezTo>
                    <a:pt x="1" y="84"/>
                    <a:pt x="2" y="84"/>
                    <a:pt x="3" y="84"/>
                  </a:cubicBezTo>
                  <a:cubicBezTo>
                    <a:pt x="69" y="59"/>
                    <a:pt x="135" y="34"/>
                    <a:pt x="200" y="10"/>
                  </a:cubicBezTo>
                  <a:cubicBezTo>
                    <a:pt x="208" y="7"/>
                    <a:pt x="216" y="4"/>
                    <a:pt x="224" y="0"/>
                  </a:cubicBezTo>
                  <a:cubicBezTo>
                    <a:pt x="225" y="0"/>
                    <a:pt x="226" y="0"/>
                    <a:pt x="226" y="0"/>
                  </a:cubicBezTo>
                  <a:cubicBezTo>
                    <a:pt x="232" y="3"/>
                    <a:pt x="237" y="4"/>
                    <a:pt x="243" y="6"/>
                  </a:cubicBezTo>
                  <a:cubicBezTo>
                    <a:pt x="278" y="16"/>
                    <a:pt x="313" y="26"/>
                    <a:pt x="347" y="36"/>
                  </a:cubicBezTo>
                  <a:cubicBezTo>
                    <a:pt x="349" y="36"/>
                    <a:pt x="350" y="37"/>
                    <a:pt x="350" y="39"/>
                  </a:cubicBezTo>
                  <a:cubicBezTo>
                    <a:pt x="350" y="153"/>
                    <a:pt x="350" y="268"/>
                    <a:pt x="350" y="382"/>
                  </a:cubicBezTo>
                  <a:cubicBezTo>
                    <a:pt x="350" y="384"/>
                    <a:pt x="349" y="385"/>
                    <a:pt x="348" y="385"/>
                  </a:cubicBezTo>
                  <a:cubicBezTo>
                    <a:pt x="307" y="396"/>
                    <a:pt x="267" y="408"/>
                    <a:pt x="227" y="419"/>
                  </a:cubicBezTo>
                  <a:cubicBezTo>
                    <a:pt x="225" y="419"/>
                    <a:pt x="224" y="419"/>
                    <a:pt x="223" y="419"/>
                  </a:cubicBezTo>
                  <a:cubicBezTo>
                    <a:pt x="153" y="393"/>
                    <a:pt x="83" y="367"/>
                    <a:pt x="12" y="341"/>
                  </a:cubicBezTo>
                  <a:cubicBezTo>
                    <a:pt x="9" y="339"/>
                    <a:pt x="5" y="338"/>
                    <a:pt x="1" y="336"/>
                  </a:cubicBezTo>
                  <a:cubicBezTo>
                    <a:pt x="2" y="336"/>
                    <a:pt x="2" y="336"/>
                    <a:pt x="2" y="336"/>
                  </a:cubicBezTo>
                  <a:cubicBezTo>
                    <a:pt x="7" y="337"/>
                    <a:pt x="11" y="338"/>
                    <a:pt x="16" y="338"/>
                  </a:cubicBezTo>
                  <a:cubicBezTo>
                    <a:pt x="32" y="340"/>
                    <a:pt x="49" y="343"/>
                    <a:pt x="65" y="345"/>
                  </a:cubicBezTo>
                  <a:cubicBezTo>
                    <a:pt x="83" y="347"/>
                    <a:pt x="100" y="350"/>
                    <a:pt x="117" y="352"/>
                  </a:cubicBezTo>
                  <a:cubicBezTo>
                    <a:pt x="134" y="355"/>
                    <a:pt x="152" y="357"/>
                    <a:pt x="169" y="359"/>
                  </a:cubicBezTo>
                  <a:cubicBezTo>
                    <a:pt x="187" y="362"/>
                    <a:pt x="205" y="364"/>
                    <a:pt x="222" y="367"/>
                  </a:cubicBezTo>
                  <a:cubicBezTo>
                    <a:pt x="225" y="367"/>
                    <a:pt x="225" y="366"/>
                    <a:pt x="225" y="364"/>
                  </a:cubicBezTo>
                  <a:cubicBezTo>
                    <a:pt x="225" y="266"/>
                    <a:pt x="225" y="168"/>
                    <a:pt x="225" y="69"/>
                  </a:cubicBezTo>
                  <a:cubicBezTo>
                    <a:pt x="225" y="69"/>
                    <a:pt x="225" y="69"/>
                    <a:pt x="225" y="68"/>
                  </a:cubicBezTo>
                  <a:cubicBezTo>
                    <a:pt x="225" y="67"/>
                    <a:pt x="225" y="66"/>
                    <a:pt x="223" y="67"/>
                  </a:cubicBezTo>
                  <a:cubicBezTo>
                    <a:pt x="218" y="68"/>
                    <a:pt x="212" y="69"/>
                    <a:pt x="207" y="71"/>
                  </a:cubicBezTo>
                  <a:cubicBezTo>
                    <a:pt x="164" y="81"/>
                    <a:pt x="122" y="91"/>
                    <a:pt x="80" y="101"/>
                  </a:cubicBezTo>
                  <a:cubicBezTo>
                    <a:pt x="78" y="102"/>
                    <a:pt x="77" y="102"/>
                    <a:pt x="77" y="104"/>
                  </a:cubicBezTo>
                  <a:cubicBezTo>
                    <a:pt x="77" y="171"/>
                    <a:pt x="77" y="237"/>
                    <a:pt x="77" y="304"/>
                  </a:cubicBezTo>
                  <a:cubicBezTo>
                    <a:pt x="77" y="306"/>
                    <a:pt x="77" y="307"/>
                    <a:pt x="75" y="307"/>
                  </a:cubicBezTo>
                  <a:cubicBezTo>
                    <a:pt x="55" y="315"/>
                    <a:pt x="35" y="323"/>
                    <a:pt x="15" y="330"/>
                  </a:cubicBezTo>
                  <a:cubicBezTo>
                    <a:pt x="11" y="332"/>
                    <a:pt x="6" y="334"/>
                    <a:pt x="2" y="336"/>
                  </a:cubicBezTo>
                  <a:cubicBezTo>
                    <a:pt x="2" y="336"/>
                    <a:pt x="1" y="336"/>
                    <a:pt x="1" y="336"/>
                  </a:cubicBezTo>
                  <a:close/>
                  <a:moveTo>
                    <a:pt x="939" y="71"/>
                  </a:moveTo>
                  <a:cubicBezTo>
                    <a:pt x="939" y="70"/>
                    <a:pt x="938" y="69"/>
                    <a:pt x="936" y="69"/>
                  </a:cubicBezTo>
                  <a:cubicBezTo>
                    <a:pt x="932" y="67"/>
                    <a:pt x="927" y="67"/>
                    <a:pt x="922" y="66"/>
                  </a:cubicBezTo>
                  <a:cubicBezTo>
                    <a:pt x="910" y="66"/>
                    <a:pt x="899" y="67"/>
                    <a:pt x="889" y="73"/>
                  </a:cubicBezTo>
                  <a:cubicBezTo>
                    <a:pt x="870" y="85"/>
                    <a:pt x="861" y="102"/>
                    <a:pt x="861" y="124"/>
                  </a:cubicBezTo>
                  <a:cubicBezTo>
                    <a:pt x="860" y="134"/>
                    <a:pt x="860" y="144"/>
                    <a:pt x="860" y="154"/>
                  </a:cubicBezTo>
                  <a:cubicBezTo>
                    <a:pt x="860" y="156"/>
                    <a:pt x="860" y="156"/>
                    <a:pt x="859" y="156"/>
                  </a:cubicBezTo>
                  <a:cubicBezTo>
                    <a:pt x="837" y="156"/>
                    <a:pt x="815" y="156"/>
                    <a:pt x="793" y="156"/>
                  </a:cubicBezTo>
                  <a:cubicBezTo>
                    <a:pt x="791" y="156"/>
                    <a:pt x="791" y="156"/>
                    <a:pt x="791" y="154"/>
                  </a:cubicBezTo>
                  <a:cubicBezTo>
                    <a:pt x="791" y="146"/>
                    <a:pt x="791" y="137"/>
                    <a:pt x="791" y="128"/>
                  </a:cubicBezTo>
                  <a:cubicBezTo>
                    <a:pt x="791" y="121"/>
                    <a:pt x="791" y="114"/>
                    <a:pt x="794" y="108"/>
                  </a:cubicBezTo>
                  <a:cubicBezTo>
                    <a:pt x="797" y="99"/>
                    <a:pt x="803" y="94"/>
                    <a:pt x="812" y="92"/>
                  </a:cubicBezTo>
                  <a:cubicBezTo>
                    <a:pt x="821" y="90"/>
                    <a:pt x="830" y="91"/>
                    <a:pt x="838" y="94"/>
                  </a:cubicBezTo>
                  <a:cubicBezTo>
                    <a:pt x="838" y="95"/>
                    <a:pt x="839" y="95"/>
                    <a:pt x="840" y="95"/>
                  </a:cubicBezTo>
                  <a:cubicBezTo>
                    <a:pt x="840" y="87"/>
                    <a:pt x="840" y="79"/>
                    <a:pt x="840" y="71"/>
                  </a:cubicBezTo>
                  <a:cubicBezTo>
                    <a:pt x="840" y="70"/>
                    <a:pt x="839" y="69"/>
                    <a:pt x="838" y="69"/>
                  </a:cubicBezTo>
                  <a:cubicBezTo>
                    <a:pt x="833" y="67"/>
                    <a:pt x="828" y="67"/>
                    <a:pt x="823" y="66"/>
                  </a:cubicBezTo>
                  <a:cubicBezTo>
                    <a:pt x="812" y="66"/>
                    <a:pt x="802" y="67"/>
                    <a:pt x="792" y="72"/>
                  </a:cubicBezTo>
                  <a:cubicBezTo>
                    <a:pt x="772" y="83"/>
                    <a:pt x="763" y="101"/>
                    <a:pt x="762" y="123"/>
                  </a:cubicBezTo>
                  <a:cubicBezTo>
                    <a:pt x="762" y="133"/>
                    <a:pt x="762" y="144"/>
                    <a:pt x="762" y="154"/>
                  </a:cubicBezTo>
                  <a:cubicBezTo>
                    <a:pt x="762" y="156"/>
                    <a:pt x="762" y="156"/>
                    <a:pt x="760" y="156"/>
                  </a:cubicBezTo>
                  <a:cubicBezTo>
                    <a:pt x="751" y="156"/>
                    <a:pt x="742" y="156"/>
                    <a:pt x="733" y="156"/>
                  </a:cubicBezTo>
                  <a:cubicBezTo>
                    <a:pt x="732" y="156"/>
                    <a:pt x="731" y="157"/>
                    <a:pt x="731" y="158"/>
                  </a:cubicBezTo>
                  <a:cubicBezTo>
                    <a:pt x="731" y="165"/>
                    <a:pt x="731" y="172"/>
                    <a:pt x="731" y="179"/>
                  </a:cubicBezTo>
                  <a:cubicBezTo>
                    <a:pt x="731" y="180"/>
                    <a:pt x="732" y="181"/>
                    <a:pt x="733" y="181"/>
                  </a:cubicBezTo>
                  <a:cubicBezTo>
                    <a:pt x="742" y="181"/>
                    <a:pt x="750" y="181"/>
                    <a:pt x="758" y="181"/>
                  </a:cubicBezTo>
                  <a:cubicBezTo>
                    <a:pt x="762" y="181"/>
                    <a:pt x="762" y="181"/>
                    <a:pt x="762" y="185"/>
                  </a:cubicBezTo>
                  <a:cubicBezTo>
                    <a:pt x="762" y="234"/>
                    <a:pt x="762" y="284"/>
                    <a:pt x="762" y="333"/>
                  </a:cubicBezTo>
                  <a:cubicBezTo>
                    <a:pt x="762" y="335"/>
                    <a:pt x="762" y="336"/>
                    <a:pt x="764" y="336"/>
                  </a:cubicBezTo>
                  <a:cubicBezTo>
                    <a:pt x="772" y="335"/>
                    <a:pt x="780" y="335"/>
                    <a:pt x="788" y="336"/>
                  </a:cubicBezTo>
                  <a:cubicBezTo>
                    <a:pt x="790" y="336"/>
                    <a:pt x="791" y="335"/>
                    <a:pt x="791" y="333"/>
                  </a:cubicBezTo>
                  <a:cubicBezTo>
                    <a:pt x="791" y="283"/>
                    <a:pt x="791" y="233"/>
                    <a:pt x="791" y="183"/>
                  </a:cubicBezTo>
                  <a:cubicBezTo>
                    <a:pt x="791" y="181"/>
                    <a:pt x="791" y="181"/>
                    <a:pt x="793" y="181"/>
                  </a:cubicBezTo>
                  <a:cubicBezTo>
                    <a:pt x="815" y="181"/>
                    <a:pt x="836" y="181"/>
                    <a:pt x="858" y="181"/>
                  </a:cubicBezTo>
                  <a:cubicBezTo>
                    <a:pt x="860" y="181"/>
                    <a:pt x="860" y="181"/>
                    <a:pt x="860" y="184"/>
                  </a:cubicBezTo>
                  <a:cubicBezTo>
                    <a:pt x="860" y="233"/>
                    <a:pt x="860" y="283"/>
                    <a:pt x="860" y="333"/>
                  </a:cubicBezTo>
                  <a:cubicBezTo>
                    <a:pt x="860" y="335"/>
                    <a:pt x="861" y="336"/>
                    <a:pt x="863" y="336"/>
                  </a:cubicBezTo>
                  <a:cubicBezTo>
                    <a:pt x="871" y="335"/>
                    <a:pt x="878" y="336"/>
                    <a:pt x="886" y="336"/>
                  </a:cubicBezTo>
                  <a:cubicBezTo>
                    <a:pt x="889" y="336"/>
                    <a:pt x="889" y="336"/>
                    <a:pt x="889" y="332"/>
                  </a:cubicBezTo>
                  <a:cubicBezTo>
                    <a:pt x="889" y="283"/>
                    <a:pt x="889" y="233"/>
                    <a:pt x="889" y="183"/>
                  </a:cubicBezTo>
                  <a:cubicBezTo>
                    <a:pt x="889" y="181"/>
                    <a:pt x="890" y="181"/>
                    <a:pt x="892" y="181"/>
                  </a:cubicBezTo>
                  <a:cubicBezTo>
                    <a:pt x="904" y="181"/>
                    <a:pt x="917" y="181"/>
                    <a:pt x="929" y="181"/>
                  </a:cubicBezTo>
                  <a:cubicBezTo>
                    <a:pt x="931" y="181"/>
                    <a:pt x="931" y="180"/>
                    <a:pt x="931" y="179"/>
                  </a:cubicBezTo>
                  <a:cubicBezTo>
                    <a:pt x="931" y="172"/>
                    <a:pt x="931" y="165"/>
                    <a:pt x="931" y="159"/>
                  </a:cubicBezTo>
                  <a:cubicBezTo>
                    <a:pt x="931" y="157"/>
                    <a:pt x="931" y="156"/>
                    <a:pt x="929" y="156"/>
                  </a:cubicBezTo>
                  <a:cubicBezTo>
                    <a:pt x="916" y="156"/>
                    <a:pt x="904" y="156"/>
                    <a:pt x="892" y="156"/>
                  </a:cubicBezTo>
                  <a:cubicBezTo>
                    <a:pt x="890" y="156"/>
                    <a:pt x="889" y="156"/>
                    <a:pt x="889" y="154"/>
                  </a:cubicBezTo>
                  <a:cubicBezTo>
                    <a:pt x="889" y="146"/>
                    <a:pt x="889" y="138"/>
                    <a:pt x="889" y="129"/>
                  </a:cubicBezTo>
                  <a:cubicBezTo>
                    <a:pt x="889" y="124"/>
                    <a:pt x="890" y="119"/>
                    <a:pt x="891" y="114"/>
                  </a:cubicBezTo>
                  <a:cubicBezTo>
                    <a:pt x="894" y="98"/>
                    <a:pt x="905" y="89"/>
                    <a:pt x="922" y="91"/>
                  </a:cubicBezTo>
                  <a:cubicBezTo>
                    <a:pt x="928" y="91"/>
                    <a:pt x="933" y="93"/>
                    <a:pt x="938" y="95"/>
                  </a:cubicBezTo>
                  <a:cubicBezTo>
                    <a:pt x="938" y="87"/>
                    <a:pt x="938" y="79"/>
                    <a:pt x="939" y="71"/>
                  </a:cubicBezTo>
                  <a:close/>
                  <a:moveTo>
                    <a:pt x="712" y="194"/>
                  </a:moveTo>
                  <a:cubicBezTo>
                    <a:pt x="712" y="188"/>
                    <a:pt x="711" y="182"/>
                    <a:pt x="710" y="177"/>
                  </a:cubicBezTo>
                  <a:cubicBezTo>
                    <a:pt x="709" y="169"/>
                    <a:pt x="706" y="160"/>
                    <a:pt x="703" y="152"/>
                  </a:cubicBezTo>
                  <a:cubicBezTo>
                    <a:pt x="698" y="139"/>
                    <a:pt x="691" y="126"/>
                    <a:pt x="681" y="115"/>
                  </a:cubicBezTo>
                  <a:cubicBezTo>
                    <a:pt x="673" y="107"/>
                    <a:pt x="665" y="101"/>
                    <a:pt x="655" y="95"/>
                  </a:cubicBezTo>
                  <a:cubicBezTo>
                    <a:pt x="638" y="85"/>
                    <a:pt x="620" y="81"/>
                    <a:pt x="601" y="80"/>
                  </a:cubicBezTo>
                  <a:cubicBezTo>
                    <a:pt x="596" y="80"/>
                    <a:pt x="591" y="80"/>
                    <a:pt x="587" y="81"/>
                  </a:cubicBezTo>
                  <a:cubicBezTo>
                    <a:pt x="581" y="81"/>
                    <a:pt x="575" y="82"/>
                    <a:pt x="569" y="83"/>
                  </a:cubicBezTo>
                  <a:cubicBezTo>
                    <a:pt x="561" y="85"/>
                    <a:pt x="552" y="87"/>
                    <a:pt x="544" y="91"/>
                  </a:cubicBezTo>
                  <a:cubicBezTo>
                    <a:pt x="533" y="96"/>
                    <a:pt x="523" y="102"/>
                    <a:pt x="514" y="111"/>
                  </a:cubicBezTo>
                  <a:cubicBezTo>
                    <a:pt x="509" y="114"/>
                    <a:pt x="506" y="119"/>
                    <a:pt x="503" y="123"/>
                  </a:cubicBezTo>
                  <a:cubicBezTo>
                    <a:pt x="492" y="137"/>
                    <a:pt x="485" y="153"/>
                    <a:pt x="480" y="170"/>
                  </a:cubicBezTo>
                  <a:cubicBezTo>
                    <a:pt x="477" y="181"/>
                    <a:pt x="476" y="193"/>
                    <a:pt x="475" y="204"/>
                  </a:cubicBezTo>
                  <a:cubicBezTo>
                    <a:pt x="475" y="214"/>
                    <a:pt x="475" y="224"/>
                    <a:pt x="477" y="234"/>
                  </a:cubicBezTo>
                  <a:cubicBezTo>
                    <a:pt x="478" y="248"/>
                    <a:pt x="482" y="260"/>
                    <a:pt x="487" y="273"/>
                  </a:cubicBezTo>
                  <a:cubicBezTo>
                    <a:pt x="494" y="289"/>
                    <a:pt x="504" y="302"/>
                    <a:pt x="517" y="313"/>
                  </a:cubicBezTo>
                  <a:cubicBezTo>
                    <a:pt x="525" y="321"/>
                    <a:pt x="534" y="326"/>
                    <a:pt x="544" y="331"/>
                  </a:cubicBezTo>
                  <a:cubicBezTo>
                    <a:pt x="557" y="336"/>
                    <a:pt x="571" y="339"/>
                    <a:pt x="585" y="340"/>
                  </a:cubicBezTo>
                  <a:cubicBezTo>
                    <a:pt x="593" y="340"/>
                    <a:pt x="601" y="340"/>
                    <a:pt x="609" y="339"/>
                  </a:cubicBezTo>
                  <a:cubicBezTo>
                    <a:pt x="616" y="338"/>
                    <a:pt x="624" y="337"/>
                    <a:pt x="631" y="335"/>
                  </a:cubicBezTo>
                  <a:cubicBezTo>
                    <a:pt x="653" y="328"/>
                    <a:pt x="670" y="317"/>
                    <a:pt x="684" y="299"/>
                  </a:cubicBezTo>
                  <a:cubicBezTo>
                    <a:pt x="693" y="289"/>
                    <a:pt x="699" y="276"/>
                    <a:pt x="704" y="263"/>
                  </a:cubicBezTo>
                  <a:cubicBezTo>
                    <a:pt x="707" y="255"/>
                    <a:pt x="709" y="246"/>
                    <a:pt x="710" y="237"/>
                  </a:cubicBezTo>
                  <a:cubicBezTo>
                    <a:pt x="712" y="230"/>
                    <a:pt x="712" y="222"/>
                    <a:pt x="713" y="215"/>
                  </a:cubicBezTo>
                  <a:cubicBezTo>
                    <a:pt x="713" y="210"/>
                    <a:pt x="713" y="205"/>
                    <a:pt x="713" y="200"/>
                  </a:cubicBezTo>
                  <a:cubicBezTo>
                    <a:pt x="713" y="198"/>
                    <a:pt x="712" y="196"/>
                    <a:pt x="712" y="194"/>
                  </a:cubicBezTo>
                  <a:close/>
                  <a:moveTo>
                    <a:pt x="526" y="142"/>
                  </a:moveTo>
                  <a:cubicBezTo>
                    <a:pt x="533" y="132"/>
                    <a:pt x="542" y="124"/>
                    <a:pt x="552" y="118"/>
                  </a:cubicBezTo>
                  <a:cubicBezTo>
                    <a:pt x="563" y="112"/>
                    <a:pt x="575" y="108"/>
                    <a:pt x="588" y="107"/>
                  </a:cubicBezTo>
                  <a:cubicBezTo>
                    <a:pt x="600" y="106"/>
                    <a:pt x="612" y="107"/>
                    <a:pt x="624" y="111"/>
                  </a:cubicBezTo>
                  <a:cubicBezTo>
                    <a:pt x="634" y="114"/>
                    <a:pt x="642" y="119"/>
                    <a:pt x="650" y="125"/>
                  </a:cubicBezTo>
                  <a:cubicBezTo>
                    <a:pt x="659" y="133"/>
                    <a:pt x="665" y="142"/>
                    <a:pt x="670" y="152"/>
                  </a:cubicBezTo>
                  <a:cubicBezTo>
                    <a:pt x="676" y="163"/>
                    <a:pt x="679" y="174"/>
                    <a:pt x="680" y="186"/>
                  </a:cubicBezTo>
                  <a:cubicBezTo>
                    <a:pt x="682" y="196"/>
                    <a:pt x="682" y="206"/>
                    <a:pt x="682" y="216"/>
                  </a:cubicBezTo>
                  <a:cubicBezTo>
                    <a:pt x="681" y="236"/>
                    <a:pt x="678" y="255"/>
                    <a:pt x="668" y="273"/>
                  </a:cubicBezTo>
                  <a:cubicBezTo>
                    <a:pt x="654" y="296"/>
                    <a:pt x="634" y="309"/>
                    <a:pt x="608" y="312"/>
                  </a:cubicBezTo>
                  <a:cubicBezTo>
                    <a:pt x="599" y="313"/>
                    <a:pt x="590" y="314"/>
                    <a:pt x="581" y="313"/>
                  </a:cubicBezTo>
                  <a:cubicBezTo>
                    <a:pt x="573" y="312"/>
                    <a:pt x="566" y="309"/>
                    <a:pt x="559" y="306"/>
                  </a:cubicBezTo>
                  <a:cubicBezTo>
                    <a:pt x="551" y="303"/>
                    <a:pt x="543" y="298"/>
                    <a:pt x="537" y="292"/>
                  </a:cubicBezTo>
                  <a:cubicBezTo>
                    <a:pt x="530" y="286"/>
                    <a:pt x="525" y="279"/>
                    <a:pt x="521" y="272"/>
                  </a:cubicBezTo>
                  <a:cubicBezTo>
                    <a:pt x="515" y="261"/>
                    <a:pt x="511" y="250"/>
                    <a:pt x="509" y="239"/>
                  </a:cubicBezTo>
                  <a:cubicBezTo>
                    <a:pt x="508" y="233"/>
                    <a:pt x="507" y="228"/>
                    <a:pt x="507" y="223"/>
                  </a:cubicBezTo>
                  <a:cubicBezTo>
                    <a:pt x="506" y="218"/>
                    <a:pt x="506" y="213"/>
                    <a:pt x="506" y="206"/>
                  </a:cubicBezTo>
                  <a:cubicBezTo>
                    <a:pt x="507" y="184"/>
                    <a:pt x="512" y="162"/>
                    <a:pt x="526" y="142"/>
                  </a:cubicBezTo>
                  <a:close/>
                  <a:moveTo>
                    <a:pt x="1719" y="90"/>
                  </a:moveTo>
                  <a:cubicBezTo>
                    <a:pt x="1719" y="88"/>
                    <a:pt x="1719" y="87"/>
                    <a:pt x="1717" y="86"/>
                  </a:cubicBezTo>
                  <a:cubicBezTo>
                    <a:pt x="1708" y="83"/>
                    <a:pt x="1698" y="81"/>
                    <a:pt x="1688" y="81"/>
                  </a:cubicBezTo>
                  <a:cubicBezTo>
                    <a:pt x="1674" y="80"/>
                    <a:pt x="1661" y="80"/>
                    <a:pt x="1647" y="85"/>
                  </a:cubicBezTo>
                  <a:cubicBezTo>
                    <a:pt x="1626" y="93"/>
                    <a:pt x="1611" y="107"/>
                    <a:pt x="1599" y="126"/>
                  </a:cubicBezTo>
                  <a:cubicBezTo>
                    <a:pt x="1585" y="148"/>
                    <a:pt x="1579" y="173"/>
                    <a:pt x="1576" y="199"/>
                  </a:cubicBezTo>
                  <a:cubicBezTo>
                    <a:pt x="1575" y="217"/>
                    <a:pt x="1575" y="235"/>
                    <a:pt x="1577" y="253"/>
                  </a:cubicBezTo>
                  <a:cubicBezTo>
                    <a:pt x="1579" y="269"/>
                    <a:pt x="1583" y="285"/>
                    <a:pt x="1590" y="299"/>
                  </a:cubicBezTo>
                  <a:cubicBezTo>
                    <a:pt x="1597" y="312"/>
                    <a:pt x="1606" y="323"/>
                    <a:pt x="1619" y="331"/>
                  </a:cubicBezTo>
                  <a:cubicBezTo>
                    <a:pt x="1634" y="339"/>
                    <a:pt x="1650" y="341"/>
                    <a:pt x="1667" y="339"/>
                  </a:cubicBezTo>
                  <a:cubicBezTo>
                    <a:pt x="1694" y="335"/>
                    <a:pt x="1714" y="321"/>
                    <a:pt x="1726" y="296"/>
                  </a:cubicBezTo>
                  <a:cubicBezTo>
                    <a:pt x="1735" y="276"/>
                    <a:pt x="1737" y="256"/>
                    <a:pt x="1733" y="235"/>
                  </a:cubicBezTo>
                  <a:cubicBezTo>
                    <a:pt x="1729" y="216"/>
                    <a:pt x="1720" y="201"/>
                    <a:pt x="1704" y="190"/>
                  </a:cubicBezTo>
                  <a:cubicBezTo>
                    <a:pt x="1693" y="183"/>
                    <a:pt x="1681" y="179"/>
                    <a:pt x="1668" y="179"/>
                  </a:cubicBezTo>
                  <a:cubicBezTo>
                    <a:pt x="1657" y="178"/>
                    <a:pt x="1647" y="179"/>
                    <a:pt x="1637" y="183"/>
                  </a:cubicBezTo>
                  <a:cubicBezTo>
                    <a:pt x="1623" y="189"/>
                    <a:pt x="1613" y="199"/>
                    <a:pt x="1607" y="212"/>
                  </a:cubicBezTo>
                  <a:cubicBezTo>
                    <a:pt x="1606" y="213"/>
                    <a:pt x="1606" y="214"/>
                    <a:pt x="1605" y="214"/>
                  </a:cubicBezTo>
                  <a:cubicBezTo>
                    <a:pt x="1605" y="213"/>
                    <a:pt x="1605" y="212"/>
                    <a:pt x="1605" y="211"/>
                  </a:cubicBezTo>
                  <a:cubicBezTo>
                    <a:pt x="1605" y="200"/>
                    <a:pt x="1606" y="188"/>
                    <a:pt x="1608" y="176"/>
                  </a:cubicBezTo>
                  <a:cubicBezTo>
                    <a:pt x="1612" y="160"/>
                    <a:pt x="1618" y="144"/>
                    <a:pt x="1628" y="131"/>
                  </a:cubicBezTo>
                  <a:cubicBezTo>
                    <a:pt x="1636" y="119"/>
                    <a:pt x="1647" y="111"/>
                    <a:pt x="1660" y="107"/>
                  </a:cubicBezTo>
                  <a:cubicBezTo>
                    <a:pt x="1676" y="103"/>
                    <a:pt x="1692" y="105"/>
                    <a:pt x="1708" y="110"/>
                  </a:cubicBezTo>
                  <a:cubicBezTo>
                    <a:pt x="1712" y="111"/>
                    <a:pt x="1715" y="113"/>
                    <a:pt x="1719" y="115"/>
                  </a:cubicBezTo>
                  <a:cubicBezTo>
                    <a:pt x="1719" y="106"/>
                    <a:pt x="1719" y="98"/>
                    <a:pt x="1719" y="90"/>
                  </a:cubicBezTo>
                  <a:close/>
                  <a:moveTo>
                    <a:pt x="1634" y="208"/>
                  </a:moveTo>
                  <a:cubicBezTo>
                    <a:pt x="1649" y="200"/>
                    <a:pt x="1675" y="201"/>
                    <a:pt x="1689" y="215"/>
                  </a:cubicBezTo>
                  <a:cubicBezTo>
                    <a:pt x="1697" y="222"/>
                    <a:pt x="1701" y="231"/>
                    <a:pt x="1703" y="241"/>
                  </a:cubicBezTo>
                  <a:cubicBezTo>
                    <a:pt x="1706" y="256"/>
                    <a:pt x="1706" y="271"/>
                    <a:pt x="1701" y="285"/>
                  </a:cubicBezTo>
                  <a:cubicBezTo>
                    <a:pt x="1695" y="300"/>
                    <a:pt x="1684" y="311"/>
                    <a:pt x="1668" y="314"/>
                  </a:cubicBezTo>
                  <a:cubicBezTo>
                    <a:pt x="1657" y="317"/>
                    <a:pt x="1646" y="316"/>
                    <a:pt x="1636" y="310"/>
                  </a:cubicBezTo>
                  <a:cubicBezTo>
                    <a:pt x="1626" y="305"/>
                    <a:pt x="1619" y="296"/>
                    <a:pt x="1614" y="286"/>
                  </a:cubicBezTo>
                  <a:cubicBezTo>
                    <a:pt x="1609" y="276"/>
                    <a:pt x="1607" y="266"/>
                    <a:pt x="1607" y="255"/>
                  </a:cubicBezTo>
                  <a:cubicBezTo>
                    <a:pt x="1607" y="234"/>
                    <a:pt x="1616" y="218"/>
                    <a:pt x="1634" y="208"/>
                  </a:cubicBezTo>
                  <a:close/>
                  <a:moveTo>
                    <a:pt x="1313" y="297"/>
                  </a:moveTo>
                  <a:cubicBezTo>
                    <a:pt x="1293" y="312"/>
                    <a:pt x="1272" y="318"/>
                    <a:pt x="1248" y="314"/>
                  </a:cubicBezTo>
                  <a:cubicBezTo>
                    <a:pt x="1230" y="312"/>
                    <a:pt x="1217" y="304"/>
                    <a:pt x="1209" y="288"/>
                  </a:cubicBezTo>
                  <a:cubicBezTo>
                    <a:pt x="1203" y="278"/>
                    <a:pt x="1201" y="267"/>
                    <a:pt x="1201" y="256"/>
                  </a:cubicBezTo>
                  <a:cubicBezTo>
                    <a:pt x="1201" y="254"/>
                    <a:pt x="1201" y="253"/>
                    <a:pt x="1203" y="253"/>
                  </a:cubicBezTo>
                  <a:cubicBezTo>
                    <a:pt x="1244" y="253"/>
                    <a:pt x="1284" y="253"/>
                    <a:pt x="1325" y="253"/>
                  </a:cubicBezTo>
                  <a:cubicBezTo>
                    <a:pt x="1327" y="253"/>
                    <a:pt x="1327" y="253"/>
                    <a:pt x="1327" y="251"/>
                  </a:cubicBezTo>
                  <a:cubicBezTo>
                    <a:pt x="1327" y="245"/>
                    <a:pt x="1327" y="240"/>
                    <a:pt x="1327" y="234"/>
                  </a:cubicBezTo>
                  <a:cubicBezTo>
                    <a:pt x="1327" y="223"/>
                    <a:pt x="1326" y="212"/>
                    <a:pt x="1322" y="201"/>
                  </a:cubicBezTo>
                  <a:cubicBezTo>
                    <a:pt x="1317" y="185"/>
                    <a:pt x="1308" y="171"/>
                    <a:pt x="1292" y="162"/>
                  </a:cubicBezTo>
                  <a:cubicBezTo>
                    <a:pt x="1272" y="150"/>
                    <a:pt x="1249" y="149"/>
                    <a:pt x="1227" y="156"/>
                  </a:cubicBezTo>
                  <a:cubicBezTo>
                    <a:pt x="1205" y="164"/>
                    <a:pt x="1190" y="179"/>
                    <a:pt x="1181" y="200"/>
                  </a:cubicBezTo>
                  <a:cubicBezTo>
                    <a:pt x="1173" y="216"/>
                    <a:pt x="1170" y="234"/>
                    <a:pt x="1171" y="252"/>
                  </a:cubicBezTo>
                  <a:cubicBezTo>
                    <a:pt x="1171" y="266"/>
                    <a:pt x="1173" y="280"/>
                    <a:pt x="1179" y="293"/>
                  </a:cubicBezTo>
                  <a:cubicBezTo>
                    <a:pt x="1189" y="319"/>
                    <a:pt x="1208" y="334"/>
                    <a:pt x="1236" y="339"/>
                  </a:cubicBezTo>
                  <a:cubicBezTo>
                    <a:pt x="1250" y="341"/>
                    <a:pt x="1264" y="340"/>
                    <a:pt x="1277" y="338"/>
                  </a:cubicBezTo>
                  <a:cubicBezTo>
                    <a:pt x="1290" y="336"/>
                    <a:pt x="1302" y="331"/>
                    <a:pt x="1313" y="324"/>
                  </a:cubicBezTo>
                  <a:cubicBezTo>
                    <a:pt x="1314" y="323"/>
                    <a:pt x="1315" y="322"/>
                    <a:pt x="1315" y="320"/>
                  </a:cubicBezTo>
                  <a:cubicBezTo>
                    <a:pt x="1315" y="313"/>
                    <a:pt x="1315" y="306"/>
                    <a:pt x="1315" y="298"/>
                  </a:cubicBezTo>
                  <a:cubicBezTo>
                    <a:pt x="1315" y="297"/>
                    <a:pt x="1315" y="297"/>
                    <a:pt x="1314" y="296"/>
                  </a:cubicBezTo>
                  <a:cubicBezTo>
                    <a:pt x="1314" y="296"/>
                    <a:pt x="1313" y="297"/>
                    <a:pt x="1313" y="297"/>
                  </a:cubicBezTo>
                  <a:close/>
                  <a:moveTo>
                    <a:pt x="1203" y="229"/>
                  </a:moveTo>
                  <a:cubicBezTo>
                    <a:pt x="1201" y="229"/>
                    <a:pt x="1201" y="228"/>
                    <a:pt x="1201" y="226"/>
                  </a:cubicBezTo>
                  <a:cubicBezTo>
                    <a:pt x="1205" y="210"/>
                    <a:pt x="1212" y="195"/>
                    <a:pt x="1226" y="185"/>
                  </a:cubicBezTo>
                  <a:cubicBezTo>
                    <a:pt x="1241" y="174"/>
                    <a:pt x="1264" y="174"/>
                    <a:pt x="1279" y="184"/>
                  </a:cubicBezTo>
                  <a:cubicBezTo>
                    <a:pt x="1288" y="191"/>
                    <a:pt x="1293" y="200"/>
                    <a:pt x="1296" y="211"/>
                  </a:cubicBezTo>
                  <a:cubicBezTo>
                    <a:pt x="1297" y="216"/>
                    <a:pt x="1297" y="221"/>
                    <a:pt x="1298" y="227"/>
                  </a:cubicBezTo>
                  <a:cubicBezTo>
                    <a:pt x="1298" y="228"/>
                    <a:pt x="1297" y="229"/>
                    <a:pt x="1295" y="229"/>
                  </a:cubicBezTo>
                  <a:cubicBezTo>
                    <a:pt x="1280" y="229"/>
                    <a:pt x="1265" y="229"/>
                    <a:pt x="1249" y="229"/>
                  </a:cubicBezTo>
                  <a:cubicBezTo>
                    <a:pt x="1234" y="229"/>
                    <a:pt x="1219" y="229"/>
                    <a:pt x="1203" y="229"/>
                  </a:cubicBezTo>
                  <a:close/>
                  <a:moveTo>
                    <a:pt x="1763" y="324"/>
                  </a:moveTo>
                  <a:cubicBezTo>
                    <a:pt x="1763" y="330"/>
                    <a:pt x="1763" y="330"/>
                    <a:pt x="1769" y="333"/>
                  </a:cubicBezTo>
                  <a:cubicBezTo>
                    <a:pt x="1780" y="337"/>
                    <a:pt x="1791" y="339"/>
                    <a:pt x="1803" y="340"/>
                  </a:cubicBezTo>
                  <a:cubicBezTo>
                    <a:pt x="1818" y="341"/>
                    <a:pt x="1832" y="340"/>
                    <a:pt x="1846" y="336"/>
                  </a:cubicBezTo>
                  <a:cubicBezTo>
                    <a:pt x="1871" y="329"/>
                    <a:pt x="1889" y="314"/>
                    <a:pt x="1898" y="291"/>
                  </a:cubicBezTo>
                  <a:cubicBezTo>
                    <a:pt x="1905" y="274"/>
                    <a:pt x="1905" y="257"/>
                    <a:pt x="1902" y="239"/>
                  </a:cubicBezTo>
                  <a:cubicBezTo>
                    <a:pt x="1899" y="224"/>
                    <a:pt x="1891" y="211"/>
                    <a:pt x="1879" y="201"/>
                  </a:cubicBezTo>
                  <a:cubicBezTo>
                    <a:pt x="1861" y="187"/>
                    <a:pt x="1840" y="183"/>
                    <a:pt x="1819" y="183"/>
                  </a:cubicBezTo>
                  <a:cubicBezTo>
                    <a:pt x="1812" y="183"/>
                    <a:pt x="1805" y="184"/>
                    <a:pt x="1798" y="184"/>
                  </a:cubicBezTo>
                  <a:cubicBezTo>
                    <a:pt x="1796" y="184"/>
                    <a:pt x="1796" y="184"/>
                    <a:pt x="1796" y="182"/>
                  </a:cubicBezTo>
                  <a:cubicBezTo>
                    <a:pt x="1796" y="179"/>
                    <a:pt x="1796" y="175"/>
                    <a:pt x="1797" y="171"/>
                  </a:cubicBezTo>
                  <a:cubicBezTo>
                    <a:pt x="1798" y="152"/>
                    <a:pt x="1799" y="133"/>
                    <a:pt x="1801" y="113"/>
                  </a:cubicBezTo>
                  <a:cubicBezTo>
                    <a:pt x="1801" y="111"/>
                    <a:pt x="1801" y="110"/>
                    <a:pt x="1804" y="110"/>
                  </a:cubicBezTo>
                  <a:cubicBezTo>
                    <a:pt x="1832" y="111"/>
                    <a:pt x="1861" y="110"/>
                    <a:pt x="1890" y="111"/>
                  </a:cubicBezTo>
                  <a:cubicBezTo>
                    <a:pt x="1892" y="111"/>
                    <a:pt x="1892" y="110"/>
                    <a:pt x="1892" y="108"/>
                  </a:cubicBezTo>
                  <a:cubicBezTo>
                    <a:pt x="1892" y="101"/>
                    <a:pt x="1892" y="94"/>
                    <a:pt x="1892" y="87"/>
                  </a:cubicBezTo>
                  <a:cubicBezTo>
                    <a:pt x="1892" y="85"/>
                    <a:pt x="1892" y="84"/>
                    <a:pt x="1889" y="84"/>
                  </a:cubicBezTo>
                  <a:cubicBezTo>
                    <a:pt x="1853" y="84"/>
                    <a:pt x="1816" y="85"/>
                    <a:pt x="1779" y="84"/>
                  </a:cubicBezTo>
                  <a:cubicBezTo>
                    <a:pt x="1776" y="84"/>
                    <a:pt x="1776" y="85"/>
                    <a:pt x="1776" y="87"/>
                  </a:cubicBezTo>
                  <a:cubicBezTo>
                    <a:pt x="1774" y="107"/>
                    <a:pt x="1773" y="126"/>
                    <a:pt x="1772" y="145"/>
                  </a:cubicBezTo>
                  <a:cubicBezTo>
                    <a:pt x="1770" y="166"/>
                    <a:pt x="1769" y="188"/>
                    <a:pt x="1767" y="209"/>
                  </a:cubicBezTo>
                  <a:cubicBezTo>
                    <a:pt x="1767" y="210"/>
                    <a:pt x="1768" y="211"/>
                    <a:pt x="1769" y="210"/>
                  </a:cubicBezTo>
                  <a:cubicBezTo>
                    <a:pt x="1778" y="209"/>
                    <a:pt x="1787" y="209"/>
                    <a:pt x="1796" y="209"/>
                  </a:cubicBezTo>
                  <a:cubicBezTo>
                    <a:pt x="1807" y="208"/>
                    <a:pt x="1818" y="208"/>
                    <a:pt x="1830" y="210"/>
                  </a:cubicBezTo>
                  <a:cubicBezTo>
                    <a:pt x="1840" y="212"/>
                    <a:pt x="1850" y="216"/>
                    <a:pt x="1858" y="223"/>
                  </a:cubicBezTo>
                  <a:cubicBezTo>
                    <a:pt x="1869" y="232"/>
                    <a:pt x="1874" y="245"/>
                    <a:pt x="1874" y="259"/>
                  </a:cubicBezTo>
                  <a:cubicBezTo>
                    <a:pt x="1875" y="286"/>
                    <a:pt x="1859" y="307"/>
                    <a:pt x="1833" y="313"/>
                  </a:cubicBezTo>
                  <a:cubicBezTo>
                    <a:pt x="1815" y="317"/>
                    <a:pt x="1797" y="315"/>
                    <a:pt x="1780" y="308"/>
                  </a:cubicBezTo>
                  <a:cubicBezTo>
                    <a:pt x="1774" y="306"/>
                    <a:pt x="1769" y="303"/>
                    <a:pt x="1763" y="299"/>
                  </a:cubicBezTo>
                  <a:cubicBezTo>
                    <a:pt x="1763" y="307"/>
                    <a:pt x="1763" y="315"/>
                    <a:pt x="1763" y="324"/>
                  </a:cubicBezTo>
                  <a:close/>
                  <a:moveTo>
                    <a:pt x="1413" y="120"/>
                  </a:moveTo>
                  <a:cubicBezTo>
                    <a:pt x="1432" y="107"/>
                    <a:pt x="1454" y="102"/>
                    <a:pt x="1477" y="106"/>
                  </a:cubicBezTo>
                  <a:cubicBezTo>
                    <a:pt x="1490" y="109"/>
                    <a:pt x="1500" y="117"/>
                    <a:pt x="1504" y="130"/>
                  </a:cubicBezTo>
                  <a:cubicBezTo>
                    <a:pt x="1507" y="137"/>
                    <a:pt x="1507" y="145"/>
                    <a:pt x="1507" y="152"/>
                  </a:cubicBezTo>
                  <a:cubicBezTo>
                    <a:pt x="1505" y="168"/>
                    <a:pt x="1498" y="180"/>
                    <a:pt x="1483" y="187"/>
                  </a:cubicBezTo>
                  <a:cubicBezTo>
                    <a:pt x="1474" y="191"/>
                    <a:pt x="1464" y="193"/>
                    <a:pt x="1454" y="193"/>
                  </a:cubicBezTo>
                  <a:cubicBezTo>
                    <a:pt x="1445" y="194"/>
                    <a:pt x="1436" y="193"/>
                    <a:pt x="1427" y="193"/>
                  </a:cubicBezTo>
                  <a:cubicBezTo>
                    <a:pt x="1426" y="193"/>
                    <a:pt x="1425" y="194"/>
                    <a:pt x="1425" y="196"/>
                  </a:cubicBezTo>
                  <a:cubicBezTo>
                    <a:pt x="1425" y="202"/>
                    <a:pt x="1425" y="209"/>
                    <a:pt x="1425" y="216"/>
                  </a:cubicBezTo>
                  <a:cubicBezTo>
                    <a:pt x="1425" y="218"/>
                    <a:pt x="1426" y="218"/>
                    <a:pt x="1427" y="218"/>
                  </a:cubicBezTo>
                  <a:cubicBezTo>
                    <a:pt x="1436" y="218"/>
                    <a:pt x="1445" y="218"/>
                    <a:pt x="1453" y="218"/>
                  </a:cubicBezTo>
                  <a:cubicBezTo>
                    <a:pt x="1464" y="218"/>
                    <a:pt x="1475" y="220"/>
                    <a:pt x="1485" y="224"/>
                  </a:cubicBezTo>
                  <a:cubicBezTo>
                    <a:pt x="1494" y="227"/>
                    <a:pt x="1503" y="232"/>
                    <a:pt x="1508" y="240"/>
                  </a:cubicBezTo>
                  <a:cubicBezTo>
                    <a:pt x="1517" y="253"/>
                    <a:pt x="1518" y="268"/>
                    <a:pt x="1514" y="282"/>
                  </a:cubicBezTo>
                  <a:cubicBezTo>
                    <a:pt x="1509" y="298"/>
                    <a:pt x="1497" y="308"/>
                    <a:pt x="1482" y="312"/>
                  </a:cubicBezTo>
                  <a:cubicBezTo>
                    <a:pt x="1453" y="320"/>
                    <a:pt x="1426" y="314"/>
                    <a:pt x="1402" y="297"/>
                  </a:cubicBezTo>
                  <a:cubicBezTo>
                    <a:pt x="1402" y="297"/>
                    <a:pt x="1401" y="296"/>
                    <a:pt x="1400" y="295"/>
                  </a:cubicBezTo>
                  <a:cubicBezTo>
                    <a:pt x="1400" y="306"/>
                    <a:pt x="1400" y="315"/>
                    <a:pt x="1400" y="325"/>
                  </a:cubicBezTo>
                  <a:cubicBezTo>
                    <a:pt x="1400" y="326"/>
                    <a:pt x="1401" y="327"/>
                    <a:pt x="1401" y="327"/>
                  </a:cubicBezTo>
                  <a:cubicBezTo>
                    <a:pt x="1406" y="330"/>
                    <a:pt x="1410" y="332"/>
                    <a:pt x="1415" y="334"/>
                  </a:cubicBezTo>
                  <a:cubicBezTo>
                    <a:pt x="1426" y="338"/>
                    <a:pt x="1437" y="339"/>
                    <a:pt x="1449" y="340"/>
                  </a:cubicBezTo>
                  <a:cubicBezTo>
                    <a:pt x="1464" y="341"/>
                    <a:pt x="1479" y="339"/>
                    <a:pt x="1494" y="334"/>
                  </a:cubicBezTo>
                  <a:cubicBezTo>
                    <a:pt x="1513" y="328"/>
                    <a:pt x="1528" y="317"/>
                    <a:pt x="1537" y="300"/>
                  </a:cubicBezTo>
                  <a:cubicBezTo>
                    <a:pt x="1543" y="289"/>
                    <a:pt x="1545" y="278"/>
                    <a:pt x="1545" y="267"/>
                  </a:cubicBezTo>
                  <a:cubicBezTo>
                    <a:pt x="1546" y="256"/>
                    <a:pt x="1544" y="246"/>
                    <a:pt x="1539" y="237"/>
                  </a:cubicBezTo>
                  <a:cubicBezTo>
                    <a:pt x="1530" y="221"/>
                    <a:pt x="1516" y="211"/>
                    <a:pt x="1498" y="207"/>
                  </a:cubicBezTo>
                  <a:cubicBezTo>
                    <a:pt x="1494" y="206"/>
                    <a:pt x="1490" y="205"/>
                    <a:pt x="1486" y="204"/>
                  </a:cubicBezTo>
                  <a:cubicBezTo>
                    <a:pt x="1487" y="203"/>
                    <a:pt x="1488" y="203"/>
                    <a:pt x="1489" y="203"/>
                  </a:cubicBezTo>
                  <a:cubicBezTo>
                    <a:pt x="1502" y="199"/>
                    <a:pt x="1513" y="194"/>
                    <a:pt x="1521" y="184"/>
                  </a:cubicBezTo>
                  <a:cubicBezTo>
                    <a:pt x="1537" y="165"/>
                    <a:pt x="1540" y="143"/>
                    <a:pt x="1533" y="121"/>
                  </a:cubicBezTo>
                  <a:cubicBezTo>
                    <a:pt x="1528" y="102"/>
                    <a:pt x="1514" y="92"/>
                    <a:pt x="1497" y="85"/>
                  </a:cubicBezTo>
                  <a:cubicBezTo>
                    <a:pt x="1486" y="81"/>
                    <a:pt x="1474" y="80"/>
                    <a:pt x="1462" y="80"/>
                  </a:cubicBezTo>
                  <a:cubicBezTo>
                    <a:pt x="1445" y="81"/>
                    <a:pt x="1429" y="84"/>
                    <a:pt x="1414" y="92"/>
                  </a:cubicBezTo>
                  <a:cubicBezTo>
                    <a:pt x="1411" y="94"/>
                    <a:pt x="1409" y="96"/>
                    <a:pt x="1410" y="100"/>
                  </a:cubicBezTo>
                  <a:cubicBezTo>
                    <a:pt x="1410" y="106"/>
                    <a:pt x="1410" y="113"/>
                    <a:pt x="1410" y="120"/>
                  </a:cubicBezTo>
                  <a:cubicBezTo>
                    <a:pt x="1410" y="121"/>
                    <a:pt x="1410" y="121"/>
                    <a:pt x="1410" y="123"/>
                  </a:cubicBezTo>
                  <a:cubicBezTo>
                    <a:pt x="1411" y="122"/>
                    <a:pt x="1412" y="121"/>
                    <a:pt x="1413" y="120"/>
                  </a:cubicBezTo>
                  <a:close/>
                  <a:moveTo>
                    <a:pt x="1149" y="301"/>
                  </a:moveTo>
                  <a:cubicBezTo>
                    <a:pt x="1134" y="312"/>
                    <a:pt x="1118" y="317"/>
                    <a:pt x="1100" y="315"/>
                  </a:cubicBezTo>
                  <a:cubicBezTo>
                    <a:pt x="1078" y="313"/>
                    <a:pt x="1062" y="302"/>
                    <a:pt x="1052" y="283"/>
                  </a:cubicBezTo>
                  <a:cubicBezTo>
                    <a:pt x="1043" y="263"/>
                    <a:pt x="1043" y="242"/>
                    <a:pt x="1049" y="221"/>
                  </a:cubicBezTo>
                  <a:cubicBezTo>
                    <a:pt x="1054" y="203"/>
                    <a:pt x="1065" y="189"/>
                    <a:pt x="1083" y="182"/>
                  </a:cubicBezTo>
                  <a:cubicBezTo>
                    <a:pt x="1101" y="174"/>
                    <a:pt x="1119" y="175"/>
                    <a:pt x="1137" y="183"/>
                  </a:cubicBezTo>
                  <a:cubicBezTo>
                    <a:pt x="1142" y="185"/>
                    <a:pt x="1146" y="188"/>
                    <a:pt x="1151" y="191"/>
                  </a:cubicBezTo>
                  <a:cubicBezTo>
                    <a:pt x="1151" y="181"/>
                    <a:pt x="1151" y="171"/>
                    <a:pt x="1151" y="162"/>
                  </a:cubicBezTo>
                  <a:cubicBezTo>
                    <a:pt x="1151" y="161"/>
                    <a:pt x="1150" y="161"/>
                    <a:pt x="1149" y="160"/>
                  </a:cubicBezTo>
                  <a:cubicBezTo>
                    <a:pt x="1146" y="159"/>
                    <a:pt x="1143" y="157"/>
                    <a:pt x="1139" y="156"/>
                  </a:cubicBezTo>
                  <a:cubicBezTo>
                    <a:pt x="1123" y="151"/>
                    <a:pt x="1107" y="151"/>
                    <a:pt x="1091" y="153"/>
                  </a:cubicBezTo>
                  <a:cubicBezTo>
                    <a:pt x="1064" y="157"/>
                    <a:pt x="1044" y="171"/>
                    <a:pt x="1030" y="194"/>
                  </a:cubicBezTo>
                  <a:cubicBezTo>
                    <a:pt x="1013" y="223"/>
                    <a:pt x="1011" y="254"/>
                    <a:pt x="1022" y="285"/>
                  </a:cubicBezTo>
                  <a:cubicBezTo>
                    <a:pt x="1030" y="311"/>
                    <a:pt x="1048" y="328"/>
                    <a:pt x="1074" y="336"/>
                  </a:cubicBezTo>
                  <a:cubicBezTo>
                    <a:pt x="1089" y="341"/>
                    <a:pt x="1105" y="341"/>
                    <a:pt x="1120" y="338"/>
                  </a:cubicBezTo>
                  <a:cubicBezTo>
                    <a:pt x="1130" y="337"/>
                    <a:pt x="1140" y="333"/>
                    <a:pt x="1149" y="328"/>
                  </a:cubicBezTo>
                  <a:cubicBezTo>
                    <a:pt x="1150" y="328"/>
                    <a:pt x="1150" y="328"/>
                    <a:pt x="1150" y="326"/>
                  </a:cubicBezTo>
                  <a:cubicBezTo>
                    <a:pt x="1150" y="318"/>
                    <a:pt x="1150" y="309"/>
                    <a:pt x="1150" y="300"/>
                  </a:cubicBezTo>
                  <a:cubicBezTo>
                    <a:pt x="1150" y="301"/>
                    <a:pt x="1149" y="301"/>
                    <a:pt x="1149" y="301"/>
                  </a:cubicBezTo>
                  <a:close/>
                  <a:moveTo>
                    <a:pt x="987" y="159"/>
                  </a:moveTo>
                  <a:cubicBezTo>
                    <a:pt x="987" y="159"/>
                    <a:pt x="987" y="158"/>
                    <a:pt x="987" y="158"/>
                  </a:cubicBezTo>
                  <a:cubicBezTo>
                    <a:pt x="987" y="157"/>
                    <a:pt x="986" y="156"/>
                    <a:pt x="985" y="156"/>
                  </a:cubicBezTo>
                  <a:cubicBezTo>
                    <a:pt x="976" y="156"/>
                    <a:pt x="968" y="156"/>
                    <a:pt x="959" y="156"/>
                  </a:cubicBezTo>
                  <a:cubicBezTo>
                    <a:pt x="958" y="156"/>
                    <a:pt x="958" y="157"/>
                    <a:pt x="958" y="158"/>
                  </a:cubicBezTo>
                  <a:cubicBezTo>
                    <a:pt x="958" y="160"/>
                    <a:pt x="958" y="162"/>
                    <a:pt x="958" y="164"/>
                  </a:cubicBezTo>
                  <a:cubicBezTo>
                    <a:pt x="958" y="220"/>
                    <a:pt x="958" y="276"/>
                    <a:pt x="958" y="332"/>
                  </a:cubicBezTo>
                  <a:cubicBezTo>
                    <a:pt x="958" y="336"/>
                    <a:pt x="958" y="336"/>
                    <a:pt x="961" y="336"/>
                  </a:cubicBezTo>
                  <a:cubicBezTo>
                    <a:pt x="969" y="336"/>
                    <a:pt x="976" y="336"/>
                    <a:pt x="984" y="336"/>
                  </a:cubicBezTo>
                  <a:cubicBezTo>
                    <a:pt x="987" y="336"/>
                    <a:pt x="987" y="336"/>
                    <a:pt x="987" y="332"/>
                  </a:cubicBezTo>
                  <a:cubicBezTo>
                    <a:pt x="987" y="304"/>
                    <a:pt x="987" y="275"/>
                    <a:pt x="987" y="246"/>
                  </a:cubicBezTo>
                  <a:cubicBezTo>
                    <a:pt x="987" y="217"/>
                    <a:pt x="987" y="188"/>
                    <a:pt x="987" y="159"/>
                  </a:cubicBezTo>
                  <a:close/>
                  <a:moveTo>
                    <a:pt x="973" y="111"/>
                  </a:moveTo>
                  <a:cubicBezTo>
                    <a:pt x="983" y="111"/>
                    <a:pt x="991" y="103"/>
                    <a:pt x="991" y="92"/>
                  </a:cubicBezTo>
                  <a:cubicBezTo>
                    <a:pt x="991" y="81"/>
                    <a:pt x="983" y="73"/>
                    <a:pt x="972" y="73"/>
                  </a:cubicBezTo>
                  <a:cubicBezTo>
                    <a:pt x="962" y="74"/>
                    <a:pt x="954" y="82"/>
                    <a:pt x="954" y="92"/>
                  </a:cubicBezTo>
                  <a:cubicBezTo>
                    <a:pt x="954" y="103"/>
                    <a:pt x="961" y="111"/>
                    <a:pt x="973" y="111"/>
                  </a:cubicBezTo>
                  <a:close/>
                  <a:moveTo>
                    <a:pt x="1" y="336"/>
                  </a:moveTo>
                  <a:cubicBezTo>
                    <a:pt x="1" y="336"/>
                    <a:pt x="1" y="336"/>
                    <a:pt x="1" y="336"/>
                  </a:cubicBezTo>
                  <a:cubicBezTo>
                    <a:pt x="2" y="336"/>
                    <a:pt x="2" y="336"/>
                    <a:pt x="2" y="336"/>
                  </a:cubicBezTo>
                  <a:cubicBezTo>
                    <a:pt x="2" y="336"/>
                    <a:pt x="2" y="336"/>
                    <a:pt x="2" y="336"/>
                  </a:cubicBezTo>
                  <a:cubicBezTo>
                    <a:pt x="2" y="336"/>
                    <a:pt x="1" y="336"/>
                    <a:pt x="1" y="336"/>
                  </a:cubicBezTo>
                  <a:close/>
                </a:path>
              </a:pathLst>
            </a:custGeom>
            <a:solidFill>
              <a:srgbClr val="FFFFFF"/>
            </a:solidFill>
            <a:ln>
              <a:noFill/>
            </a:ln>
          </p:spPr>
          <p:txBody>
            <a:bodyPr vert="horz" wrap="square" lIns="89619" tIns="44809" rIns="89619" bIns="44809" numCol="1" anchor="t" anchorCtr="0" compatLnSpc="1">
              <a:prstTxWarp prst="textNoShape">
                <a:avLst/>
              </a:prstTxWarp>
            </a:bodyPr>
            <a:lstStyle/>
            <a:p>
              <a:pPr defTabSz="913859"/>
              <a:endParaRPr lang="en-US" sz="1764">
                <a:solidFill>
                  <a:srgbClr val="1A1A1A"/>
                </a:solidFill>
              </a:endParaRPr>
            </a:p>
          </p:txBody>
        </p:sp>
        <p:sp>
          <p:nvSpPr>
            <p:cNvPr id="256" name="Freeform 5"/>
            <p:cNvSpPr>
              <a:spLocks noEditPoints="1"/>
            </p:cNvSpPr>
            <p:nvPr/>
          </p:nvSpPr>
          <p:spPr bwMode="auto">
            <a:xfrm>
              <a:off x="9602114" y="2233417"/>
              <a:ext cx="1276068" cy="185344"/>
            </a:xfrm>
            <a:custGeom>
              <a:avLst/>
              <a:gdLst>
                <a:gd name="T0" fmla="*/ 51 w 807"/>
                <a:gd name="T1" fmla="*/ 106 h 115"/>
                <a:gd name="T2" fmla="*/ 115 w 807"/>
                <a:gd name="T3" fmla="*/ 0 h 115"/>
                <a:gd name="T4" fmla="*/ 48 w 807"/>
                <a:gd name="T5" fmla="*/ 59 h 115"/>
                <a:gd name="T6" fmla="*/ 195 w 807"/>
                <a:gd name="T7" fmla="*/ 37 h 115"/>
                <a:gd name="T8" fmla="*/ 221 w 807"/>
                <a:gd name="T9" fmla="*/ 88 h 115"/>
                <a:gd name="T10" fmla="*/ 224 w 807"/>
                <a:gd name="T11" fmla="*/ 48 h 115"/>
                <a:gd name="T12" fmla="*/ 175 w 807"/>
                <a:gd name="T13" fmla="*/ 80 h 115"/>
                <a:gd name="T14" fmla="*/ 168 w 807"/>
                <a:gd name="T15" fmla="*/ 85 h 115"/>
                <a:gd name="T16" fmla="*/ 0 w 807"/>
                <a:gd name="T17" fmla="*/ 56 h 115"/>
                <a:gd name="T18" fmla="*/ 0 w 807"/>
                <a:gd name="T19" fmla="*/ 56 h 115"/>
                <a:gd name="T20" fmla="*/ 488 w 807"/>
                <a:gd name="T21" fmla="*/ 54 h 115"/>
                <a:gd name="T22" fmla="*/ 473 w 807"/>
                <a:gd name="T23" fmla="*/ 81 h 115"/>
                <a:gd name="T24" fmla="*/ 442 w 807"/>
                <a:gd name="T25" fmla="*/ 82 h 115"/>
                <a:gd name="T26" fmla="*/ 448 w 807"/>
                <a:gd name="T27" fmla="*/ 85 h 115"/>
                <a:gd name="T28" fmla="*/ 353 w 807"/>
                <a:gd name="T29" fmla="*/ 19 h 115"/>
                <a:gd name="T30" fmla="*/ 318 w 807"/>
                <a:gd name="T31" fmla="*/ 56 h 115"/>
                <a:gd name="T32" fmla="*/ 354 w 807"/>
                <a:gd name="T33" fmla="*/ 92 h 115"/>
                <a:gd name="T34" fmla="*/ 338 w 807"/>
                <a:gd name="T35" fmla="*/ 86 h 115"/>
                <a:gd name="T36" fmla="*/ 353 w 807"/>
                <a:gd name="T37" fmla="*/ 63 h 115"/>
                <a:gd name="T38" fmla="*/ 804 w 807"/>
                <a:gd name="T39" fmla="*/ 53 h 115"/>
                <a:gd name="T40" fmla="*/ 779 w 807"/>
                <a:gd name="T41" fmla="*/ 92 h 115"/>
                <a:gd name="T42" fmla="*/ 807 w 807"/>
                <a:gd name="T43" fmla="*/ 69 h 115"/>
                <a:gd name="T44" fmla="*/ 772 w 807"/>
                <a:gd name="T45" fmla="*/ 62 h 115"/>
                <a:gd name="T46" fmla="*/ 389 w 807"/>
                <a:gd name="T47" fmla="*/ 93 h 115"/>
                <a:gd name="T48" fmla="*/ 390 w 807"/>
                <a:gd name="T49" fmla="*/ 85 h 115"/>
                <a:gd name="T50" fmla="*/ 392 w 807"/>
                <a:gd name="T51" fmla="*/ 86 h 115"/>
                <a:gd name="T52" fmla="*/ 693 w 807"/>
                <a:gd name="T53" fmla="*/ 91 h 115"/>
                <a:gd name="T54" fmla="*/ 693 w 807"/>
                <a:gd name="T55" fmla="*/ 69 h 115"/>
                <a:gd name="T56" fmla="*/ 668 w 807"/>
                <a:gd name="T57" fmla="*/ 68 h 115"/>
                <a:gd name="T58" fmla="*/ 722 w 807"/>
                <a:gd name="T59" fmla="*/ 64 h 115"/>
                <a:gd name="T60" fmla="*/ 747 w 807"/>
                <a:gd name="T61" fmla="*/ 72 h 115"/>
                <a:gd name="T62" fmla="*/ 754 w 807"/>
                <a:gd name="T63" fmla="*/ 54 h 115"/>
                <a:gd name="T64" fmla="*/ 714 w 807"/>
                <a:gd name="T65" fmla="*/ 43 h 115"/>
                <a:gd name="T66" fmla="*/ 585 w 807"/>
                <a:gd name="T67" fmla="*/ 91 h 115"/>
                <a:gd name="T68" fmla="*/ 610 w 807"/>
                <a:gd name="T69" fmla="*/ 58 h 115"/>
                <a:gd name="T70" fmla="*/ 617 w 807"/>
                <a:gd name="T71" fmla="*/ 55 h 115"/>
                <a:gd name="T72" fmla="*/ 577 w 807"/>
                <a:gd name="T73" fmla="*/ 43 h 115"/>
                <a:gd name="T74" fmla="*/ 274 w 807"/>
                <a:gd name="T75" fmla="*/ 92 h 115"/>
                <a:gd name="T76" fmla="*/ 298 w 807"/>
                <a:gd name="T77" fmla="*/ 60 h 115"/>
                <a:gd name="T78" fmla="*/ 307 w 807"/>
                <a:gd name="T79" fmla="*/ 63 h 115"/>
                <a:gd name="T80" fmla="*/ 274 w 807"/>
                <a:gd name="T81" fmla="*/ 43 h 115"/>
                <a:gd name="T82" fmla="*/ 510 w 807"/>
                <a:gd name="T83" fmla="*/ 41 h 115"/>
                <a:gd name="T84" fmla="*/ 517 w 807"/>
                <a:gd name="T85" fmla="*/ 81 h 115"/>
                <a:gd name="T86" fmla="*/ 503 w 807"/>
                <a:gd name="T87" fmla="*/ 93 h 115"/>
                <a:gd name="T88" fmla="*/ 508 w 807"/>
                <a:gd name="T89" fmla="*/ 62 h 115"/>
                <a:gd name="T90" fmla="*/ 515 w 807"/>
                <a:gd name="T91" fmla="*/ 41 h 115"/>
                <a:gd name="T92" fmla="*/ 653 w 807"/>
                <a:gd name="T93" fmla="*/ 42 h 115"/>
                <a:gd name="T94" fmla="*/ 625 w 807"/>
                <a:gd name="T95" fmla="*/ 43 h 115"/>
                <a:gd name="T96" fmla="*/ 633 w 807"/>
                <a:gd name="T97" fmla="*/ 80 h 115"/>
                <a:gd name="T98" fmla="*/ 563 w 807"/>
                <a:gd name="T99" fmla="*/ 91 h 115"/>
                <a:gd name="T100" fmla="*/ 563 w 807"/>
                <a:gd name="T101" fmla="*/ 91 h 115"/>
                <a:gd name="T102" fmla="*/ 246 w 807"/>
                <a:gd name="T103" fmla="*/ 43 h 115"/>
                <a:gd name="T104" fmla="*/ 250 w 807"/>
                <a:gd name="T105" fmla="*/ 21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07" h="115">
                  <a:moveTo>
                    <a:pt x="51" y="59"/>
                  </a:moveTo>
                  <a:cubicBezTo>
                    <a:pt x="73" y="59"/>
                    <a:pt x="94" y="59"/>
                    <a:pt x="115" y="59"/>
                  </a:cubicBezTo>
                  <a:cubicBezTo>
                    <a:pt x="115" y="77"/>
                    <a:pt x="115" y="96"/>
                    <a:pt x="115" y="115"/>
                  </a:cubicBezTo>
                  <a:cubicBezTo>
                    <a:pt x="94" y="112"/>
                    <a:pt x="73" y="109"/>
                    <a:pt x="51" y="106"/>
                  </a:cubicBezTo>
                  <a:cubicBezTo>
                    <a:pt x="51" y="90"/>
                    <a:pt x="51" y="75"/>
                    <a:pt x="51" y="59"/>
                  </a:cubicBezTo>
                  <a:close/>
                  <a:moveTo>
                    <a:pt x="52" y="56"/>
                  </a:moveTo>
                  <a:cubicBezTo>
                    <a:pt x="73" y="56"/>
                    <a:pt x="94" y="56"/>
                    <a:pt x="115" y="56"/>
                  </a:cubicBezTo>
                  <a:cubicBezTo>
                    <a:pt x="115" y="37"/>
                    <a:pt x="115" y="18"/>
                    <a:pt x="115" y="0"/>
                  </a:cubicBezTo>
                  <a:cubicBezTo>
                    <a:pt x="94" y="3"/>
                    <a:pt x="73" y="5"/>
                    <a:pt x="52" y="8"/>
                  </a:cubicBezTo>
                  <a:cubicBezTo>
                    <a:pt x="52" y="25"/>
                    <a:pt x="52" y="40"/>
                    <a:pt x="52" y="56"/>
                  </a:cubicBezTo>
                  <a:close/>
                  <a:moveTo>
                    <a:pt x="48" y="106"/>
                  </a:moveTo>
                  <a:cubicBezTo>
                    <a:pt x="48" y="90"/>
                    <a:pt x="48" y="74"/>
                    <a:pt x="48" y="59"/>
                  </a:cubicBezTo>
                  <a:cubicBezTo>
                    <a:pt x="32" y="59"/>
                    <a:pt x="16" y="59"/>
                    <a:pt x="0" y="59"/>
                  </a:cubicBezTo>
                  <a:cubicBezTo>
                    <a:pt x="0" y="72"/>
                    <a:pt x="0" y="86"/>
                    <a:pt x="0" y="99"/>
                  </a:cubicBezTo>
                  <a:cubicBezTo>
                    <a:pt x="16" y="101"/>
                    <a:pt x="32" y="103"/>
                    <a:pt x="48" y="106"/>
                  </a:cubicBezTo>
                  <a:close/>
                  <a:moveTo>
                    <a:pt x="195" y="37"/>
                  </a:moveTo>
                  <a:cubicBezTo>
                    <a:pt x="195" y="39"/>
                    <a:pt x="196" y="40"/>
                    <a:pt x="196" y="41"/>
                  </a:cubicBezTo>
                  <a:cubicBezTo>
                    <a:pt x="200" y="57"/>
                    <a:pt x="205" y="72"/>
                    <a:pt x="209" y="88"/>
                  </a:cubicBezTo>
                  <a:cubicBezTo>
                    <a:pt x="210" y="92"/>
                    <a:pt x="212" y="92"/>
                    <a:pt x="215" y="92"/>
                  </a:cubicBezTo>
                  <a:cubicBezTo>
                    <a:pt x="219" y="92"/>
                    <a:pt x="220" y="91"/>
                    <a:pt x="221" y="88"/>
                  </a:cubicBezTo>
                  <a:cubicBezTo>
                    <a:pt x="225" y="72"/>
                    <a:pt x="230" y="56"/>
                    <a:pt x="234" y="41"/>
                  </a:cubicBezTo>
                  <a:cubicBezTo>
                    <a:pt x="236" y="35"/>
                    <a:pt x="238" y="29"/>
                    <a:pt x="239" y="23"/>
                  </a:cubicBezTo>
                  <a:cubicBezTo>
                    <a:pt x="231" y="22"/>
                    <a:pt x="231" y="22"/>
                    <a:pt x="229" y="30"/>
                  </a:cubicBezTo>
                  <a:cubicBezTo>
                    <a:pt x="227" y="36"/>
                    <a:pt x="225" y="42"/>
                    <a:pt x="224" y="48"/>
                  </a:cubicBezTo>
                  <a:cubicBezTo>
                    <a:pt x="221" y="59"/>
                    <a:pt x="218" y="69"/>
                    <a:pt x="215" y="80"/>
                  </a:cubicBezTo>
                  <a:cubicBezTo>
                    <a:pt x="210" y="62"/>
                    <a:pt x="206" y="46"/>
                    <a:pt x="201" y="29"/>
                  </a:cubicBezTo>
                  <a:cubicBezTo>
                    <a:pt x="199" y="22"/>
                    <a:pt x="199" y="22"/>
                    <a:pt x="191" y="23"/>
                  </a:cubicBezTo>
                  <a:cubicBezTo>
                    <a:pt x="186" y="42"/>
                    <a:pt x="180" y="60"/>
                    <a:pt x="175" y="80"/>
                  </a:cubicBezTo>
                  <a:cubicBezTo>
                    <a:pt x="169" y="60"/>
                    <a:pt x="164" y="42"/>
                    <a:pt x="159" y="23"/>
                  </a:cubicBezTo>
                  <a:cubicBezTo>
                    <a:pt x="156" y="23"/>
                    <a:pt x="153" y="23"/>
                    <a:pt x="150" y="23"/>
                  </a:cubicBezTo>
                  <a:cubicBezTo>
                    <a:pt x="150" y="25"/>
                    <a:pt x="151" y="26"/>
                    <a:pt x="151" y="28"/>
                  </a:cubicBezTo>
                  <a:cubicBezTo>
                    <a:pt x="156" y="47"/>
                    <a:pt x="162" y="66"/>
                    <a:pt x="168" y="85"/>
                  </a:cubicBezTo>
                  <a:cubicBezTo>
                    <a:pt x="170" y="93"/>
                    <a:pt x="170" y="93"/>
                    <a:pt x="179" y="92"/>
                  </a:cubicBezTo>
                  <a:cubicBezTo>
                    <a:pt x="179" y="92"/>
                    <a:pt x="179" y="92"/>
                    <a:pt x="180" y="91"/>
                  </a:cubicBezTo>
                  <a:cubicBezTo>
                    <a:pt x="185" y="74"/>
                    <a:pt x="190" y="56"/>
                    <a:pt x="195" y="37"/>
                  </a:cubicBezTo>
                  <a:close/>
                  <a:moveTo>
                    <a:pt x="0" y="56"/>
                  </a:moveTo>
                  <a:cubicBezTo>
                    <a:pt x="16" y="56"/>
                    <a:pt x="32" y="56"/>
                    <a:pt x="48" y="56"/>
                  </a:cubicBezTo>
                  <a:cubicBezTo>
                    <a:pt x="48" y="40"/>
                    <a:pt x="48" y="25"/>
                    <a:pt x="48" y="9"/>
                  </a:cubicBezTo>
                  <a:cubicBezTo>
                    <a:pt x="32" y="11"/>
                    <a:pt x="16" y="13"/>
                    <a:pt x="0" y="16"/>
                  </a:cubicBezTo>
                  <a:cubicBezTo>
                    <a:pt x="0" y="29"/>
                    <a:pt x="0" y="43"/>
                    <a:pt x="0" y="56"/>
                  </a:cubicBezTo>
                  <a:close/>
                  <a:moveTo>
                    <a:pt x="467" y="88"/>
                  </a:moveTo>
                  <a:cubicBezTo>
                    <a:pt x="468" y="92"/>
                    <a:pt x="470" y="92"/>
                    <a:pt x="472" y="92"/>
                  </a:cubicBezTo>
                  <a:cubicBezTo>
                    <a:pt x="475" y="92"/>
                    <a:pt x="477" y="92"/>
                    <a:pt x="478" y="88"/>
                  </a:cubicBezTo>
                  <a:cubicBezTo>
                    <a:pt x="481" y="77"/>
                    <a:pt x="485" y="66"/>
                    <a:pt x="488" y="54"/>
                  </a:cubicBezTo>
                  <a:cubicBezTo>
                    <a:pt x="489" y="50"/>
                    <a:pt x="490" y="47"/>
                    <a:pt x="492" y="43"/>
                  </a:cubicBezTo>
                  <a:cubicBezTo>
                    <a:pt x="484" y="42"/>
                    <a:pt x="484" y="42"/>
                    <a:pt x="482" y="49"/>
                  </a:cubicBezTo>
                  <a:cubicBezTo>
                    <a:pt x="482" y="50"/>
                    <a:pt x="481" y="51"/>
                    <a:pt x="481" y="52"/>
                  </a:cubicBezTo>
                  <a:cubicBezTo>
                    <a:pt x="479" y="61"/>
                    <a:pt x="476" y="71"/>
                    <a:pt x="473" y="81"/>
                  </a:cubicBezTo>
                  <a:cubicBezTo>
                    <a:pt x="473" y="81"/>
                    <a:pt x="473" y="81"/>
                    <a:pt x="472" y="80"/>
                  </a:cubicBezTo>
                  <a:cubicBezTo>
                    <a:pt x="469" y="68"/>
                    <a:pt x="465" y="55"/>
                    <a:pt x="462" y="43"/>
                  </a:cubicBezTo>
                  <a:cubicBezTo>
                    <a:pt x="456" y="41"/>
                    <a:pt x="454" y="43"/>
                    <a:pt x="452" y="48"/>
                  </a:cubicBezTo>
                  <a:cubicBezTo>
                    <a:pt x="449" y="59"/>
                    <a:pt x="446" y="70"/>
                    <a:pt x="442" y="82"/>
                  </a:cubicBezTo>
                  <a:cubicBezTo>
                    <a:pt x="438" y="68"/>
                    <a:pt x="435" y="55"/>
                    <a:pt x="431" y="43"/>
                  </a:cubicBezTo>
                  <a:cubicBezTo>
                    <a:pt x="428" y="43"/>
                    <a:pt x="426" y="43"/>
                    <a:pt x="423" y="43"/>
                  </a:cubicBezTo>
                  <a:cubicBezTo>
                    <a:pt x="428" y="59"/>
                    <a:pt x="432" y="76"/>
                    <a:pt x="437" y="92"/>
                  </a:cubicBezTo>
                  <a:cubicBezTo>
                    <a:pt x="445" y="93"/>
                    <a:pt x="445" y="93"/>
                    <a:pt x="448" y="85"/>
                  </a:cubicBezTo>
                  <a:cubicBezTo>
                    <a:pt x="451" y="75"/>
                    <a:pt x="454" y="65"/>
                    <a:pt x="457" y="54"/>
                  </a:cubicBezTo>
                  <a:cubicBezTo>
                    <a:pt x="461" y="66"/>
                    <a:pt x="464" y="77"/>
                    <a:pt x="467" y="88"/>
                  </a:cubicBezTo>
                  <a:close/>
                  <a:moveTo>
                    <a:pt x="361" y="19"/>
                  </a:moveTo>
                  <a:cubicBezTo>
                    <a:pt x="359" y="19"/>
                    <a:pt x="356" y="19"/>
                    <a:pt x="353" y="19"/>
                  </a:cubicBezTo>
                  <a:cubicBezTo>
                    <a:pt x="353" y="24"/>
                    <a:pt x="353" y="28"/>
                    <a:pt x="353" y="33"/>
                  </a:cubicBezTo>
                  <a:cubicBezTo>
                    <a:pt x="353" y="38"/>
                    <a:pt x="353" y="42"/>
                    <a:pt x="353" y="47"/>
                  </a:cubicBezTo>
                  <a:cubicBezTo>
                    <a:pt x="353" y="47"/>
                    <a:pt x="352" y="47"/>
                    <a:pt x="352" y="47"/>
                  </a:cubicBezTo>
                  <a:cubicBezTo>
                    <a:pt x="340" y="37"/>
                    <a:pt x="324" y="41"/>
                    <a:pt x="318" y="56"/>
                  </a:cubicBezTo>
                  <a:cubicBezTo>
                    <a:pt x="315" y="63"/>
                    <a:pt x="315" y="70"/>
                    <a:pt x="317" y="78"/>
                  </a:cubicBezTo>
                  <a:cubicBezTo>
                    <a:pt x="320" y="90"/>
                    <a:pt x="331" y="96"/>
                    <a:pt x="343" y="92"/>
                  </a:cubicBezTo>
                  <a:cubicBezTo>
                    <a:pt x="347" y="91"/>
                    <a:pt x="350" y="88"/>
                    <a:pt x="353" y="86"/>
                  </a:cubicBezTo>
                  <a:cubicBezTo>
                    <a:pt x="353" y="88"/>
                    <a:pt x="354" y="90"/>
                    <a:pt x="354" y="92"/>
                  </a:cubicBezTo>
                  <a:cubicBezTo>
                    <a:pt x="356" y="92"/>
                    <a:pt x="359" y="92"/>
                    <a:pt x="361" y="92"/>
                  </a:cubicBezTo>
                  <a:cubicBezTo>
                    <a:pt x="361" y="67"/>
                    <a:pt x="361" y="43"/>
                    <a:pt x="361" y="19"/>
                  </a:cubicBezTo>
                  <a:close/>
                  <a:moveTo>
                    <a:pt x="352" y="77"/>
                  </a:moveTo>
                  <a:cubicBezTo>
                    <a:pt x="350" y="83"/>
                    <a:pt x="344" y="86"/>
                    <a:pt x="338" y="86"/>
                  </a:cubicBezTo>
                  <a:cubicBezTo>
                    <a:pt x="332" y="86"/>
                    <a:pt x="327" y="82"/>
                    <a:pt x="325" y="76"/>
                  </a:cubicBezTo>
                  <a:cubicBezTo>
                    <a:pt x="323" y="70"/>
                    <a:pt x="324" y="64"/>
                    <a:pt x="326" y="58"/>
                  </a:cubicBezTo>
                  <a:cubicBezTo>
                    <a:pt x="328" y="51"/>
                    <a:pt x="335" y="47"/>
                    <a:pt x="342" y="48"/>
                  </a:cubicBezTo>
                  <a:cubicBezTo>
                    <a:pt x="349" y="50"/>
                    <a:pt x="353" y="55"/>
                    <a:pt x="353" y="63"/>
                  </a:cubicBezTo>
                  <a:cubicBezTo>
                    <a:pt x="353" y="64"/>
                    <a:pt x="353" y="65"/>
                    <a:pt x="353" y="66"/>
                  </a:cubicBezTo>
                  <a:cubicBezTo>
                    <a:pt x="354" y="66"/>
                    <a:pt x="354" y="66"/>
                    <a:pt x="354" y="66"/>
                  </a:cubicBezTo>
                  <a:cubicBezTo>
                    <a:pt x="353" y="70"/>
                    <a:pt x="353" y="74"/>
                    <a:pt x="352" y="77"/>
                  </a:cubicBezTo>
                  <a:close/>
                  <a:moveTo>
                    <a:pt x="804" y="53"/>
                  </a:moveTo>
                  <a:cubicBezTo>
                    <a:pt x="801" y="46"/>
                    <a:pt x="796" y="42"/>
                    <a:pt x="789" y="42"/>
                  </a:cubicBezTo>
                  <a:cubicBezTo>
                    <a:pt x="777" y="40"/>
                    <a:pt x="768" y="46"/>
                    <a:pt x="765" y="57"/>
                  </a:cubicBezTo>
                  <a:cubicBezTo>
                    <a:pt x="760" y="69"/>
                    <a:pt x="764" y="84"/>
                    <a:pt x="773" y="90"/>
                  </a:cubicBezTo>
                  <a:cubicBezTo>
                    <a:pt x="775" y="91"/>
                    <a:pt x="777" y="92"/>
                    <a:pt x="779" y="92"/>
                  </a:cubicBezTo>
                  <a:cubicBezTo>
                    <a:pt x="785" y="92"/>
                    <a:pt x="791" y="92"/>
                    <a:pt x="797" y="91"/>
                  </a:cubicBezTo>
                  <a:cubicBezTo>
                    <a:pt x="803" y="90"/>
                    <a:pt x="803" y="88"/>
                    <a:pt x="802" y="82"/>
                  </a:cubicBezTo>
                  <a:cubicBezTo>
                    <a:pt x="784" y="90"/>
                    <a:pt x="773" y="86"/>
                    <a:pt x="772" y="69"/>
                  </a:cubicBezTo>
                  <a:cubicBezTo>
                    <a:pt x="783" y="69"/>
                    <a:pt x="794" y="69"/>
                    <a:pt x="807" y="69"/>
                  </a:cubicBezTo>
                  <a:cubicBezTo>
                    <a:pt x="806" y="63"/>
                    <a:pt x="805" y="58"/>
                    <a:pt x="804" y="53"/>
                  </a:cubicBezTo>
                  <a:close/>
                  <a:moveTo>
                    <a:pt x="786" y="48"/>
                  </a:moveTo>
                  <a:cubicBezTo>
                    <a:pt x="793" y="49"/>
                    <a:pt x="797" y="52"/>
                    <a:pt x="798" y="62"/>
                  </a:cubicBezTo>
                  <a:cubicBezTo>
                    <a:pt x="789" y="62"/>
                    <a:pt x="781" y="62"/>
                    <a:pt x="772" y="62"/>
                  </a:cubicBezTo>
                  <a:cubicBezTo>
                    <a:pt x="772" y="55"/>
                    <a:pt x="779" y="48"/>
                    <a:pt x="786" y="48"/>
                  </a:cubicBezTo>
                  <a:close/>
                  <a:moveTo>
                    <a:pt x="404" y="42"/>
                  </a:moveTo>
                  <a:cubicBezTo>
                    <a:pt x="389" y="39"/>
                    <a:pt x="373" y="44"/>
                    <a:pt x="371" y="64"/>
                  </a:cubicBezTo>
                  <a:cubicBezTo>
                    <a:pt x="369" y="78"/>
                    <a:pt x="377" y="90"/>
                    <a:pt x="389" y="93"/>
                  </a:cubicBezTo>
                  <a:cubicBezTo>
                    <a:pt x="407" y="96"/>
                    <a:pt x="420" y="85"/>
                    <a:pt x="420" y="67"/>
                  </a:cubicBezTo>
                  <a:cubicBezTo>
                    <a:pt x="420" y="54"/>
                    <a:pt x="414" y="45"/>
                    <a:pt x="404" y="42"/>
                  </a:cubicBezTo>
                  <a:close/>
                  <a:moveTo>
                    <a:pt x="392" y="86"/>
                  </a:moveTo>
                  <a:cubicBezTo>
                    <a:pt x="391" y="86"/>
                    <a:pt x="391" y="86"/>
                    <a:pt x="390" y="85"/>
                  </a:cubicBezTo>
                  <a:cubicBezTo>
                    <a:pt x="382" y="83"/>
                    <a:pt x="377" y="72"/>
                    <a:pt x="380" y="60"/>
                  </a:cubicBezTo>
                  <a:cubicBezTo>
                    <a:pt x="383" y="51"/>
                    <a:pt x="391" y="46"/>
                    <a:pt x="400" y="49"/>
                  </a:cubicBezTo>
                  <a:cubicBezTo>
                    <a:pt x="408" y="51"/>
                    <a:pt x="411" y="57"/>
                    <a:pt x="411" y="68"/>
                  </a:cubicBezTo>
                  <a:cubicBezTo>
                    <a:pt x="411" y="81"/>
                    <a:pt x="404" y="88"/>
                    <a:pt x="392" y="86"/>
                  </a:cubicBezTo>
                  <a:close/>
                  <a:moveTo>
                    <a:pt x="660" y="77"/>
                  </a:moveTo>
                  <a:cubicBezTo>
                    <a:pt x="661" y="89"/>
                    <a:pt x="669" y="95"/>
                    <a:pt x="681" y="93"/>
                  </a:cubicBezTo>
                  <a:cubicBezTo>
                    <a:pt x="685" y="92"/>
                    <a:pt x="689" y="89"/>
                    <a:pt x="692" y="87"/>
                  </a:cubicBezTo>
                  <a:cubicBezTo>
                    <a:pt x="693" y="88"/>
                    <a:pt x="693" y="90"/>
                    <a:pt x="693" y="91"/>
                  </a:cubicBezTo>
                  <a:cubicBezTo>
                    <a:pt x="696" y="91"/>
                    <a:pt x="698" y="91"/>
                    <a:pt x="701" y="91"/>
                  </a:cubicBezTo>
                  <a:cubicBezTo>
                    <a:pt x="701" y="75"/>
                    <a:pt x="701" y="59"/>
                    <a:pt x="701" y="43"/>
                  </a:cubicBezTo>
                  <a:cubicBezTo>
                    <a:pt x="698" y="43"/>
                    <a:pt x="695" y="43"/>
                    <a:pt x="693" y="43"/>
                  </a:cubicBezTo>
                  <a:cubicBezTo>
                    <a:pt x="693" y="52"/>
                    <a:pt x="693" y="61"/>
                    <a:pt x="693" y="69"/>
                  </a:cubicBezTo>
                  <a:cubicBezTo>
                    <a:pt x="692" y="72"/>
                    <a:pt x="692" y="76"/>
                    <a:pt x="691" y="79"/>
                  </a:cubicBezTo>
                  <a:cubicBezTo>
                    <a:pt x="689" y="84"/>
                    <a:pt x="684" y="87"/>
                    <a:pt x="677" y="86"/>
                  </a:cubicBezTo>
                  <a:cubicBezTo>
                    <a:pt x="672" y="85"/>
                    <a:pt x="669" y="82"/>
                    <a:pt x="668" y="75"/>
                  </a:cubicBezTo>
                  <a:cubicBezTo>
                    <a:pt x="668" y="73"/>
                    <a:pt x="668" y="71"/>
                    <a:pt x="668" y="68"/>
                  </a:cubicBezTo>
                  <a:cubicBezTo>
                    <a:pt x="668" y="60"/>
                    <a:pt x="668" y="51"/>
                    <a:pt x="668" y="43"/>
                  </a:cubicBezTo>
                  <a:cubicBezTo>
                    <a:pt x="665" y="43"/>
                    <a:pt x="663" y="43"/>
                    <a:pt x="660" y="43"/>
                  </a:cubicBezTo>
                  <a:cubicBezTo>
                    <a:pt x="660" y="54"/>
                    <a:pt x="659" y="65"/>
                    <a:pt x="660" y="77"/>
                  </a:cubicBezTo>
                  <a:close/>
                  <a:moveTo>
                    <a:pt x="722" y="64"/>
                  </a:moveTo>
                  <a:cubicBezTo>
                    <a:pt x="722" y="61"/>
                    <a:pt x="723" y="59"/>
                    <a:pt x="724" y="56"/>
                  </a:cubicBezTo>
                  <a:cubicBezTo>
                    <a:pt x="726" y="51"/>
                    <a:pt x="732" y="48"/>
                    <a:pt x="737" y="48"/>
                  </a:cubicBezTo>
                  <a:cubicBezTo>
                    <a:pt x="742" y="49"/>
                    <a:pt x="746" y="53"/>
                    <a:pt x="746" y="59"/>
                  </a:cubicBezTo>
                  <a:cubicBezTo>
                    <a:pt x="747" y="64"/>
                    <a:pt x="747" y="68"/>
                    <a:pt x="747" y="72"/>
                  </a:cubicBezTo>
                  <a:cubicBezTo>
                    <a:pt x="747" y="78"/>
                    <a:pt x="747" y="85"/>
                    <a:pt x="747" y="91"/>
                  </a:cubicBezTo>
                  <a:cubicBezTo>
                    <a:pt x="750" y="91"/>
                    <a:pt x="752" y="91"/>
                    <a:pt x="755" y="91"/>
                  </a:cubicBezTo>
                  <a:cubicBezTo>
                    <a:pt x="755" y="86"/>
                    <a:pt x="755" y="80"/>
                    <a:pt x="755" y="74"/>
                  </a:cubicBezTo>
                  <a:cubicBezTo>
                    <a:pt x="755" y="67"/>
                    <a:pt x="755" y="61"/>
                    <a:pt x="754" y="54"/>
                  </a:cubicBezTo>
                  <a:cubicBezTo>
                    <a:pt x="752" y="46"/>
                    <a:pt x="747" y="42"/>
                    <a:pt x="738" y="41"/>
                  </a:cubicBezTo>
                  <a:cubicBezTo>
                    <a:pt x="732" y="41"/>
                    <a:pt x="727" y="44"/>
                    <a:pt x="722" y="49"/>
                  </a:cubicBezTo>
                  <a:cubicBezTo>
                    <a:pt x="722" y="47"/>
                    <a:pt x="722" y="45"/>
                    <a:pt x="722" y="43"/>
                  </a:cubicBezTo>
                  <a:cubicBezTo>
                    <a:pt x="719" y="43"/>
                    <a:pt x="717" y="43"/>
                    <a:pt x="714" y="43"/>
                  </a:cubicBezTo>
                  <a:cubicBezTo>
                    <a:pt x="714" y="59"/>
                    <a:pt x="714" y="75"/>
                    <a:pt x="714" y="91"/>
                  </a:cubicBezTo>
                  <a:cubicBezTo>
                    <a:pt x="717" y="91"/>
                    <a:pt x="719" y="91"/>
                    <a:pt x="722" y="91"/>
                  </a:cubicBezTo>
                  <a:cubicBezTo>
                    <a:pt x="722" y="82"/>
                    <a:pt x="722" y="73"/>
                    <a:pt x="722" y="64"/>
                  </a:cubicBezTo>
                  <a:close/>
                  <a:moveTo>
                    <a:pt x="585" y="91"/>
                  </a:moveTo>
                  <a:cubicBezTo>
                    <a:pt x="585" y="82"/>
                    <a:pt x="585" y="73"/>
                    <a:pt x="586" y="65"/>
                  </a:cubicBezTo>
                  <a:cubicBezTo>
                    <a:pt x="586" y="61"/>
                    <a:pt x="587" y="56"/>
                    <a:pt x="589" y="53"/>
                  </a:cubicBezTo>
                  <a:cubicBezTo>
                    <a:pt x="592" y="49"/>
                    <a:pt x="597" y="48"/>
                    <a:pt x="602" y="49"/>
                  </a:cubicBezTo>
                  <a:cubicBezTo>
                    <a:pt x="607" y="50"/>
                    <a:pt x="609" y="53"/>
                    <a:pt x="610" y="58"/>
                  </a:cubicBezTo>
                  <a:cubicBezTo>
                    <a:pt x="610" y="61"/>
                    <a:pt x="610" y="64"/>
                    <a:pt x="610" y="66"/>
                  </a:cubicBezTo>
                  <a:cubicBezTo>
                    <a:pt x="610" y="75"/>
                    <a:pt x="610" y="83"/>
                    <a:pt x="610" y="91"/>
                  </a:cubicBezTo>
                  <a:cubicBezTo>
                    <a:pt x="613" y="91"/>
                    <a:pt x="616" y="91"/>
                    <a:pt x="618" y="91"/>
                  </a:cubicBezTo>
                  <a:cubicBezTo>
                    <a:pt x="618" y="79"/>
                    <a:pt x="618" y="67"/>
                    <a:pt x="617" y="55"/>
                  </a:cubicBezTo>
                  <a:cubicBezTo>
                    <a:pt x="617" y="46"/>
                    <a:pt x="611" y="42"/>
                    <a:pt x="601" y="41"/>
                  </a:cubicBezTo>
                  <a:cubicBezTo>
                    <a:pt x="595" y="41"/>
                    <a:pt x="590" y="44"/>
                    <a:pt x="586" y="49"/>
                  </a:cubicBezTo>
                  <a:cubicBezTo>
                    <a:pt x="585" y="47"/>
                    <a:pt x="585" y="45"/>
                    <a:pt x="585" y="43"/>
                  </a:cubicBezTo>
                  <a:cubicBezTo>
                    <a:pt x="582" y="43"/>
                    <a:pt x="580" y="43"/>
                    <a:pt x="577" y="43"/>
                  </a:cubicBezTo>
                  <a:cubicBezTo>
                    <a:pt x="577" y="59"/>
                    <a:pt x="577" y="75"/>
                    <a:pt x="577" y="91"/>
                  </a:cubicBezTo>
                  <a:cubicBezTo>
                    <a:pt x="580" y="91"/>
                    <a:pt x="583" y="91"/>
                    <a:pt x="585" y="91"/>
                  </a:cubicBezTo>
                  <a:close/>
                  <a:moveTo>
                    <a:pt x="266" y="92"/>
                  </a:moveTo>
                  <a:cubicBezTo>
                    <a:pt x="269" y="92"/>
                    <a:pt x="271" y="92"/>
                    <a:pt x="274" y="92"/>
                  </a:cubicBezTo>
                  <a:cubicBezTo>
                    <a:pt x="274" y="89"/>
                    <a:pt x="274" y="87"/>
                    <a:pt x="274" y="85"/>
                  </a:cubicBezTo>
                  <a:cubicBezTo>
                    <a:pt x="274" y="77"/>
                    <a:pt x="274" y="69"/>
                    <a:pt x="274" y="62"/>
                  </a:cubicBezTo>
                  <a:cubicBezTo>
                    <a:pt x="274" y="54"/>
                    <a:pt x="280" y="48"/>
                    <a:pt x="287" y="48"/>
                  </a:cubicBezTo>
                  <a:cubicBezTo>
                    <a:pt x="294" y="48"/>
                    <a:pt x="297" y="52"/>
                    <a:pt x="298" y="60"/>
                  </a:cubicBezTo>
                  <a:cubicBezTo>
                    <a:pt x="299" y="66"/>
                    <a:pt x="299" y="72"/>
                    <a:pt x="299" y="78"/>
                  </a:cubicBezTo>
                  <a:cubicBezTo>
                    <a:pt x="299" y="82"/>
                    <a:pt x="299" y="87"/>
                    <a:pt x="299" y="92"/>
                  </a:cubicBezTo>
                  <a:cubicBezTo>
                    <a:pt x="302" y="92"/>
                    <a:pt x="304" y="92"/>
                    <a:pt x="307" y="92"/>
                  </a:cubicBezTo>
                  <a:cubicBezTo>
                    <a:pt x="307" y="82"/>
                    <a:pt x="307" y="72"/>
                    <a:pt x="307" y="63"/>
                  </a:cubicBezTo>
                  <a:cubicBezTo>
                    <a:pt x="307" y="61"/>
                    <a:pt x="307" y="59"/>
                    <a:pt x="306" y="57"/>
                  </a:cubicBezTo>
                  <a:cubicBezTo>
                    <a:pt x="305" y="46"/>
                    <a:pt x="298" y="39"/>
                    <a:pt x="287" y="42"/>
                  </a:cubicBezTo>
                  <a:cubicBezTo>
                    <a:pt x="282" y="43"/>
                    <a:pt x="278" y="46"/>
                    <a:pt x="274" y="48"/>
                  </a:cubicBezTo>
                  <a:cubicBezTo>
                    <a:pt x="274" y="47"/>
                    <a:pt x="274" y="45"/>
                    <a:pt x="274" y="43"/>
                  </a:cubicBezTo>
                  <a:cubicBezTo>
                    <a:pt x="271" y="43"/>
                    <a:pt x="269" y="43"/>
                    <a:pt x="266" y="43"/>
                  </a:cubicBezTo>
                  <a:cubicBezTo>
                    <a:pt x="266" y="59"/>
                    <a:pt x="266" y="75"/>
                    <a:pt x="266" y="92"/>
                  </a:cubicBezTo>
                  <a:close/>
                  <a:moveTo>
                    <a:pt x="515" y="41"/>
                  </a:moveTo>
                  <a:cubicBezTo>
                    <a:pt x="513" y="41"/>
                    <a:pt x="512" y="41"/>
                    <a:pt x="510" y="41"/>
                  </a:cubicBezTo>
                  <a:cubicBezTo>
                    <a:pt x="502" y="42"/>
                    <a:pt x="496" y="47"/>
                    <a:pt x="495" y="54"/>
                  </a:cubicBezTo>
                  <a:cubicBezTo>
                    <a:pt x="494" y="60"/>
                    <a:pt x="497" y="66"/>
                    <a:pt x="505" y="69"/>
                  </a:cubicBezTo>
                  <a:cubicBezTo>
                    <a:pt x="508" y="71"/>
                    <a:pt x="512" y="72"/>
                    <a:pt x="514" y="74"/>
                  </a:cubicBezTo>
                  <a:cubicBezTo>
                    <a:pt x="516" y="76"/>
                    <a:pt x="517" y="79"/>
                    <a:pt x="517" y="81"/>
                  </a:cubicBezTo>
                  <a:cubicBezTo>
                    <a:pt x="516" y="83"/>
                    <a:pt x="514" y="85"/>
                    <a:pt x="512" y="86"/>
                  </a:cubicBezTo>
                  <a:cubicBezTo>
                    <a:pt x="510" y="86"/>
                    <a:pt x="507" y="86"/>
                    <a:pt x="505" y="86"/>
                  </a:cubicBezTo>
                  <a:cubicBezTo>
                    <a:pt x="502" y="85"/>
                    <a:pt x="498" y="84"/>
                    <a:pt x="495" y="82"/>
                  </a:cubicBezTo>
                  <a:cubicBezTo>
                    <a:pt x="494" y="91"/>
                    <a:pt x="495" y="92"/>
                    <a:pt x="503" y="93"/>
                  </a:cubicBezTo>
                  <a:cubicBezTo>
                    <a:pt x="507" y="93"/>
                    <a:pt x="512" y="93"/>
                    <a:pt x="515" y="92"/>
                  </a:cubicBezTo>
                  <a:cubicBezTo>
                    <a:pt x="521" y="90"/>
                    <a:pt x="524" y="86"/>
                    <a:pt x="525" y="81"/>
                  </a:cubicBezTo>
                  <a:cubicBezTo>
                    <a:pt x="526" y="74"/>
                    <a:pt x="524" y="70"/>
                    <a:pt x="518" y="67"/>
                  </a:cubicBezTo>
                  <a:cubicBezTo>
                    <a:pt x="515" y="65"/>
                    <a:pt x="511" y="63"/>
                    <a:pt x="508" y="62"/>
                  </a:cubicBezTo>
                  <a:cubicBezTo>
                    <a:pt x="504" y="60"/>
                    <a:pt x="503" y="57"/>
                    <a:pt x="504" y="53"/>
                  </a:cubicBezTo>
                  <a:cubicBezTo>
                    <a:pt x="504" y="50"/>
                    <a:pt x="507" y="48"/>
                    <a:pt x="511" y="48"/>
                  </a:cubicBezTo>
                  <a:cubicBezTo>
                    <a:pt x="515" y="49"/>
                    <a:pt x="519" y="50"/>
                    <a:pt x="523" y="50"/>
                  </a:cubicBezTo>
                  <a:cubicBezTo>
                    <a:pt x="523" y="43"/>
                    <a:pt x="523" y="42"/>
                    <a:pt x="515" y="41"/>
                  </a:cubicBezTo>
                  <a:close/>
                  <a:moveTo>
                    <a:pt x="642" y="81"/>
                  </a:moveTo>
                  <a:cubicBezTo>
                    <a:pt x="641" y="70"/>
                    <a:pt x="641" y="60"/>
                    <a:pt x="641" y="49"/>
                  </a:cubicBezTo>
                  <a:cubicBezTo>
                    <a:pt x="645" y="49"/>
                    <a:pt x="649" y="49"/>
                    <a:pt x="653" y="49"/>
                  </a:cubicBezTo>
                  <a:cubicBezTo>
                    <a:pt x="653" y="47"/>
                    <a:pt x="653" y="45"/>
                    <a:pt x="653" y="42"/>
                  </a:cubicBezTo>
                  <a:cubicBezTo>
                    <a:pt x="649" y="42"/>
                    <a:pt x="645" y="42"/>
                    <a:pt x="641" y="42"/>
                  </a:cubicBezTo>
                  <a:cubicBezTo>
                    <a:pt x="641" y="38"/>
                    <a:pt x="641" y="33"/>
                    <a:pt x="641" y="29"/>
                  </a:cubicBezTo>
                  <a:cubicBezTo>
                    <a:pt x="629" y="28"/>
                    <a:pt x="634" y="37"/>
                    <a:pt x="632" y="42"/>
                  </a:cubicBezTo>
                  <a:cubicBezTo>
                    <a:pt x="630" y="42"/>
                    <a:pt x="627" y="43"/>
                    <a:pt x="625" y="43"/>
                  </a:cubicBezTo>
                  <a:cubicBezTo>
                    <a:pt x="625" y="45"/>
                    <a:pt x="625" y="47"/>
                    <a:pt x="625" y="49"/>
                  </a:cubicBezTo>
                  <a:cubicBezTo>
                    <a:pt x="627" y="49"/>
                    <a:pt x="630" y="49"/>
                    <a:pt x="633" y="50"/>
                  </a:cubicBezTo>
                  <a:cubicBezTo>
                    <a:pt x="633" y="51"/>
                    <a:pt x="633" y="53"/>
                    <a:pt x="633" y="55"/>
                  </a:cubicBezTo>
                  <a:cubicBezTo>
                    <a:pt x="633" y="63"/>
                    <a:pt x="633" y="72"/>
                    <a:pt x="633" y="80"/>
                  </a:cubicBezTo>
                  <a:cubicBezTo>
                    <a:pt x="633" y="89"/>
                    <a:pt x="638" y="93"/>
                    <a:pt x="647" y="93"/>
                  </a:cubicBezTo>
                  <a:cubicBezTo>
                    <a:pt x="653" y="93"/>
                    <a:pt x="654" y="92"/>
                    <a:pt x="653" y="85"/>
                  </a:cubicBezTo>
                  <a:cubicBezTo>
                    <a:pt x="646" y="87"/>
                    <a:pt x="642" y="86"/>
                    <a:pt x="642" y="81"/>
                  </a:cubicBezTo>
                  <a:close/>
                  <a:moveTo>
                    <a:pt x="563" y="91"/>
                  </a:moveTo>
                  <a:cubicBezTo>
                    <a:pt x="563" y="69"/>
                    <a:pt x="563" y="46"/>
                    <a:pt x="563" y="23"/>
                  </a:cubicBezTo>
                  <a:cubicBezTo>
                    <a:pt x="560" y="23"/>
                    <a:pt x="557" y="23"/>
                    <a:pt x="555" y="23"/>
                  </a:cubicBezTo>
                  <a:cubicBezTo>
                    <a:pt x="555" y="46"/>
                    <a:pt x="555" y="69"/>
                    <a:pt x="555" y="91"/>
                  </a:cubicBezTo>
                  <a:cubicBezTo>
                    <a:pt x="558" y="91"/>
                    <a:pt x="560" y="91"/>
                    <a:pt x="563" y="91"/>
                  </a:cubicBezTo>
                  <a:close/>
                  <a:moveTo>
                    <a:pt x="246" y="92"/>
                  </a:moveTo>
                  <a:cubicBezTo>
                    <a:pt x="249" y="92"/>
                    <a:pt x="251" y="92"/>
                    <a:pt x="253" y="92"/>
                  </a:cubicBezTo>
                  <a:cubicBezTo>
                    <a:pt x="253" y="75"/>
                    <a:pt x="253" y="59"/>
                    <a:pt x="253" y="43"/>
                  </a:cubicBezTo>
                  <a:cubicBezTo>
                    <a:pt x="251" y="43"/>
                    <a:pt x="249" y="43"/>
                    <a:pt x="246" y="43"/>
                  </a:cubicBezTo>
                  <a:cubicBezTo>
                    <a:pt x="246" y="59"/>
                    <a:pt x="246" y="76"/>
                    <a:pt x="246" y="92"/>
                  </a:cubicBezTo>
                  <a:close/>
                  <a:moveTo>
                    <a:pt x="251" y="32"/>
                  </a:moveTo>
                  <a:cubicBezTo>
                    <a:pt x="252" y="30"/>
                    <a:pt x="254" y="29"/>
                    <a:pt x="255" y="27"/>
                  </a:cubicBezTo>
                  <a:cubicBezTo>
                    <a:pt x="256" y="23"/>
                    <a:pt x="253" y="21"/>
                    <a:pt x="250" y="21"/>
                  </a:cubicBezTo>
                  <a:cubicBezTo>
                    <a:pt x="247" y="21"/>
                    <a:pt x="244" y="23"/>
                    <a:pt x="245" y="26"/>
                  </a:cubicBezTo>
                  <a:cubicBezTo>
                    <a:pt x="245" y="28"/>
                    <a:pt x="247" y="30"/>
                    <a:pt x="248" y="32"/>
                  </a:cubicBezTo>
                  <a:cubicBezTo>
                    <a:pt x="249" y="32"/>
                    <a:pt x="250" y="32"/>
                    <a:pt x="251" y="32"/>
                  </a:cubicBezTo>
                  <a:close/>
                </a:path>
              </a:pathLst>
            </a:custGeom>
            <a:solidFill>
              <a:srgbClr val="FFFFFF"/>
            </a:solidFill>
            <a:ln>
              <a:noFill/>
            </a:ln>
          </p:spPr>
          <p:txBody>
            <a:bodyPr vert="horz" wrap="square" lIns="87857" tIns="43929" rIns="87857" bIns="43929" numCol="1" anchor="t" anchorCtr="0" compatLnSpc="1">
              <a:prstTxWarp prst="textNoShape">
                <a:avLst/>
              </a:prstTxWarp>
            </a:bodyPr>
            <a:lstStyle/>
            <a:p>
              <a:pPr defTabSz="896085"/>
              <a:endParaRPr lang="en-US" sz="1729">
                <a:solidFill>
                  <a:srgbClr val="1A1A1A"/>
                </a:solidFill>
              </a:endParaRPr>
            </a:p>
          </p:txBody>
        </p:sp>
      </p:grpSp>
      <p:sp>
        <p:nvSpPr>
          <p:cNvPr id="247" name="TextBox 246"/>
          <p:cNvSpPr txBox="1"/>
          <p:nvPr/>
        </p:nvSpPr>
        <p:spPr>
          <a:xfrm>
            <a:off x="10132316" y="2273673"/>
            <a:ext cx="2064977" cy="162890"/>
          </a:xfrm>
          <a:prstGeom prst="rect">
            <a:avLst/>
          </a:prstGeom>
          <a:noFill/>
        </p:spPr>
        <p:txBody>
          <a:bodyPr wrap="square" lIns="0" tIns="0" rIns="0" bIns="0" rtlCol="0">
            <a:spAutoFit/>
          </a:bodyPr>
          <a:lstStyle/>
          <a:p>
            <a:pPr algn="ctr" defTabSz="1218184">
              <a:lnSpc>
                <a:spcPct val="90000"/>
              </a:lnSpc>
              <a:spcBef>
                <a:spcPct val="20000"/>
              </a:spcBef>
              <a:buSzPct val="80000"/>
            </a:pPr>
            <a:r>
              <a:rPr lang="en-US" sz="1176" dirty="0">
                <a:solidFill>
                  <a:srgbClr val="1A1A1A"/>
                </a:solidFill>
              </a:rPr>
              <a:t>3rd party clouds/hosting</a:t>
            </a:r>
          </a:p>
        </p:txBody>
      </p:sp>
      <p:grpSp>
        <p:nvGrpSpPr>
          <p:cNvPr id="257" name="Group 256"/>
          <p:cNvGrpSpPr/>
          <p:nvPr/>
        </p:nvGrpSpPr>
        <p:grpSpPr>
          <a:xfrm>
            <a:off x="7868086" y="1619895"/>
            <a:ext cx="694811" cy="493635"/>
            <a:chOff x="5543178" y="2749845"/>
            <a:chExt cx="1350118" cy="1163895"/>
          </a:xfrm>
        </p:grpSpPr>
        <p:sp>
          <p:nvSpPr>
            <p:cNvPr id="258" name="Isosceles Triangle 257"/>
            <p:cNvSpPr/>
            <p:nvPr/>
          </p:nvSpPr>
          <p:spPr bwMode="auto">
            <a:xfrm>
              <a:off x="5543178" y="2749845"/>
              <a:ext cx="1350118" cy="1163895"/>
            </a:xfrm>
            <a:prstGeom prst="triangl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822" fontAlgn="base">
                <a:lnSpc>
                  <a:spcPct val="90000"/>
                </a:lnSpc>
                <a:spcBef>
                  <a:spcPct val="0"/>
                </a:spcBef>
                <a:spcAft>
                  <a:spcPct val="0"/>
                </a:spcAft>
              </a:pPr>
              <a:endParaRPr lang="en-US" sz="1960" spc="-49" dirty="0">
                <a:solidFill>
                  <a:srgbClr val="1A1A1A"/>
                </a:solidFill>
              </a:endParaRPr>
            </a:p>
          </p:txBody>
        </p:sp>
        <p:grpSp>
          <p:nvGrpSpPr>
            <p:cNvPr id="259" name="Group 4"/>
            <p:cNvGrpSpPr>
              <a:grpSpLocks noChangeAspect="1"/>
            </p:cNvGrpSpPr>
            <p:nvPr/>
          </p:nvGrpSpPr>
          <p:grpSpPr bwMode="auto">
            <a:xfrm>
              <a:off x="5825237" y="3094530"/>
              <a:ext cx="783475" cy="778536"/>
              <a:chOff x="3125" y="1415"/>
              <a:chExt cx="1586" cy="1576"/>
            </a:xfrm>
            <a:solidFill>
              <a:schemeClr val="tx2"/>
            </a:solidFill>
          </p:grpSpPr>
          <p:sp>
            <p:nvSpPr>
              <p:cNvPr id="260" name="Freeform 5"/>
              <p:cNvSpPr>
                <a:spLocks/>
              </p:cNvSpPr>
              <p:nvPr/>
            </p:nvSpPr>
            <p:spPr bwMode="auto">
              <a:xfrm>
                <a:off x="3942" y="2006"/>
                <a:ext cx="273" cy="494"/>
              </a:xfrm>
              <a:custGeom>
                <a:avLst/>
                <a:gdLst>
                  <a:gd name="T0" fmla="*/ 19 w 115"/>
                  <a:gd name="T1" fmla="*/ 0 h 208"/>
                  <a:gd name="T2" fmla="*/ 0 w 115"/>
                  <a:gd name="T3" fmla="*/ 7 h 208"/>
                  <a:gd name="T4" fmla="*/ 0 w 115"/>
                  <a:gd name="T5" fmla="*/ 207 h 208"/>
                  <a:gd name="T6" fmla="*/ 3 w 115"/>
                  <a:gd name="T7" fmla="*/ 208 h 208"/>
                  <a:gd name="T8" fmla="*/ 114 w 115"/>
                  <a:gd name="T9" fmla="*/ 135 h 208"/>
                  <a:gd name="T10" fmla="*/ 114 w 115"/>
                  <a:gd name="T11" fmla="*/ 131 h 208"/>
                  <a:gd name="T12" fmla="*/ 115 w 115"/>
                  <a:gd name="T13" fmla="*/ 119 h 208"/>
                  <a:gd name="T14" fmla="*/ 19 w 115"/>
                  <a:gd name="T15" fmla="*/ 0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208">
                    <a:moveTo>
                      <a:pt x="19" y="0"/>
                    </a:moveTo>
                    <a:cubicBezTo>
                      <a:pt x="13" y="4"/>
                      <a:pt x="6" y="6"/>
                      <a:pt x="0" y="7"/>
                    </a:cubicBezTo>
                    <a:cubicBezTo>
                      <a:pt x="0" y="207"/>
                      <a:pt x="0" y="207"/>
                      <a:pt x="0" y="207"/>
                    </a:cubicBezTo>
                    <a:cubicBezTo>
                      <a:pt x="1" y="208"/>
                      <a:pt x="2" y="208"/>
                      <a:pt x="3" y="208"/>
                    </a:cubicBezTo>
                    <a:cubicBezTo>
                      <a:pt x="114" y="135"/>
                      <a:pt x="114" y="135"/>
                      <a:pt x="114" y="135"/>
                    </a:cubicBezTo>
                    <a:cubicBezTo>
                      <a:pt x="114" y="134"/>
                      <a:pt x="114" y="132"/>
                      <a:pt x="114" y="131"/>
                    </a:cubicBezTo>
                    <a:cubicBezTo>
                      <a:pt x="114" y="127"/>
                      <a:pt x="115" y="123"/>
                      <a:pt x="115" y="119"/>
                    </a:cubicBezTo>
                    <a:lnTo>
                      <a:pt x="1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3859"/>
                <a:endParaRPr lang="en-US" sz="1764">
                  <a:solidFill>
                    <a:srgbClr val="1A1A1A"/>
                  </a:solidFill>
                </a:endParaRPr>
              </a:p>
            </p:txBody>
          </p:sp>
          <p:sp>
            <p:nvSpPr>
              <p:cNvPr id="261" name="Freeform 6"/>
              <p:cNvSpPr>
                <a:spLocks/>
              </p:cNvSpPr>
              <p:nvPr/>
            </p:nvSpPr>
            <p:spPr bwMode="auto">
              <a:xfrm>
                <a:off x="3600" y="2013"/>
                <a:ext cx="275" cy="487"/>
              </a:xfrm>
              <a:custGeom>
                <a:avLst/>
                <a:gdLst>
                  <a:gd name="T0" fmla="*/ 0 w 116"/>
                  <a:gd name="T1" fmla="*/ 106 h 205"/>
                  <a:gd name="T2" fmla="*/ 5 w 116"/>
                  <a:gd name="T3" fmla="*/ 128 h 205"/>
                  <a:gd name="T4" fmla="*/ 3 w 116"/>
                  <a:gd name="T5" fmla="*/ 141 h 205"/>
                  <a:gd name="T6" fmla="*/ 116 w 116"/>
                  <a:gd name="T7" fmla="*/ 205 h 205"/>
                  <a:gd name="T8" fmla="*/ 116 w 116"/>
                  <a:gd name="T9" fmla="*/ 1 h 205"/>
                  <a:gd name="T10" fmla="*/ 113 w 116"/>
                  <a:gd name="T11" fmla="*/ 0 h 205"/>
                  <a:gd name="T12" fmla="*/ 0 w 116"/>
                  <a:gd name="T13" fmla="*/ 106 h 205"/>
                </a:gdLst>
                <a:ahLst/>
                <a:cxnLst>
                  <a:cxn ang="0">
                    <a:pos x="T0" y="T1"/>
                  </a:cxn>
                  <a:cxn ang="0">
                    <a:pos x="T2" y="T3"/>
                  </a:cxn>
                  <a:cxn ang="0">
                    <a:pos x="T4" y="T5"/>
                  </a:cxn>
                  <a:cxn ang="0">
                    <a:pos x="T6" y="T7"/>
                  </a:cxn>
                  <a:cxn ang="0">
                    <a:pos x="T8" y="T9"/>
                  </a:cxn>
                  <a:cxn ang="0">
                    <a:pos x="T10" y="T11"/>
                  </a:cxn>
                  <a:cxn ang="0">
                    <a:pos x="T12" y="T13"/>
                  </a:cxn>
                </a:cxnLst>
                <a:rect l="0" t="0" r="r" b="b"/>
                <a:pathLst>
                  <a:path w="116" h="205">
                    <a:moveTo>
                      <a:pt x="0" y="106"/>
                    </a:moveTo>
                    <a:cubicBezTo>
                      <a:pt x="3" y="113"/>
                      <a:pt x="5" y="120"/>
                      <a:pt x="5" y="128"/>
                    </a:cubicBezTo>
                    <a:cubicBezTo>
                      <a:pt x="5" y="132"/>
                      <a:pt x="4" y="137"/>
                      <a:pt x="3" y="141"/>
                    </a:cubicBezTo>
                    <a:cubicBezTo>
                      <a:pt x="116" y="205"/>
                      <a:pt x="116" y="205"/>
                      <a:pt x="116" y="205"/>
                    </a:cubicBezTo>
                    <a:cubicBezTo>
                      <a:pt x="116" y="1"/>
                      <a:pt x="116" y="1"/>
                      <a:pt x="116" y="1"/>
                    </a:cubicBezTo>
                    <a:cubicBezTo>
                      <a:pt x="115" y="1"/>
                      <a:pt x="114" y="1"/>
                      <a:pt x="113" y="0"/>
                    </a:cubicBezTo>
                    <a:lnTo>
                      <a:pt x="0"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3859"/>
                <a:endParaRPr lang="en-US" sz="1764">
                  <a:solidFill>
                    <a:srgbClr val="1A1A1A"/>
                  </a:solidFill>
                </a:endParaRPr>
              </a:p>
            </p:txBody>
          </p:sp>
          <p:sp>
            <p:nvSpPr>
              <p:cNvPr id="262" name="Freeform 7"/>
              <p:cNvSpPr>
                <a:spLocks noEditPoints="1"/>
              </p:cNvSpPr>
              <p:nvPr/>
            </p:nvSpPr>
            <p:spPr bwMode="auto">
              <a:xfrm>
                <a:off x="3125" y="1415"/>
                <a:ext cx="1586" cy="1576"/>
              </a:xfrm>
              <a:custGeom>
                <a:avLst/>
                <a:gdLst>
                  <a:gd name="T0" fmla="*/ 331 w 668"/>
                  <a:gd name="T1" fmla="*/ 0 h 664"/>
                  <a:gd name="T2" fmla="*/ 0 w 668"/>
                  <a:gd name="T3" fmla="*/ 391 h 664"/>
                  <a:gd name="T4" fmla="*/ 331 w 668"/>
                  <a:gd name="T5" fmla="*/ 664 h 664"/>
                  <a:gd name="T6" fmla="*/ 668 w 668"/>
                  <a:gd name="T7" fmla="*/ 391 h 664"/>
                  <a:gd name="T8" fmla="*/ 331 w 668"/>
                  <a:gd name="T9" fmla="*/ 0 h 664"/>
                  <a:gd name="T10" fmla="*/ 511 w 668"/>
                  <a:gd name="T11" fmla="*/ 434 h 664"/>
                  <a:gd name="T12" fmla="*/ 473 w 668"/>
                  <a:gd name="T13" fmla="*/ 417 h 664"/>
                  <a:gd name="T14" fmla="*/ 379 w 668"/>
                  <a:gd name="T15" fmla="*/ 478 h 664"/>
                  <a:gd name="T16" fmla="*/ 389 w 668"/>
                  <a:gd name="T17" fmla="*/ 509 h 664"/>
                  <a:gd name="T18" fmla="*/ 335 w 668"/>
                  <a:gd name="T19" fmla="*/ 563 h 664"/>
                  <a:gd name="T20" fmla="*/ 282 w 668"/>
                  <a:gd name="T21" fmla="*/ 509 h 664"/>
                  <a:gd name="T22" fmla="*/ 293 w 668"/>
                  <a:gd name="T23" fmla="*/ 477 h 664"/>
                  <a:gd name="T24" fmla="*/ 189 w 668"/>
                  <a:gd name="T25" fmla="*/ 418 h 664"/>
                  <a:gd name="T26" fmla="*/ 152 w 668"/>
                  <a:gd name="T27" fmla="*/ 434 h 664"/>
                  <a:gd name="T28" fmla="*/ 98 w 668"/>
                  <a:gd name="T29" fmla="*/ 380 h 664"/>
                  <a:gd name="T30" fmla="*/ 152 w 668"/>
                  <a:gd name="T31" fmla="*/ 327 h 664"/>
                  <a:gd name="T32" fmla="*/ 178 w 668"/>
                  <a:gd name="T33" fmla="*/ 334 h 664"/>
                  <a:gd name="T34" fmla="*/ 287 w 668"/>
                  <a:gd name="T35" fmla="*/ 232 h 664"/>
                  <a:gd name="T36" fmla="*/ 277 w 668"/>
                  <a:gd name="T37" fmla="*/ 198 h 664"/>
                  <a:gd name="T38" fmla="*/ 335 w 668"/>
                  <a:gd name="T39" fmla="*/ 140 h 664"/>
                  <a:gd name="T40" fmla="*/ 394 w 668"/>
                  <a:gd name="T41" fmla="*/ 198 h 664"/>
                  <a:gd name="T42" fmla="*/ 386 w 668"/>
                  <a:gd name="T43" fmla="*/ 227 h 664"/>
                  <a:gd name="T44" fmla="*/ 478 w 668"/>
                  <a:gd name="T45" fmla="*/ 339 h 664"/>
                  <a:gd name="T46" fmla="*/ 511 w 668"/>
                  <a:gd name="T47" fmla="*/ 327 h 664"/>
                  <a:gd name="T48" fmla="*/ 565 w 668"/>
                  <a:gd name="T49" fmla="*/ 380 h 664"/>
                  <a:gd name="T50" fmla="*/ 511 w 668"/>
                  <a:gd name="T51" fmla="*/ 434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8" h="664">
                    <a:moveTo>
                      <a:pt x="331" y="0"/>
                    </a:moveTo>
                    <a:cubicBezTo>
                      <a:pt x="0" y="391"/>
                      <a:pt x="0" y="391"/>
                      <a:pt x="0" y="391"/>
                    </a:cubicBezTo>
                    <a:cubicBezTo>
                      <a:pt x="331" y="664"/>
                      <a:pt x="331" y="664"/>
                      <a:pt x="331" y="664"/>
                    </a:cubicBezTo>
                    <a:cubicBezTo>
                      <a:pt x="668" y="391"/>
                      <a:pt x="668" y="391"/>
                      <a:pt x="668" y="391"/>
                    </a:cubicBezTo>
                    <a:lnTo>
                      <a:pt x="331" y="0"/>
                    </a:lnTo>
                    <a:close/>
                    <a:moveTo>
                      <a:pt x="511" y="434"/>
                    </a:moveTo>
                    <a:cubicBezTo>
                      <a:pt x="496" y="434"/>
                      <a:pt x="482" y="427"/>
                      <a:pt x="473" y="417"/>
                    </a:cubicBezTo>
                    <a:cubicBezTo>
                      <a:pt x="379" y="478"/>
                      <a:pt x="379" y="478"/>
                      <a:pt x="379" y="478"/>
                    </a:cubicBezTo>
                    <a:cubicBezTo>
                      <a:pt x="385" y="487"/>
                      <a:pt x="389" y="498"/>
                      <a:pt x="389" y="509"/>
                    </a:cubicBezTo>
                    <a:cubicBezTo>
                      <a:pt x="389" y="539"/>
                      <a:pt x="365" y="563"/>
                      <a:pt x="335" y="563"/>
                    </a:cubicBezTo>
                    <a:cubicBezTo>
                      <a:pt x="305" y="563"/>
                      <a:pt x="282" y="539"/>
                      <a:pt x="282" y="509"/>
                    </a:cubicBezTo>
                    <a:cubicBezTo>
                      <a:pt x="282" y="497"/>
                      <a:pt x="286" y="486"/>
                      <a:pt x="293" y="477"/>
                    </a:cubicBezTo>
                    <a:cubicBezTo>
                      <a:pt x="189" y="418"/>
                      <a:pt x="189" y="418"/>
                      <a:pt x="189" y="418"/>
                    </a:cubicBezTo>
                    <a:cubicBezTo>
                      <a:pt x="179" y="428"/>
                      <a:pt x="166" y="434"/>
                      <a:pt x="152" y="434"/>
                    </a:cubicBezTo>
                    <a:cubicBezTo>
                      <a:pt x="122" y="434"/>
                      <a:pt x="98" y="410"/>
                      <a:pt x="98" y="380"/>
                    </a:cubicBezTo>
                    <a:cubicBezTo>
                      <a:pt x="98" y="350"/>
                      <a:pt x="122" y="327"/>
                      <a:pt x="152" y="327"/>
                    </a:cubicBezTo>
                    <a:cubicBezTo>
                      <a:pt x="161" y="327"/>
                      <a:pt x="170" y="329"/>
                      <a:pt x="178" y="334"/>
                    </a:cubicBezTo>
                    <a:cubicBezTo>
                      <a:pt x="287" y="232"/>
                      <a:pt x="287" y="232"/>
                      <a:pt x="287" y="232"/>
                    </a:cubicBezTo>
                    <a:cubicBezTo>
                      <a:pt x="281" y="222"/>
                      <a:pt x="277" y="211"/>
                      <a:pt x="277" y="198"/>
                    </a:cubicBezTo>
                    <a:cubicBezTo>
                      <a:pt x="277" y="166"/>
                      <a:pt x="303" y="140"/>
                      <a:pt x="335" y="140"/>
                    </a:cubicBezTo>
                    <a:cubicBezTo>
                      <a:pt x="367" y="140"/>
                      <a:pt x="394" y="166"/>
                      <a:pt x="394" y="198"/>
                    </a:cubicBezTo>
                    <a:cubicBezTo>
                      <a:pt x="394" y="208"/>
                      <a:pt x="391" y="218"/>
                      <a:pt x="386" y="227"/>
                    </a:cubicBezTo>
                    <a:cubicBezTo>
                      <a:pt x="478" y="339"/>
                      <a:pt x="478" y="339"/>
                      <a:pt x="478" y="339"/>
                    </a:cubicBezTo>
                    <a:cubicBezTo>
                      <a:pt x="487" y="331"/>
                      <a:pt x="499" y="327"/>
                      <a:pt x="511" y="327"/>
                    </a:cubicBezTo>
                    <a:cubicBezTo>
                      <a:pt x="541" y="327"/>
                      <a:pt x="565" y="350"/>
                      <a:pt x="565" y="380"/>
                    </a:cubicBezTo>
                    <a:cubicBezTo>
                      <a:pt x="565" y="410"/>
                      <a:pt x="541" y="434"/>
                      <a:pt x="511" y="4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3859"/>
                <a:endParaRPr lang="en-US" sz="1764">
                  <a:solidFill>
                    <a:srgbClr val="1A1A1A"/>
                  </a:solidFill>
                </a:endParaRPr>
              </a:p>
            </p:txBody>
          </p:sp>
        </p:grpSp>
      </p:grpSp>
      <p:sp>
        <p:nvSpPr>
          <p:cNvPr id="263" name="Rectangle 262"/>
          <p:cNvSpPr>
            <a:spLocks noChangeAspect="1"/>
          </p:cNvSpPr>
          <p:nvPr/>
        </p:nvSpPr>
        <p:spPr>
          <a:xfrm>
            <a:off x="7618503" y="2121116"/>
            <a:ext cx="1314188" cy="605102"/>
          </a:xfrm>
          <a:prstGeom prst="rect">
            <a:avLst/>
          </a:prstGeom>
        </p:spPr>
        <p:txBody>
          <a:bodyPr wrap="square">
            <a:spAutoFit/>
          </a:bodyPr>
          <a:lstStyle/>
          <a:p>
            <a:pPr defTabSz="914093"/>
            <a:r>
              <a:rPr lang="en-US" sz="1960" kern="0" dirty="0">
                <a:solidFill>
                  <a:srgbClr val="1A1A1A"/>
                </a:solidFill>
                <a:cs typeface="Arial" panose="020B0604020202020204" pitchFamily="34" charset="0"/>
              </a:rPr>
              <a:t> </a:t>
            </a:r>
            <a:r>
              <a:rPr lang="en-US" sz="1372" kern="0" dirty="0">
                <a:solidFill>
                  <a:srgbClr val="1A1A1A"/>
                </a:solidFill>
                <a:cs typeface="Arial" panose="020B0604020202020204" pitchFamily="34" charset="0"/>
              </a:rPr>
              <a:t>Microsoft </a:t>
            </a:r>
            <a:r>
              <a:rPr lang="en-US" sz="1372" kern="0" dirty="0">
                <a:solidFill>
                  <a:srgbClr val="1A1A1A"/>
                </a:solidFill>
                <a:cs typeface="Arial" panose="020B0604020202020204" pitchFamily="34" charset="0"/>
              </a:rPr>
              <a:t>Azure AD</a:t>
            </a:r>
            <a:endParaRPr lang="en-US" sz="1372" dirty="0">
              <a:solidFill>
                <a:srgbClr val="1A1A1A"/>
              </a:solidFill>
            </a:endParaRPr>
          </a:p>
        </p:txBody>
      </p:sp>
      <p:grpSp>
        <p:nvGrpSpPr>
          <p:cNvPr id="265" name="Group 264"/>
          <p:cNvGrpSpPr>
            <a:grpSpLocks noChangeAspect="1"/>
          </p:cNvGrpSpPr>
          <p:nvPr/>
        </p:nvGrpSpPr>
        <p:grpSpPr>
          <a:xfrm>
            <a:off x="5302592" y="5088577"/>
            <a:ext cx="3906065" cy="1701487"/>
            <a:chOff x="820718" y="2356195"/>
            <a:chExt cx="4727050" cy="1811787"/>
          </a:xfrm>
        </p:grpSpPr>
        <p:sp>
          <p:nvSpPr>
            <p:cNvPr id="296" name="Rectangle 295"/>
            <p:cNvSpPr/>
            <p:nvPr/>
          </p:nvSpPr>
          <p:spPr bwMode="auto">
            <a:xfrm>
              <a:off x="3154240" y="2356195"/>
              <a:ext cx="2393528" cy="1447846"/>
            </a:xfrm>
            <a:prstGeom prst="rect">
              <a:avLst/>
            </a:prstGeom>
            <a:solidFill>
              <a:schemeClr val="accent1"/>
            </a:solidFill>
            <a:ln w="19050">
              <a:solidFill>
                <a:schemeClr val="bg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822" fontAlgn="base">
                <a:lnSpc>
                  <a:spcPct val="90000"/>
                </a:lnSpc>
                <a:spcBef>
                  <a:spcPct val="0"/>
                </a:spcBef>
                <a:spcAft>
                  <a:spcPct val="0"/>
                </a:spcAft>
              </a:pPr>
              <a:endParaRPr lang="en-US" sz="1960" spc="-49" dirty="0">
                <a:solidFill>
                  <a:srgbClr val="1A1A1A"/>
                </a:solidFill>
              </a:endParaRPr>
            </a:p>
          </p:txBody>
        </p:sp>
        <p:grpSp>
          <p:nvGrpSpPr>
            <p:cNvPr id="267" name="Group 3"/>
            <p:cNvGrpSpPr>
              <a:grpSpLocks noChangeAspect="1"/>
            </p:cNvGrpSpPr>
            <p:nvPr/>
          </p:nvGrpSpPr>
          <p:grpSpPr>
            <a:xfrm>
              <a:off x="820718" y="2771308"/>
              <a:ext cx="1663723" cy="1396674"/>
              <a:chOff x="5168302" y="3917505"/>
              <a:chExt cx="2195536" cy="1843122"/>
            </a:xfrm>
          </p:grpSpPr>
          <p:sp>
            <p:nvSpPr>
              <p:cNvPr id="268" name="Round Same Side Corner Rectangle 4"/>
              <p:cNvSpPr/>
              <p:nvPr>
                <p:custDataLst>
                  <p:tags r:id="rId1"/>
                </p:custDataLst>
              </p:nvPr>
            </p:nvSpPr>
            <p:spPr bwMode="auto">
              <a:xfrm rot="10800000">
                <a:off x="5168302" y="3917505"/>
                <a:ext cx="2195536" cy="1843122"/>
              </a:xfrm>
              <a:prstGeom prst="round2SameRect">
                <a:avLst>
                  <a:gd name="adj1" fmla="val 0"/>
                  <a:gd name="adj2" fmla="val 0"/>
                </a:avLst>
              </a:prstGeom>
              <a:noFill/>
              <a:ln w="19050" cap="flat" cmpd="sng" algn="ctr">
                <a:noFill/>
                <a:prstDash val="solid"/>
                <a:headEnd type="none" w="med" len="med"/>
                <a:tailEnd type="none" w="med" len="med"/>
              </a:ln>
              <a:effectLst/>
            </p:spPr>
            <p:txBody>
              <a:bodyPr vert="horz" wrap="square" lIns="111841" tIns="55919" rIns="111841" bIns="55919" numCol="1" rtlCol="0" anchor="ctr" anchorCtr="0" compatLnSpc="1">
                <a:prstTxWarp prst="textNoShape">
                  <a:avLst/>
                </a:prstTxWarp>
              </a:bodyPr>
              <a:lstStyle/>
              <a:p>
                <a:pPr algn="ctr" defTabSz="1118033" fontAlgn="base">
                  <a:spcBef>
                    <a:spcPct val="0"/>
                  </a:spcBef>
                  <a:spcAft>
                    <a:spcPct val="0"/>
                  </a:spcAft>
                  <a:defRPr/>
                </a:pPr>
                <a:endParaRPr lang="en-US" sz="2752" kern="0" dirty="0">
                  <a:solidFill>
                    <a:srgbClr val="1A1A1A"/>
                  </a:solidFill>
                </a:endParaRPr>
              </a:p>
            </p:txBody>
          </p:sp>
          <p:grpSp>
            <p:nvGrpSpPr>
              <p:cNvPr id="270" name="Group 8"/>
              <p:cNvGrpSpPr/>
              <p:nvPr/>
            </p:nvGrpSpPr>
            <p:grpSpPr>
              <a:xfrm>
                <a:off x="6132427" y="4348831"/>
                <a:ext cx="248013" cy="405722"/>
                <a:chOff x="2206989" y="4938392"/>
                <a:chExt cx="231983" cy="399928"/>
              </a:xfrm>
            </p:grpSpPr>
            <p:sp>
              <p:nvSpPr>
                <p:cNvPr id="283" name="Arc 26"/>
                <p:cNvSpPr/>
                <p:nvPr/>
              </p:nvSpPr>
              <p:spPr>
                <a:xfrm rot="5012506">
                  <a:off x="2200463" y="5152334"/>
                  <a:ext cx="197274" cy="174698"/>
                </a:xfrm>
                <a:prstGeom prst="arc">
                  <a:avLst>
                    <a:gd name="adj1" fmla="val 16200000"/>
                    <a:gd name="adj2" fmla="val 814800"/>
                  </a:avLst>
                </a:prstGeom>
                <a:noFill/>
                <a:ln w="9525" cap="flat" cmpd="sng" algn="ctr">
                  <a:noFill/>
                  <a:prstDash val="solid"/>
                </a:ln>
                <a:effectLst/>
              </p:spPr>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913651">
                    <a:defRPr/>
                  </a:pPr>
                  <a:endParaRPr lang="en-US" sz="1834" dirty="0">
                    <a:ln>
                      <a:solidFill>
                        <a:srgbClr val="FFFFFF">
                          <a:alpha val="0"/>
                        </a:srgbClr>
                      </a:solidFill>
                    </a:ln>
                    <a:solidFill>
                      <a:srgbClr val="1A1A1A"/>
                    </a:solidFill>
                  </a:endParaRPr>
                </a:p>
              </p:txBody>
            </p:sp>
            <p:sp>
              <p:nvSpPr>
                <p:cNvPr id="284" name="Arc 29"/>
                <p:cNvSpPr/>
                <p:nvPr/>
              </p:nvSpPr>
              <p:spPr>
                <a:xfrm rot="16587494" flipH="1">
                  <a:off x="2252986" y="5152334"/>
                  <a:ext cx="197274" cy="174698"/>
                </a:xfrm>
                <a:prstGeom prst="arc">
                  <a:avLst>
                    <a:gd name="adj1" fmla="val 16200000"/>
                    <a:gd name="adj2" fmla="val 814800"/>
                  </a:avLst>
                </a:prstGeom>
                <a:noFill/>
                <a:ln w="9525" cap="flat" cmpd="sng" algn="ctr">
                  <a:noFill/>
                  <a:prstDash val="solid"/>
                </a:ln>
                <a:effectLst/>
              </p:spPr>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913651">
                    <a:defRPr/>
                  </a:pPr>
                  <a:endParaRPr lang="en-US" sz="1834" dirty="0">
                    <a:ln>
                      <a:solidFill>
                        <a:srgbClr val="FFFFFF">
                          <a:alpha val="0"/>
                        </a:srgbClr>
                      </a:solidFill>
                    </a:ln>
                    <a:solidFill>
                      <a:srgbClr val="1A1A1A"/>
                    </a:solidFill>
                  </a:endParaRPr>
                </a:p>
              </p:txBody>
            </p:sp>
            <p:sp>
              <p:nvSpPr>
                <p:cNvPr id="285" name="Arc 30"/>
                <p:cNvSpPr/>
                <p:nvPr/>
              </p:nvSpPr>
              <p:spPr>
                <a:xfrm rot="7395384">
                  <a:off x="2218960" y="4926421"/>
                  <a:ext cx="150756" cy="174698"/>
                </a:xfrm>
                <a:prstGeom prst="arc">
                  <a:avLst>
                    <a:gd name="adj1" fmla="val 16200000"/>
                    <a:gd name="adj2" fmla="val 21459126"/>
                  </a:avLst>
                </a:prstGeom>
                <a:noFill/>
                <a:ln w="9525" cap="flat" cmpd="sng" algn="ctr">
                  <a:noFill/>
                  <a:prstDash val="solid"/>
                </a:ln>
                <a:effectLst/>
              </p:spPr>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913651">
                    <a:defRPr/>
                  </a:pPr>
                  <a:endParaRPr lang="en-US" sz="1834" dirty="0">
                    <a:ln>
                      <a:solidFill>
                        <a:srgbClr val="FFFFFF">
                          <a:alpha val="0"/>
                        </a:srgbClr>
                      </a:solidFill>
                    </a:ln>
                    <a:solidFill>
                      <a:srgbClr val="1A1A1A"/>
                    </a:solidFill>
                  </a:endParaRPr>
                </a:p>
              </p:txBody>
            </p:sp>
            <p:cxnSp>
              <p:nvCxnSpPr>
                <p:cNvPr id="286" name="Straight Connector 33"/>
                <p:cNvCxnSpPr/>
                <p:nvPr/>
              </p:nvCxnSpPr>
              <p:spPr>
                <a:xfrm>
                  <a:off x="2247429" y="5077335"/>
                  <a:ext cx="0" cy="239757"/>
                </a:xfrm>
                <a:prstGeom prst="line">
                  <a:avLst/>
                </a:prstGeom>
                <a:noFill/>
                <a:ln w="9525" cap="flat" cmpd="sng" algn="ctr">
                  <a:noFill/>
                  <a:prstDash val="solid"/>
                </a:ln>
                <a:effectLst/>
              </p:spPr>
            </p:cxnSp>
            <p:cxnSp>
              <p:nvCxnSpPr>
                <p:cNvPr id="288" name="Straight Connector 36"/>
                <p:cNvCxnSpPr/>
                <p:nvPr/>
              </p:nvCxnSpPr>
              <p:spPr>
                <a:xfrm>
                  <a:off x="2396995" y="5077355"/>
                  <a:ext cx="0" cy="239755"/>
                </a:xfrm>
                <a:prstGeom prst="line">
                  <a:avLst/>
                </a:prstGeom>
                <a:noFill/>
                <a:ln w="9525" cap="flat" cmpd="sng" algn="ctr">
                  <a:noFill/>
                  <a:prstDash val="solid"/>
                </a:ln>
                <a:effectLst/>
              </p:spPr>
            </p:cxnSp>
          </p:grpSp>
        </p:grpSp>
      </p:grpSp>
      <p:sp>
        <p:nvSpPr>
          <p:cNvPr id="311" name="Freeform 310"/>
          <p:cNvSpPr/>
          <p:nvPr/>
        </p:nvSpPr>
        <p:spPr bwMode="auto">
          <a:xfrm rot="19083974">
            <a:off x="6741920" y="3062527"/>
            <a:ext cx="1360005" cy="1532884"/>
          </a:xfrm>
          <a:custGeom>
            <a:avLst/>
            <a:gdLst>
              <a:gd name="connsiteX0" fmla="*/ 0 w 581025"/>
              <a:gd name="connsiteY0" fmla="*/ 1200150 h 1200150"/>
              <a:gd name="connsiteX1" fmla="*/ 581025 w 581025"/>
              <a:gd name="connsiteY1" fmla="*/ 0 h 1200150"/>
            </a:gdLst>
            <a:ahLst/>
            <a:cxnLst>
              <a:cxn ang="0">
                <a:pos x="connsiteX0" y="connsiteY0"/>
              </a:cxn>
              <a:cxn ang="0">
                <a:pos x="connsiteX1" y="connsiteY1"/>
              </a:cxn>
            </a:cxnLst>
            <a:rect l="l" t="t" r="r" b="b"/>
            <a:pathLst>
              <a:path w="581025" h="1200150">
                <a:moveTo>
                  <a:pt x="0" y="1200150"/>
                </a:moveTo>
                <a:lnTo>
                  <a:pt x="581025" y="0"/>
                </a:lnTo>
              </a:path>
            </a:pathLst>
          </a:custGeom>
          <a:noFill/>
          <a:ln w="57150" cap="rnd">
            <a:solidFill>
              <a:schemeClr val="accent2">
                <a:lumMod val="40000"/>
                <a:lumOff val="60000"/>
              </a:schemeClr>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9"/>
            <a:endParaRPr lang="en-US" sz="1764">
              <a:solidFill>
                <a:srgbClr val="1A1A1A"/>
              </a:solidFill>
            </a:endParaRPr>
          </a:p>
        </p:txBody>
      </p:sp>
      <p:grpSp>
        <p:nvGrpSpPr>
          <p:cNvPr id="314" name="Group 313"/>
          <p:cNvGrpSpPr/>
          <p:nvPr/>
        </p:nvGrpSpPr>
        <p:grpSpPr>
          <a:xfrm>
            <a:off x="7686022" y="5245942"/>
            <a:ext cx="1727951" cy="1119424"/>
            <a:chOff x="4362450" y="3817938"/>
            <a:chExt cx="4495800" cy="2544763"/>
          </a:xfrm>
        </p:grpSpPr>
        <p:sp>
          <p:nvSpPr>
            <p:cNvPr id="315" name="Freeform 102"/>
            <p:cNvSpPr>
              <a:spLocks/>
            </p:cNvSpPr>
            <p:nvPr/>
          </p:nvSpPr>
          <p:spPr bwMode="auto">
            <a:xfrm>
              <a:off x="5302250" y="5114926"/>
              <a:ext cx="1476375" cy="1247775"/>
            </a:xfrm>
            <a:custGeom>
              <a:avLst/>
              <a:gdLst>
                <a:gd name="T0" fmla="*/ 419 w 930"/>
                <a:gd name="T1" fmla="*/ 134 h 786"/>
                <a:gd name="T2" fmla="*/ 419 w 930"/>
                <a:gd name="T3" fmla="*/ 0 h 786"/>
                <a:gd name="T4" fmla="*/ 317 w 930"/>
                <a:gd name="T5" fmla="*/ 0 h 786"/>
                <a:gd name="T6" fmla="*/ 317 w 930"/>
                <a:gd name="T7" fmla="*/ 134 h 786"/>
                <a:gd name="T8" fmla="*/ 282 w 930"/>
                <a:gd name="T9" fmla="*/ 134 h 786"/>
                <a:gd name="T10" fmla="*/ 282 w 930"/>
                <a:gd name="T11" fmla="*/ 0 h 786"/>
                <a:gd name="T12" fmla="*/ 180 w 930"/>
                <a:gd name="T13" fmla="*/ 0 h 786"/>
                <a:gd name="T14" fmla="*/ 180 w 930"/>
                <a:gd name="T15" fmla="*/ 134 h 786"/>
                <a:gd name="T16" fmla="*/ 0 w 930"/>
                <a:gd name="T17" fmla="*/ 134 h 786"/>
                <a:gd name="T18" fmla="*/ 0 w 930"/>
                <a:gd name="T19" fmla="*/ 166 h 786"/>
                <a:gd name="T20" fmla="*/ 42 w 930"/>
                <a:gd name="T21" fmla="*/ 166 h 786"/>
                <a:gd name="T22" fmla="*/ 42 w 930"/>
                <a:gd name="T23" fmla="*/ 786 h 786"/>
                <a:gd name="T24" fmla="*/ 887 w 930"/>
                <a:gd name="T25" fmla="*/ 786 h 786"/>
                <a:gd name="T26" fmla="*/ 887 w 930"/>
                <a:gd name="T27" fmla="*/ 166 h 786"/>
                <a:gd name="T28" fmla="*/ 930 w 930"/>
                <a:gd name="T29" fmla="*/ 166 h 786"/>
                <a:gd name="T30" fmla="*/ 930 w 930"/>
                <a:gd name="T31" fmla="*/ 134 h 786"/>
                <a:gd name="T32" fmla="*/ 419 w 930"/>
                <a:gd name="T33" fmla="*/ 134 h 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30" h="786">
                  <a:moveTo>
                    <a:pt x="419" y="134"/>
                  </a:moveTo>
                  <a:lnTo>
                    <a:pt x="419" y="0"/>
                  </a:lnTo>
                  <a:lnTo>
                    <a:pt x="317" y="0"/>
                  </a:lnTo>
                  <a:lnTo>
                    <a:pt x="317" y="134"/>
                  </a:lnTo>
                  <a:lnTo>
                    <a:pt x="282" y="134"/>
                  </a:lnTo>
                  <a:lnTo>
                    <a:pt x="282" y="0"/>
                  </a:lnTo>
                  <a:lnTo>
                    <a:pt x="180" y="0"/>
                  </a:lnTo>
                  <a:lnTo>
                    <a:pt x="180" y="134"/>
                  </a:lnTo>
                  <a:lnTo>
                    <a:pt x="0" y="134"/>
                  </a:lnTo>
                  <a:lnTo>
                    <a:pt x="0" y="166"/>
                  </a:lnTo>
                  <a:lnTo>
                    <a:pt x="42" y="166"/>
                  </a:lnTo>
                  <a:lnTo>
                    <a:pt x="42" y="786"/>
                  </a:lnTo>
                  <a:lnTo>
                    <a:pt x="887" y="786"/>
                  </a:lnTo>
                  <a:lnTo>
                    <a:pt x="887" y="166"/>
                  </a:lnTo>
                  <a:lnTo>
                    <a:pt x="930" y="166"/>
                  </a:lnTo>
                  <a:lnTo>
                    <a:pt x="930" y="134"/>
                  </a:lnTo>
                  <a:lnTo>
                    <a:pt x="419" y="13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16" name="Freeform 103"/>
            <p:cNvSpPr>
              <a:spLocks/>
            </p:cNvSpPr>
            <p:nvPr/>
          </p:nvSpPr>
          <p:spPr bwMode="auto">
            <a:xfrm>
              <a:off x="6078537" y="5114926"/>
              <a:ext cx="1476375" cy="1247775"/>
            </a:xfrm>
            <a:custGeom>
              <a:avLst/>
              <a:gdLst>
                <a:gd name="T0" fmla="*/ 419 w 930"/>
                <a:gd name="T1" fmla="*/ 134 h 786"/>
                <a:gd name="T2" fmla="*/ 419 w 930"/>
                <a:gd name="T3" fmla="*/ 0 h 786"/>
                <a:gd name="T4" fmla="*/ 317 w 930"/>
                <a:gd name="T5" fmla="*/ 0 h 786"/>
                <a:gd name="T6" fmla="*/ 317 w 930"/>
                <a:gd name="T7" fmla="*/ 134 h 786"/>
                <a:gd name="T8" fmla="*/ 282 w 930"/>
                <a:gd name="T9" fmla="*/ 134 h 786"/>
                <a:gd name="T10" fmla="*/ 282 w 930"/>
                <a:gd name="T11" fmla="*/ 0 h 786"/>
                <a:gd name="T12" fmla="*/ 184 w 930"/>
                <a:gd name="T13" fmla="*/ 0 h 786"/>
                <a:gd name="T14" fmla="*/ 184 w 930"/>
                <a:gd name="T15" fmla="*/ 134 h 786"/>
                <a:gd name="T16" fmla="*/ 0 w 930"/>
                <a:gd name="T17" fmla="*/ 134 h 786"/>
                <a:gd name="T18" fmla="*/ 0 w 930"/>
                <a:gd name="T19" fmla="*/ 166 h 786"/>
                <a:gd name="T20" fmla="*/ 43 w 930"/>
                <a:gd name="T21" fmla="*/ 166 h 786"/>
                <a:gd name="T22" fmla="*/ 43 w 930"/>
                <a:gd name="T23" fmla="*/ 786 h 786"/>
                <a:gd name="T24" fmla="*/ 888 w 930"/>
                <a:gd name="T25" fmla="*/ 786 h 786"/>
                <a:gd name="T26" fmla="*/ 888 w 930"/>
                <a:gd name="T27" fmla="*/ 166 h 786"/>
                <a:gd name="T28" fmla="*/ 930 w 930"/>
                <a:gd name="T29" fmla="*/ 166 h 786"/>
                <a:gd name="T30" fmla="*/ 930 w 930"/>
                <a:gd name="T31" fmla="*/ 134 h 786"/>
                <a:gd name="T32" fmla="*/ 419 w 930"/>
                <a:gd name="T33" fmla="*/ 134 h 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30" h="786">
                  <a:moveTo>
                    <a:pt x="419" y="134"/>
                  </a:moveTo>
                  <a:lnTo>
                    <a:pt x="419" y="0"/>
                  </a:lnTo>
                  <a:lnTo>
                    <a:pt x="317" y="0"/>
                  </a:lnTo>
                  <a:lnTo>
                    <a:pt x="317" y="134"/>
                  </a:lnTo>
                  <a:lnTo>
                    <a:pt x="282" y="134"/>
                  </a:lnTo>
                  <a:lnTo>
                    <a:pt x="282" y="0"/>
                  </a:lnTo>
                  <a:lnTo>
                    <a:pt x="184" y="0"/>
                  </a:lnTo>
                  <a:lnTo>
                    <a:pt x="184" y="134"/>
                  </a:lnTo>
                  <a:lnTo>
                    <a:pt x="0" y="134"/>
                  </a:lnTo>
                  <a:lnTo>
                    <a:pt x="0" y="166"/>
                  </a:lnTo>
                  <a:lnTo>
                    <a:pt x="43" y="166"/>
                  </a:lnTo>
                  <a:lnTo>
                    <a:pt x="43" y="786"/>
                  </a:lnTo>
                  <a:lnTo>
                    <a:pt x="888" y="786"/>
                  </a:lnTo>
                  <a:lnTo>
                    <a:pt x="888" y="166"/>
                  </a:lnTo>
                  <a:lnTo>
                    <a:pt x="930" y="166"/>
                  </a:lnTo>
                  <a:lnTo>
                    <a:pt x="930" y="134"/>
                  </a:lnTo>
                  <a:lnTo>
                    <a:pt x="419" y="13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17" name="Rectangle 105"/>
            <p:cNvSpPr>
              <a:spLocks noChangeArrowheads="1"/>
            </p:cNvSpPr>
            <p:nvPr/>
          </p:nvSpPr>
          <p:spPr bwMode="auto">
            <a:xfrm>
              <a:off x="4362450" y="4679951"/>
              <a:ext cx="1336675" cy="1682750"/>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18" name="Rectangle 107"/>
            <p:cNvSpPr>
              <a:spLocks noChangeArrowheads="1"/>
            </p:cNvSpPr>
            <p:nvPr/>
          </p:nvSpPr>
          <p:spPr bwMode="auto">
            <a:xfrm>
              <a:off x="4486275" y="4830763"/>
              <a:ext cx="173038" cy="1793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19" name="Rectangle 108"/>
            <p:cNvSpPr>
              <a:spLocks noChangeArrowheads="1"/>
            </p:cNvSpPr>
            <p:nvPr/>
          </p:nvSpPr>
          <p:spPr bwMode="auto">
            <a:xfrm>
              <a:off x="4486275" y="4830763"/>
              <a:ext cx="173038" cy="8890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20" name="Rectangle 109"/>
            <p:cNvSpPr>
              <a:spLocks noChangeArrowheads="1"/>
            </p:cNvSpPr>
            <p:nvPr/>
          </p:nvSpPr>
          <p:spPr bwMode="auto">
            <a:xfrm>
              <a:off x="4787900" y="4830763"/>
              <a:ext cx="173038" cy="17938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21" name="Rectangle 110"/>
            <p:cNvSpPr>
              <a:spLocks noChangeArrowheads="1"/>
            </p:cNvSpPr>
            <p:nvPr/>
          </p:nvSpPr>
          <p:spPr bwMode="auto">
            <a:xfrm>
              <a:off x="5089525" y="4830763"/>
              <a:ext cx="179388" cy="1793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22" name="Rectangle 111"/>
            <p:cNvSpPr>
              <a:spLocks noChangeArrowheads="1"/>
            </p:cNvSpPr>
            <p:nvPr/>
          </p:nvSpPr>
          <p:spPr bwMode="auto">
            <a:xfrm>
              <a:off x="4787900" y="6021388"/>
              <a:ext cx="173038" cy="3413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23" name="Rectangle 112"/>
            <p:cNvSpPr>
              <a:spLocks noChangeArrowheads="1"/>
            </p:cNvSpPr>
            <p:nvPr/>
          </p:nvSpPr>
          <p:spPr bwMode="auto">
            <a:xfrm>
              <a:off x="5089525" y="6021388"/>
              <a:ext cx="179388" cy="3413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24" name="Rectangle 113"/>
            <p:cNvSpPr>
              <a:spLocks noChangeArrowheads="1"/>
            </p:cNvSpPr>
            <p:nvPr/>
          </p:nvSpPr>
          <p:spPr bwMode="auto">
            <a:xfrm>
              <a:off x="5397500" y="4830763"/>
              <a:ext cx="173038" cy="17938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25" name="Rectangle 114"/>
            <p:cNvSpPr>
              <a:spLocks noChangeArrowheads="1"/>
            </p:cNvSpPr>
            <p:nvPr/>
          </p:nvSpPr>
          <p:spPr bwMode="auto">
            <a:xfrm>
              <a:off x="4486275" y="5132388"/>
              <a:ext cx="173038" cy="1793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26" name="Rectangle 115"/>
            <p:cNvSpPr>
              <a:spLocks noChangeArrowheads="1"/>
            </p:cNvSpPr>
            <p:nvPr/>
          </p:nvSpPr>
          <p:spPr bwMode="auto">
            <a:xfrm>
              <a:off x="4787900" y="5132388"/>
              <a:ext cx="173038" cy="17938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27" name="Rectangle 116"/>
            <p:cNvSpPr>
              <a:spLocks noChangeArrowheads="1"/>
            </p:cNvSpPr>
            <p:nvPr/>
          </p:nvSpPr>
          <p:spPr bwMode="auto">
            <a:xfrm>
              <a:off x="5089525" y="5132388"/>
              <a:ext cx="179388" cy="17938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28" name="Rectangle 117"/>
            <p:cNvSpPr>
              <a:spLocks noChangeArrowheads="1"/>
            </p:cNvSpPr>
            <p:nvPr/>
          </p:nvSpPr>
          <p:spPr bwMode="auto">
            <a:xfrm>
              <a:off x="5397500" y="5132388"/>
              <a:ext cx="173038" cy="1793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29" name="Rectangle 118"/>
            <p:cNvSpPr>
              <a:spLocks noChangeArrowheads="1"/>
            </p:cNvSpPr>
            <p:nvPr/>
          </p:nvSpPr>
          <p:spPr bwMode="auto">
            <a:xfrm>
              <a:off x="4486275" y="5440363"/>
              <a:ext cx="173038" cy="1730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30" name="Rectangle 119"/>
            <p:cNvSpPr>
              <a:spLocks noChangeArrowheads="1"/>
            </p:cNvSpPr>
            <p:nvPr/>
          </p:nvSpPr>
          <p:spPr bwMode="auto">
            <a:xfrm>
              <a:off x="4787900" y="5440363"/>
              <a:ext cx="173038" cy="1730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31" name="Rectangle 120"/>
            <p:cNvSpPr>
              <a:spLocks noChangeArrowheads="1"/>
            </p:cNvSpPr>
            <p:nvPr/>
          </p:nvSpPr>
          <p:spPr bwMode="auto">
            <a:xfrm>
              <a:off x="5089525" y="5440363"/>
              <a:ext cx="179388" cy="1730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32" name="Rectangle 121"/>
            <p:cNvSpPr>
              <a:spLocks noChangeArrowheads="1"/>
            </p:cNvSpPr>
            <p:nvPr/>
          </p:nvSpPr>
          <p:spPr bwMode="auto">
            <a:xfrm>
              <a:off x="5397500" y="5440363"/>
              <a:ext cx="173038" cy="1730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33" name="Rectangle 122"/>
            <p:cNvSpPr>
              <a:spLocks noChangeArrowheads="1"/>
            </p:cNvSpPr>
            <p:nvPr/>
          </p:nvSpPr>
          <p:spPr bwMode="auto">
            <a:xfrm>
              <a:off x="4486275" y="5741988"/>
              <a:ext cx="173038" cy="1730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34" name="Rectangle 123"/>
            <p:cNvSpPr>
              <a:spLocks noChangeArrowheads="1"/>
            </p:cNvSpPr>
            <p:nvPr/>
          </p:nvSpPr>
          <p:spPr bwMode="auto">
            <a:xfrm>
              <a:off x="4787900" y="5741988"/>
              <a:ext cx="173038" cy="1730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35" name="Rectangle 124"/>
            <p:cNvSpPr>
              <a:spLocks noChangeArrowheads="1"/>
            </p:cNvSpPr>
            <p:nvPr/>
          </p:nvSpPr>
          <p:spPr bwMode="auto">
            <a:xfrm>
              <a:off x="5089525" y="5741988"/>
              <a:ext cx="179388" cy="1730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36" name="Rectangle 125"/>
            <p:cNvSpPr>
              <a:spLocks noChangeArrowheads="1"/>
            </p:cNvSpPr>
            <p:nvPr/>
          </p:nvSpPr>
          <p:spPr bwMode="auto">
            <a:xfrm>
              <a:off x="5397500" y="5741988"/>
              <a:ext cx="173038" cy="1730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37" name="Rectangle 126"/>
            <p:cNvSpPr>
              <a:spLocks noChangeArrowheads="1"/>
            </p:cNvSpPr>
            <p:nvPr/>
          </p:nvSpPr>
          <p:spPr bwMode="auto">
            <a:xfrm>
              <a:off x="4486275" y="5440363"/>
              <a:ext cx="173038" cy="841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38" name="Rectangle 127"/>
            <p:cNvSpPr>
              <a:spLocks noChangeArrowheads="1"/>
            </p:cNvSpPr>
            <p:nvPr/>
          </p:nvSpPr>
          <p:spPr bwMode="auto">
            <a:xfrm>
              <a:off x="5397500" y="5440363"/>
              <a:ext cx="173038" cy="841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39" name="Rectangle 128"/>
            <p:cNvSpPr>
              <a:spLocks noChangeArrowheads="1"/>
            </p:cNvSpPr>
            <p:nvPr/>
          </p:nvSpPr>
          <p:spPr bwMode="auto">
            <a:xfrm>
              <a:off x="5397500" y="5132388"/>
              <a:ext cx="173038" cy="8890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40" name="Rectangle 136"/>
            <p:cNvSpPr>
              <a:spLocks noChangeArrowheads="1"/>
            </p:cNvSpPr>
            <p:nvPr/>
          </p:nvSpPr>
          <p:spPr bwMode="auto">
            <a:xfrm>
              <a:off x="4960937" y="4416426"/>
              <a:ext cx="520700" cy="21272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41" name="Rectangle 137"/>
            <p:cNvSpPr>
              <a:spLocks noChangeArrowheads="1"/>
            </p:cNvSpPr>
            <p:nvPr/>
          </p:nvSpPr>
          <p:spPr bwMode="auto">
            <a:xfrm>
              <a:off x="7639050" y="5294313"/>
              <a:ext cx="1219200" cy="1068388"/>
            </a:xfrm>
            <a:prstGeom prst="rect">
              <a:avLst/>
            </a:prstGeom>
            <a:solidFill>
              <a:srgbClr val="009E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42" name="Rectangle 138"/>
            <p:cNvSpPr>
              <a:spLocks noChangeArrowheads="1"/>
            </p:cNvSpPr>
            <p:nvPr/>
          </p:nvSpPr>
          <p:spPr bwMode="auto">
            <a:xfrm>
              <a:off x="7572375" y="5245101"/>
              <a:ext cx="1285875" cy="49213"/>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43" name="Rectangle 139"/>
            <p:cNvSpPr>
              <a:spLocks noChangeArrowheads="1"/>
            </p:cNvSpPr>
            <p:nvPr/>
          </p:nvSpPr>
          <p:spPr bwMode="auto">
            <a:xfrm>
              <a:off x="8064500" y="6021388"/>
              <a:ext cx="177800" cy="341313"/>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44" name="Rectangle 140"/>
            <p:cNvSpPr>
              <a:spLocks noChangeArrowheads="1"/>
            </p:cNvSpPr>
            <p:nvPr/>
          </p:nvSpPr>
          <p:spPr bwMode="auto">
            <a:xfrm>
              <a:off x="8366125" y="6021388"/>
              <a:ext cx="177800" cy="341313"/>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45" name="Rectangle 141"/>
            <p:cNvSpPr>
              <a:spLocks noChangeArrowheads="1"/>
            </p:cNvSpPr>
            <p:nvPr/>
          </p:nvSpPr>
          <p:spPr bwMode="auto">
            <a:xfrm>
              <a:off x="7761287" y="5440363"/>
              <a:ext cx="174625" cy="1730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46" name="Rectangle 142"/>
            <p:cNvSpPr>
              <a:spLocks noChangeArrowheads="1"/>
            </p:cNvSpPr>
            <p:nvPr/>
          </p:nvSpPr>
          <p:spPr bwMode="auto">
            <a:xfrm>
              <a:off x="8064500" y="5440363"/>
              <a:ext cx="177800" cy="1730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47" name="Rectangle 143"/>
            <p:cNvSpPr>
              <a:spLocks noChangeArrowheads="1"/>
            </p:cNvSpPr>
            <p:nvPr/>
          </p:nvSpPr>
          <p:spPr bwMode="auto">
            <a:xfrm>
              <a:off x="8366125" y="5440363"/>
              <a:ext cx="177800" cy="173038"/>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48" name="Rectangle 144"/>
            <p:cNvSpPr>
              <a:spLocks noChangeArrowheads="1"/>
            </p:cNvSpPr>
            <p:nvPr/>
          </p:nvSpPr>
          <p:spPr bwMode="auto">
            <a:xfrm>
              <a:off x="8672512" y="5440363"/>
              <a:ext cx="174625" cy="1730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49" name="Rectangle 145"/>
            <p:cNvSpPr>
              <a:spLocks noChangeArrowheads="1"/>
            </p:cNvSpPr>
            <p:nvPr/>
          </p:nvSpPr>
          <p:spPr bwMode="auto">
            <a:xfrm>
              <a:off x="7761287" y="5741988"/>
              <a:ext cx="174625" cy="173038"/>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50" name="Rectangle 146"/>
            <p:cNvSpPr>
              <a:spLocks noChangeArrowheads="1"/>
            </p:cNvSpPr>
            <p:nvPr/>
          </p:nvSpPr>
          <p:spPr bwMode="auto">
            <a:xfrm>
              <a:off x="8064500" y="5741988"/>
              <a:ext cx="177800" cy="1730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51" name="Rectangle 147"/>
            <p:cNvSpPr>
              <a:spLocks noChangeArrowheads="1"/>
            </p:cNvSpPr>
            <p:nvPr/>
          </p:nvSpPr>
          <p:spPr bwMode="auto">
            <a:xfrm>
              <a:off x="8366125" y="5741988"/>
              <a:ext cx="177800" cy="1730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52" name="Rectangle 148"/>
            <p:cNvSpPr>
              <a:spLocks noChangeArrowheads="1"/>
            </p:cNvSpPr>
            <p:nvPr/>
          </p:nvSpPr>
          <p:spPr bwMode="auto">
            <a:xfrm>
              <a:off x="8672512" y="5741988"/>
              <a:ext cx="174625" cy="173038"/>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53" name="Rectangle 149"/>
            <p:cNvSpPr>
              <a:spLocks noChangeArrowheads="1"/>
            </p:cNvSpPr>
            <p:nvPr/>
          </p:nvSpPr>
          <p:spPr bwMode="auto">
            <a:xfrm>
              <a:off x="7761287" y="5440363"/>
              <a:ext cx="174625" cy="84138"/>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54" name="Rectangle 150"/>
            <p:cNvSpPr>
              <a:spLocks noChangeArrowheads="1"/>
            </p:cNvSpPr>
            <p:nvPr/>
          </p:nvSpPr>
          <p:spPr bwMode="auto">
            <a:xfrm>
              <a:off x="8672512" y="5440363"/>
              <a:ext cx="174625" cy="84138"/>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55" name="Rectangle 151"/>
            <p:cNvSpPr>
              <a:spLocks noChangeArrowheads="1"/>
            </p:cNvSpPr>
            <p:nvPr/>
          </p:nvSpPr>
          <p:spPr bwMode="auto">
            <a:xfrm>
              <a:off x="8242300" y="5032376"/>
              <a:ext cx="514350" cy="21272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56" name="Rectangle 152"/>
            <p:cNvSpPr>
              <a:spLocks noChangeArrowheads="1"/>
            </p:cNvSpPr>
            <p:nvPr/>
          </p:nvSpPr>
          <p:spPr bwMode="auto">
            <a:xfrm>
              <a:off x="6000750" y="4079876"/>
              <a:ext cx="1336675" cy="22828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57" name="Rectangle 153"/>
            <p:cNvSpPr>
              <a:spLocks noChangeArrowheads="1"/>
            </p:cNvSpPr>
            <p:nvPr/>
          </p:nvSpPr>
          <p:spPr bwMode="auto">
            <a:xfrm>
              <a:off x="5934075" y="4024313"/>
              <a:ext cx="1470025" cy="55563"/>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58" name="Rectangle 154"/>
            <p:cNvSpPr>
              <a:spLocks noChangeArrowheads="1"/>
            </p:cNvSpPr>
            <p:nvPr/>
          </p:nvSpPr>
          <p:spPr bwMode="auto">
            <a:xfrm>
              <a:off x="6124575" y="4830763"/>
              <a:ext cx="173038" cy="1793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59" name="Rectangle 155"/>
            <p:cNvSpPr>
              <a:spLocks noChangeArrowheads="1"/>
            </p:cNvSpPr>
            <p:nvPr/>
          </p:nvSpPr>
          <p:spPr bwMode="auto">
            <a:xfrm>
              <a:off x="6124575" y="4830763"/>
              <a:ext cx="173038" cy="8890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60" name="Rectangle 156"/>
            <p:cNvSpPr>
              <a:spLocks noChangeArrowheads="1"/>
            </p:cNvSpPr>
            <p:nvPr/>
          </p:nvSpPr>
          <p:spPr bwMode="auto">
            <a:xfrm>
              <a:off x="6426200" y="4830763"/>
              <a:ext cx="173038" cy="179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61" name="Rectangle 157"/>
            <p:cNvSpPr>
              <a:spLocks noChangeArrowheads="1"/>
            </p:cNvSpPr>
            <p:nvPr/>
          </p:nvSpPr>
          <p:spPr bwMode="auto">
            <a:xfrm>
              <a:off x="6727825" y="4830763"/>
              <a:ext cx="179388" cy="1793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62" name="Rectangle 158"/>
            <p:cNvSpPr>
              <a:spLocks noChangeArrowheads="1"/>
            </p:cNvSpPr>
            <p:nvPr/>
          </p:nvSpPr>
          <p:spPr bwMode="auto">
            <a:xfrm>
              <a:off x="6426200" y="6021388"/>
              <a:ext cx="173038" cy="341313"/>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63" name="Rectangle 159"/>
            <p:cNvSpPr>
              <a:spLocks noChangeArrowheads="1"/>
            </p:cNvSpPr>
            <p:nvPr/>
          </p:nvSpPr>
          <p:spPr bwMode="auto">
            <a:xfrm>
              <a:off x="6727825" y="6021388"/>
              <a:ext cx="179388" cy="341313"/>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64" name="Rectangle 160"/>
            <p:cNvSpPr>
              <a:spLocks noChangeArrowheads="1"/>
            </p:cNvSpPr>
            <p:nvPr/>
          </p:nvSpPr>
          <p:spPr bwMode="auto">
            <a:xfrm>
              <a:off x="7035800" y="4830763"/>
              <a:ext cx="173038" cy="179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65" name="Rectangle 161"/>
            <p:cNvSpPr>
              <a:spLocks noChangeArrowheads="1"/>
            </p:cNvSpPr>
            <p:nvPr/>
          </p:nvSpPr>
          <p:spPr bwMode="auto">
            <a:xfrm>
              <a:off x="6124575" y="5132388"/>
              <a:ext cx="173038" cy="1793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66" name="Rectangle 162"/>
            <p:cNvSpPr>
              <a:spLocks noChangeArrowheads="1"/>
            </p:cNvSpPr>
            <p:nvPr/>
          </p:nvSpPr>
          <p:spPr bwMode="auto">
            <a:xfrm>
              <a:off x="6426200" y="5132388"/>
              <a:ext cx="173038" cy="179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67" name="Rectangle 163"/>
            <p:cNvSpPr>
              <a:spLocks noChangeArrowheads="1"/>
            </p:cNvSpPr>
            <p:nvPr/>
          </p:nvSpPr>
          <p:spPr bwMode="auto">
            <a:xfrm>
              <a:off x="6727825" y="5132388"/>
              <a:ext cx="179388" cy="179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68" name="Rectangle 164"/>
            <p:cNvSpPr>
              <a:spLocks noChangeArrowheads="1"/>
            </p:cNvSpPr>
            <p:nvPr/>
          </p:nvSpPr>
          <p:spPr bwMode="auto">
            <a:xfrm>
              <a:off x="7035800" y="5132388"/>
              <a:ext cx="173038" cy="1793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69" name="Rectangle 165"/>
            <p:cNvSpPr>
              <a:spLocks noChangeArrowheads="1"/>
            </p:cNvSpPr>
            <p:nvPr/>
          </p:nvSpPr>
          <p:spPr bwMode="auto">
            <a:xfrm>
              <a:off x="6124575" y="5440363"/>
              <a:ext cx="173038" cy="1730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70" name="Rectangle 166"/>
            <p:cNvSpPr>
              <a:spLocks noChangeArrowheads="1"/>
            </p:cNvSpPr>
            <p:nvPr/>
          </p:nvSpPr>
          <p:spPr bwMode="auto">
            <a:xfrm>
              <a:off x="6426200" y="5440363"/>
              <a:ext cx="173038" cy="1730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71" name="Rectangle 167"/>
            <p:cNvSpPr>
              <a:spLocks noChangeArrowheads="1"/>
            </p:cNvSpPr>
            <p:nvPr/>
          </p:nvSpPr>
          <p:spPr bwMode="auto">
            <a:xfrm>
              <a:off x="6727825" y="5440363"/>
              <a:ext cx="179388" cy="1730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72" name="Rectangle 168"/>
            <p:cNvSpPr>
              <a:spLocks noChangeArrowheads="1"/>
            </p:cNvSpPr>
            <p:nvPr/>
          </p:nvSpPr>
          <p:spPr bwMode="auto">
            <a:xfrm>
              <a:off x="7035800" y="5440363"/>
              <a:ext cx="173038" cy="1730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73" name="Rectangle 169"/>
            <p:cNvSpPr>
              <a:spLocks noChangeArrowheads="1"/>
            </p:cNvSpPr>
            <p:nvPr/>
          </p:nvSpPr>
          <p:spPr bwMode="auto">
            <a:xfrm>
              <a:off x="6124575" y="5741988"/>
              <a:ext cx="173038" cy="1730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74" name="Rectangle 170"/>
            <p:cNvSpPr>
              <a:spLocks noChangeArrowheads="1"/>
            </p:cNvSpPr>
            <p:nvPr/>
          </p:nvSpPr>
          <p:spPr bwMode="auto">
            <a:xfrm>
              <a:off x="6426200" y="5741988"/>
              <a:ext cx="173038" cy="1730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75" name="Rectangle 171"/>
            <p:cNvSpPr>
              <a:spLocks noChangeArrowheads="1"/>
            </p:cNvSpPr>
            <p:nvPr/>
          </p:nvSpPr>
          <p:spPr bwMode="auto">
            <a:xfrm>
              <a:off x="6727825" y="5741988"/>
              <a:ext cx="179388" cy="1730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76" name="Rectangle 172"/>
            <p:cNvSpPr>
              <a:spLocks noChangeArrowheads="1"/>
            </p:cNvSpPr>
            <p:nvPr/>
          </p:nvSpPr>
          <p:spPr bwMode="auto">
            <a:xfrm>
              <a:off x="7035800" y="5741988"/>
              <a:ext cx="173038" cy="1730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77" name="Rectangle 173"/>
            <p:cNvSpPr>
              <a:spLocks noChangeArrowheads="1"/>
            </p:cNvSpPr>
            <p:nvPr/>
          </p:nvSpPr>
          <p:spPr bwMode="auto">
            <a:xfrm>
              <a:off x="6124575" y="5440363"/>
              <a:ext cx="173038" cy="841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78" name="Rectangle 174"/>
            <p:cNvSpPr>
              <a:spLocks noChangeArrowheads="1"/>
            </p:cNvSpPr>
            <p:nvPr/>
          </p:nvSpPr>
          <p:spPr bwMode="auto">
            <a:xfrm>
              <a:off x="7035800" y="5440363"/>
              <a:ext cx="173038" cy="841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79" name="Rectangle 175"/>
            <p:cNvSpPr>
              <a:spLocks noChangeArrowheads="1"/>
            </p:cNvSpPr>
            <p:nvPr/>
          </p:nvSpPr>
          <p:spPr bwMode="auto">
            <a:xfrm>
              <a:off x="7035800" y="5132388"/>
              <a:ext cx="173038" cy="8890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80" name="Rectangle 176"/>
            <p:cNvSpPr>
              <a:spLocks noChangeArrowheads="1"/>
            </p:cNvSpPr>
            <p:nvPr/>
          </p:nvSpPr>
          <p:spPr bwMode="auto">
            <a:xfrm>
              <a:off x="6124575" y="4225926"/>
              <a:ext cx="173038" cy="1730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81" name="Rectangle 177"/>
            <p:cNvSpPr>
              <a:spLocks noChangeArrowheads="1"/>
            </p:cNvSpPr>
            <p:nvPr/>
          </p:nvSpPr>
          <p:spPr bwMode="auto">
            <a:xfrm>
              <a:off x="6124575" y="4225926"/>
              <a:ext cx="173038" cy="904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82" name="Rectangle 178"/>
            <p:cNvSpPr>
              <a:spLocks noChangeArrowheads="1"/>
            </p:cNvSpPr>
            <p:nvPr/>
          </p:nvSpPr>
          <p:spPr bwMode="auto">
            <a:xfrm>
              <a:off x="6426200" y="4225926"/>
              <a:ext cx="173038" cy="1730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83" name="Rectangle 179"/>
            <p:cNvSpPr>
              <a:spLocks noChangeArrowheads="1"/>
            </p:cNvSpPr>
            <p:nvPr/>
          </p:nvSpPr>
          <p:spPr bwMode="auto">
            <a:xfrm>
              <a:off x="6727825" y="4225926"/>
              <a:ext cx="179388" cy="1730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84" name="Rectangle 180"/>
            <p:cNvSpPr>
              <a:spLocks noChangeArrowheads="1"/>
            </p:cNvSpPr>
            <p:nvPr/>
          </p:nvSpPr>
          <p:spPr bwMode="auto">
            <a:xfrm>
              <a:off x="7035800" y="4225926"/>
              <a:ext cx="173038" cy="1730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85" name="Rectangle 181"/>
            <p:cNvSpPr>
              <a:spLocks noChangeArrowheads="1"/>
            </p:cNvSpPr>
            <p:nvPr/>
          </p:nvSpPr>
          <p:spPr bwMode="auto">
            <a:xfrm>
              <a:off x="6124575" y="4527551"/>
              <a:ext cx="173038" cy="1746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86" name="Rectangle 182"/>
            <p:cNvSpPr>
              <a:spLocks noChangeArrowheads="1"/>
            </p:cNvSpPr>
            <p:nvPr/>
          </p:nvSpPr>
          <p:spPr bwMode="auto">
            <a:xfrm>
              <a:off x="6426200" y="4527551"/>
              <a:ext cx="173038" cy="1746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87" name="Rectangle 183"/>
            <p:cNvSpPr>
              <a:spLocks noChangeArrowheads="1"/>
            </p:cNvSpPr>
            <p:nvPr/>
          </p:nvSpPr>
          <p:spPr bwMode="auto">
            <a:xfrm>
              <a:off x="6727825" y="4527551"/>
              <a:ext cx="179388" cy="1746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88" name="Rectangle 184"/>
            <p:cNvSpPr>
              <a:spLocks noChangeArrowheads="1"/>
            </p:cNvSpPr>
            <p:nvPr/>
          </p:nvSpPr>
          <p:spPr bwMode="auto">
            <a:xfrm>
              <a:off x="7035800" y="4527551"/>
              <a:ext cx="173038" cy="17462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89" name="Rectangle 185"/>
            <p:cNvSpPr>
              <a:spLocks noChangeArrowheads="1"/>
            </p:cNvSpPr>
            <p:nvPr/>
          </p:nvSpPr>
          <p:spPr bwMode="auto">
            <a:xfrm>
              <a:off x="7035800" y="4527551"/>
              <a:ext cx="173038" cy="904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90" name="Rectangle 186"/>
            <p:cNvSpPr>
              <a:spLocks noChangeArrowheads="1"/>
            </p:cNvSpPr>
            <p:nvPr/>
          </p:nvSpPr>
          <p:spPr bwMode="auto">
            <a:xfrm>
              <a:off x="6218237" y="3817938"/>
              <a:ext cx="163513" cy="20637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91" name="Rectangle 187"/>
            <p:cNvSpPr>
              <a:spLocks noChangeArrowheads="1"/>
            </p:cNvSpPr>
            <p:nvPr/>
          </p:nvSpPr>
          <p:spPr bwMode="auto">
            <a:xfrm>
              <a:off x="6437312" y="3817938"/>
              <a:ext cx="155575" cy="20637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92" name="Rectangle 188"/>
            <p:cNvSpPr>
              <a:spLocks noChangeArrowheads="1"/>
            </p:cNvSpPr>
            <p:nvPr/>
          </p:nvSpPr>
          <p:spPr bwMode="auto">
            <a:xfrm>
              <a:off x="5599112" y="6280151"/>
              <a:ext cx="503238" cy="82550"/>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93" name="Rectangle 189"/>
            <p:cNvSpPr>
              <a:spLocks noChangeArrowheads="1"/>
            </p:cNvSpPr>
            <p:nvPr/>
          </p:nvSpPr>
          <p:spPr bwMode="auto">
            <a:xfrm>
              <a:off x="7035800" y="6280151"/>
              <a:ext cx="725488" cy="82550"/>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grpSp>
      <p:sp>
        <p:nvSpPr>
          <p:cNvPr id="243" name="Freeform 9"/>
          <p:cNvSpPr>
            <a:spLocks noEditPoints="1"/>
          </p:cNvSpPr>
          <p:nvPr/>
        </p:nvSpPr>
        <p:spPr bwMode="auto">
          <a:xfrm>
            <a:off x="7594199" y="5178845"/>
            <a:ext cx="233382" cy="322686"/>
          </a:xfrm>
          <a:custGeom>
            <a:avLst/>
            <a:gdLst>
              <a:gd name="T0" fmla="*/ 1013 w 1320"/>
              <a:gd name="T1" fmla="*/ 1709 h 1828"/>
              <a:gd name="T2" fmla="*/ 889 w 1320"/>
              <a:gd name="T3" fmla="*/ 1604 h 1828"/>
              <a:gd name="T4" fmla="*/ 628 w 1320"/>
              <a:gd name="T5" fmla="*/ 687 h 1828"/>
              <a:gd name="T6" fmla="*/ 757 w 1320"/>
              <a:gd name="T7" fmla="*/ 1824 h 1828"/>
              <a:gd name="T8" fmla="*/ 431 w 1320"/>
              <a:gd name="T9" fmla="*/ 1489 h 1828"/>
              <a:gd name="T10" fmla="*/ 880 w 1320"/>
              <a:gd name="T11" fmla="*/ 1233 h 1828"/>
              <a:gd name="T12" fmla="*/ 1022 w 1320"/>
              <a:gd name="T13" fmla="*/ 1700 h 1828"/>
              <a:gd name="T14" fmla="*/ 619 w 1320"/>
              <a:gd name="T15" fmla="*/ 779 h 1828"/>
              <a:gd name="T16" fmla="*/ 821 w 1320"/>
              <a:gd name="T17" fmla="*/ 1810 h 1828"/>
              <a:gd name="T18" fmla="*/ 619 w 1320"/>
              <a:gd name="T19" fmla="*/ 1485 h 1828"/>
              <a:gd name="T20" fmla="*/ 706 w 1320"/>
              <a:gd name="T21" fmla="*/ 1411 h 1828"/>
              <a:gd name="T22" fmla="*/ 954 w 1320"/>
              <a:gd name="T23" fmla="*/ 1751 h 1828"/>
              <a:gd name="T24" fmla="*/ 390 w 1320"/>
              <a:gd name="T25" fmla="*/ 1741 h 1828"/>
              <a:gd name="T26" fmla="*/ 656 w 1320"/>
              <a:gd name="T27" fmla="*/ 376 h 1828"/>
              <a:gd name="T28" fmla="*/ 1045 w 1320"/>
              <a:gd name="T29" fmla="*/ 1320 h 1828"/>
              <a:gd name="T30" fmla="*/ 1160 w 1320"/>
              <a:gd name="T31" fmla="*/ 1558 h 1828"/>
              <a:gd name="T32" fmla="*/ 1132 w 1320"/>
              <a:gd name="T33" fmla="*/ 1068 h 1828"/>
              <a:gd name="T34" fmla="*/ 92 w 1320"/>
              <a:gd name="T35" fmla="*/ 1205 h 1828"/>
              <a:gd name="T36" fmla="*/ 390 w 1320"/>
              <a:gd name="T37" fmla="*/ 1741 h 1828"/>
              <a:gd name="T38" fmla="*/ 1004 w 1320"/>
              <a:gd name="T39" fmla="*/ 1109 h 1828"/>
              <a:gd name="T40" fmla="*/ 257 w 1320"/>
              <a:gd name="T41" fmla="*/ 1398 h 1828"/>
              <a:gd name="T42" fmla="*/ 592 w 1320"/>
              <a:gd name="T43" fmla="*/ 1819 h 1828"/>
              <a:gd name="T44" fmla="*/ 628 w 1320"/>
              <a:gd name="T45" fmla="*/ 527 h 1828"/>
              <a:gd name="T46" fmla="*/ 963 w 1320"/>
              <a:gd name="T47" fmla="*/ 1531 h 1828"/>
              <a:gd name="T48" fmla="*/ 1096 w 1320"/>
              <a:gd name="T49" fmla="*/ 1636 h 1828"/>
              <a:gd name="T50" fmla="*/ 0 w 1320"/>
              <a:gd name="T51" fmla="*/ 926 h 1828"/>
              <a:gd name="T52" fmla="*/ 660 w 1320"/>
              <a:gd name="T53" fmla="*/ 234 h 1828"/>
              <a:gd name="T54" fmla="*/ 1155 w 1320"/>
              <a:gd name="T55" fmla="*/ 1366 h 1828"/>
              <a:gd name="T56" fmla="*/ 1219 w 1320"/>
              <a:gd name="T57" fmla="*/ 1466 h 1828"/>
              <a:gd name="T58" fmla="*/ 1270 w 1320"/>
              <a:gd name="T59" fmla="*/ 1013 h 1828"/>
              <a:gd name="T60" fmla="*/ 14 w 1320"/>
              <a:gd name="T61" fmla="*/ 742 h 1828"/>
              <a:gd name="T62" fmla="*/ 0 w 1320"/>
              <a:gd name="T63" fmla="*/ 926 h 1828"/>
              <a:gd name="T64" fmla="*/ 665 w 1320"/>
              <a:gd name="T65" fmla="*/ 0 h 1828"/>
              <a:gd name="T66" fmla="*/ 660 w 1320"/>
              <a:gd name="T67" fmla="*/ 83 h 1828"/>
              <a:gd name="T68" fmla="*/ 651 w 1320"/>
              <a:gd name="T69" fmla="*/ 1411 h 1828"/>
              <a:gd name="T70" fmla="*/ 628 w 1320"/>
              <a:gd name="T71" fmla="*/ 921 h 1828"/>
              <a:gd name="T72" fmla="*/ 596 w 1320"/>
              <a:gd name="T73" fmla="*/ 953 h 1828"/>
              <a:gd name="T74" fmla="*/ 651 w 1320"/>
              <a:gd name="T75" fmla="*/ 1411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0" h="1828">
                <a:moveTo>
                  <a:pt x="1022" y="1700"/>
                </a:moveTo>
                <a:cubicBezTo>
                  <a:pt x="1013" y="1709"/>
                  <a:pt x="1013" y="1709"/>
                  <a:pt x="1013" y="1709"/>
                </a:cubicBezTo>
                <a:cubicBezTo>
                  <a:pt x="1009" y="1714"/>
                  <a:pt x="999" y="1718"/>
                  <a:pt x="995" y="1723"/>
                </a:cubicBezTo>
                <a:cubicBezTo>
                  <a:pt x="986" y="1714"/>
                  <a:pt x="940" y="1677"/>
                  <a:pt x="889" y="1604"/>
                </a:cubicBezTo>
                <a:cubicBezTo>
                  <a:pt x="830" y="1521"/>
                  <a:pt x="812" y="1370"/>
                  <a:pt x="825" y="1228"/>
                </a:cubicBezTo>
                <a:cubicBezTo>
                  <a:pt x="853" y="972"/>
                  <a:pt x="825" y="678"/>
                  <a:pt x="628" y="687"/>
                </a:cubicBezTo>
                <a:cubicBezTo>
                  <a:pt x="413" y="697"/>
                  <a:pt x="317" y="1123"/>
                  <a:pt x="486" y="1462"/>
                </a:cubicBezTo>
                <a:cubicBezTo>
                  <a:pt x="573" y="1636"/>
                  <a:pt x="688" y="1760"/>
                  <a:pt x="757" y="1824"/>
                </a:cubicBezTo>
                <a:cubicBezTo>
                  <a:pt x="738" y="1824"/>
                  <a:pt x="720" y="1828"/>
                  <a:pt x="702" y="1828"/>
                </a:cubicBezTo>
                <a:cubicBezTo>
                  <a:pt x="628" y="1760"/>
                  <a:pt x="527" y="1668"/>
                  <a:pt x="431" y="1489"/>
                </a:cubicBezTo>
                <a:cubicBezTo>
                  <a:pt x="211" y="1081"/>
                  <a:pt x="376" y="614"/>
                  <a:pt x="628" y="614"/>
                </a:cubicBezTo>
                <a:cubicBezTo>
                  <a:pt x="894" y="614"/>
                  <a:pt x="922" y="921"/>
                  <a:pt x="880" y="1233"/>
                </a:cubicBezTo>
                <a:cubicBezTo>
                  <a:pt x="862" y="1379"/>
                  <a:pt x="876" y="1508"/>
                  <a:pt x="926" y="1586"/>
                </a:cubicBezTo>
                <a:cubicBezTo>
                  <a:pt x="977" y="1663"/>
                  <a:pt x="1027" y="1696"/>
                  <a:pt x="1022" y="1700"/>
                </a:cubicBezTo>
                <a:close/>
                <a:moveTo>
                  <a:pt x="761" y="1402"/>
                </a:moveTo>
                <a:cubicBezTo>
                  <a:pt x="747" y="1260"/>
                  <a:pt x="848" y="788"/>
                  <a:pt x="619" y="779"/>
                </a:cubicBezTo>
                <a:cubicBezTo>
                  <a:pt x="477" y="774"/>
                  <a:pt x="353" y="1136"/>
                  <a:pt x="573" y="1508"/>
                </a:cubicBezTo>
                <a:cubicBezTo>
                  <a:pt x="656" y="1654"/>
                  <a:pt x="761" y="1755"/>
                  <a:pt x="821" y="1810"/>
                </a:cubicBezTo>
                <a:cubicBezTo>
                  <a:pt x="834" y="1805"/>
                  <a:pt x="848" y="1801"/>
                  <a:pt x="862" y="1796"/>
                </a:cubicBezTo>
                <a:cubicBezTo>
                  <a:pt x="812" y="1746"/>
                  <a:pt x="702" y="1641"/>
                  <a:pt x="619" y="1485"/>
                </a:cubicBezTo>
                <a:cubicBezTo>
                  <a:pt x="463" y="1219"/>
                  <a:pt x="504" y="852"/>
                  <a:pt x="619" y="852"/>
                </a:cubicBezTo>
                <a:cubicBezTo>
                  <a:pt x="770" y="852"/>
                  <a:pt x="683" y="1228"/>
                  <a:pt x="706" y="1411"/>
                </a:cubicBezTo>
                <a:cubicBezTo>
                  <a:pt x="734" y="1613"/>
                  <a:pt x="857" y="1728"/>
                  <a:pt x="917" y="1769"/>
                </a:cubicBezTo>
                <a:cubicBezTo>
                  <a:pt x="931" y="1764"/>
                  <a:pt x="940" y="1760"/>
                  <a:pt x="954" y="1751"/>
                </a:cubicBezTo>
                <a:cubicBezTo>
                  <a:pt x="912" y="1718"/>
                  <a:pt x="779" y="1604"/>
                  <a:pt x="761" y="1402"/>
                </a:cubicBezTo>
                <a:close/>
                <a:moveTo>
                  <a:pt x="390" y="1741"/>
                </a:moveTo>
                <a:cubicBezTo>
                  <a:pt x="298" y="1636"/>
                  <a:pt x="165" y="1434"/>
                  <a:pt x="142" y="1196"/>
                </a:cubicBezTo>
                <a:cubicBezTo>
                  <a:pt x="115" y="752"/>
                  <a:pt x="303" y="376"/>
                  <a:pt x="656" y="376"/>
                </a:cubicBezTo>
                <a:cubicBezTo>
                  <a:pt x="977" y="376"/>
                  <a:pt x="1105" y="719"/>
                  <a:pt x="1077" y="1059"/>
                </a:cubicBezTo>
                <a:cubicBezTo>
                  <a:pt x="1073" y="1150"/>
                  <a:pt x="1045" y="1233"/>
                  <a:pt x="1045" y="1320"/>
                </a:cubicBezTo>
                <a:cubicBezTo>
                  <a:pt x="1041" y="1466"/>
                  <a:pt x="1082" y="1531"/>
                  <a:pt x="1137" y="1590"/>
                </a:cubicBezTo>
                <a:cubicBezTo>
                  <a:pt x="1146" y="1581"/>
                  <a:pt x="1151" y="1572"/>
                  <a:pt x="1160" y="1558"/>
                </a:cubicBezTo>
                <a:cubicBezTo>
                  <a:pt x="1128" y="1512"/>
                  <a:pt x="1087" y="1434"/>
                  <a:pt x="1091" y="1324"/>
                </a:cubicBezTo>
                <a:cubicBezTo>
                  <a:pt x="1096" y="1251"/>
                  <a:pt x="1114" y="1164"/>
                  <a:pt x="1132" y="1068"/>
                </a:cubicBezTo>
                <a:cubicBezTo>
                  <a:pt x="1178" y="774"/>
                  <a:pt x="1068" y="303"/>
                  <a:pt x="656" y="298"/>
                </a:cubicBezTo>
                <a:cubicBezTo>
                  <a:pt x="353" y="293"/>
                  <a:pt x="32" y="591"/>
                  <a:pt x="92" y="1205"/>
                </a:cubicBezTo>
                <a:cubicBezTo>
                  <a:pt x="110" y="1370"/>
                  <a:pt x="179" y="1512"/>
                  <a:pt x="248" y="1622"/>
                </a:cubicBezTo>
                <a:cubicBezTo>
                  <a:pt x="294" y="1673"/>
                  <a:pt x="339" y="1709"/>
                  <a:pt x="390" y="1741"/>
                </a:cubicBezTo>
                <a:close/>
                <a:moveTo>
                  <a:pt x="1004" y="1517"/>
                </a:moveTo>
                <a:cubicBezTo>
                  <a:pt x="967" y="1416"/>
                  <a:pt x="972" y="1269"/>
                  <a:pt x="1004" y="1109"/>
                </a:cubicBezTo>
                <a:cubicBezTo>
                  <a:pt x="1045" y="839"/>
                  <a:pt x="990" y="454"/>
                  <a:pt x="628" y="454"/>
                </a:cubicBezTo>
                <a:cubicBezTo>
                  <a:pt x="335" y="454"/>
                  <a:pt x="74" y="907"/>
                  <a:pt x="257" y="1398"/>
                </a:cubicBezTo>
                <a:cubicBezTo>
                  <a:pt x="330" y="1586"/>
                  <a:pt x="440" y="1723"/>
                  <a:pt x="518" y="1801"/>
                </a:cubicBezTo>
                <a:cubicBezTo>
                  <a:pt x="541" y="1810"/>
                  <a:pt x="564" y="1815"/>
                  <a:pt x="592" y="1819"/>
                </a:cubicBezTo>
                <a:cubicBezTo>
                  <a:pt x="518" y="1751"/>
                  <a:pt x="385" y="1595"/>
                  <a:pt x="307" y="1375"/>
                </a:cubicBezTo>
                <a:cubicBezTo>
                  <a:pt x="170" y="976"/>
                  <a:pt x="362" y="532"/>
                  <a:pt x="628" y="527"/>
                </a:cubicBezTo>
                <a:cubicBezTo>
                  <a:pt x="867" y="522"/>
                  <a:pt x="990" y="770"/>
                  <a:pt x="954" y="1095"/>
                </a:cubicBezTo>
                <a:cubicBezTo>
                  <a:pt x="922" y="1256"/>
                  <a:pt x="917" y="1421"/>
                  <a:pt x="963" y="1531"/>
                </a:cubicBezTo>
                <a:cubicBezTo>
                  <a:pt x="995" y="1608"/>
                  <a:pt x="1045" y="1645"/>
                  <a:pt x="1068" y="1663"/>
                </a:cubicBezTo>
                <a:cubicBezTo>
                  <a:pt x="1077" y="1654"/>
                  <a:pt x="1087" y="1645"/>
                  <a:pt x="1096" y="1636"/>
                </a:cubicBezTo>
                <a:cubicBezTo>
                  <a:pt x="1077" y="1622"/>
                  <a:pt x="1032" y="1590"/>
                  <a:pt x="1004" y="1517"/>
                </a:cubicBezTo>
                <a:close/>
                <a:moveTo>
                  <a:pt x="0" y="926"/>
                </a:moveTo>
                <a:cubicBezTo>
                  <a:pt x="0" y="994"/>
                  <a:pt x="5" y="1059"/>
                  <a:pt x="19" y="1123"/>
                </a:cubicBezTo>
                <a:cubicBezTo>
                  <a:pt x="28" y="669"/>
                  <a:pt x="184" y="225"/>
                  <a:pt x="660" y="234"/>
                </a:cubicBezTo>
                <a:cubicBezTo>
                  <a:pt x="1054" y="234"/>
                  <a:pt x="1242" y="655"/>
                  <a:pt x="1201" y="1004"/>
                </a:cubicBezTo>
                <a:cubicBezTo>
                  <a:pt x="1187" y="1136"/>
                  <a:pt x="1155" y="1265"/>
                  <a:pt x="1155" y="1366"/>
                </a:cubicBezTo>
                <a:cubicBezTo>
                  <a:pt x="1155" y="1443"/>
                  <a:pt x="1183" y="1494"/>
                  <a:pt x="1192" y="1512"/>
                </a:cubicBezTo>
                <a:cubicBezTo>
                  <a:pt x="1201" y="1498"/>
                  <a:pt x="1210" y="1480"/>
                  <a:pt x="1219" y="1466"/>
                </a:cubicBezTo>
                <a:cubicBezTo>
                  <a:pt x="1206" y="1439"/>
                  <a:pt x="1197" y="1411"/>
                  <a:pt x="1201" y="1366"/>
                </a:cubicBezTo>
                <a:cubicBezTo>
                  <a:pt x="1201" y="1279"/>
                  <a:pt x="1247" y="1155"/>
                  <a:pt x="1270" y="1013"/>
                </a:cubicBezTo>
                <a:cubicBezTo>
                  <a:pt x="1320" y="660"/>
                  <a:pt x="1132" y="142"/>
                  <a:pt x="660" y="142"/>
                </a:cubicBezTo>
                <a:cubicBezTo>
                  <a:pt x="284" y="147"/>
                  <a:pt x="83" y="422"/>
                  <a:pt x="14" y="742"/>
                </a:cubicBezTo>
                <a:cubicBezTo>
                  <a:pt x="5" y="802"/>
                  <a:pt x="0" y="862"/>
                  <a:pt x="0" y="921"/>
                </a:cubicBezTo>
                <a:cubicBezTo>
                  <a:pt x="0" y="926"/>
                  <a:pt x="0" y="926"/>
                  <a:pt x="0" y="926"/>
                </a:cubicBezTo>
                <a:close/>
                <a:moveTo>
                  <a:pt x="1201" y="344"/>
                </a:moveTo>
                <a:cubicBezTo>
                  <a:pt x="1119" y="202"/>
                  <a:pt x="944" y="0"/>
                  <a:pt x="665" y="0"/>
                </a:cubicBezTo>
                <a:cubicBezTo>
                  <a:pt x="495" y="0"/>
                  <a:pt x="367" y="83"/>
                  <a:pt x="266" y="183"/>
                </a:cubicBezTo>
                <a:cubicBezTo>
                  <a:pt x="275" y="179"/>
                  <a:pt x="417" y="83"/>
                  <a:pt x="660" y="83"/>
                </a:cubicBezTo>
                <a:cubicBezTo>
                  <a:pt x="1009" y="83"/>
                  <a:pt x="1201" y="344"/>
                  <a:pt x="1201" y="344"/>
                </a:cubicBezTo>
                <a:close/>
                <a:moveTo>
                  <a:pt x="651" y="1411"/>
                </a:moveTo>
                <a:cubicBezTo>
                  <a:pt x="642" y="1347"/>
                  <a:pt x="647" y="1269"/>
                  <a:pt x="651" y="1191"/>
                </a:cubicBezTo>
                <a:cubicBezTo>
                  <a:pt x="656" y="1091"/>
                  <a:pt x="660" y="958"/>
                  <a:pt x="628" y="921"/>
                </a:cubicBezTo>
                <a:cubicBezTo>
                  <a:pt x="628" y="921"/>
                  <a:pt x="628" y="921"/>
                  <a:pt x="619" y="921"/>
                </a:cubicBezTo>
                <a:cubicBezTo>
                  <a:pt x="619" y="921"/>
                  <a:pt x="605" y="926"/>
                  <a:pt x="596" y="953"/>
                </a:cubicBezTo>
                <a:cubicBezTo>
                  <a:pt x="559" y="1040"/>
                  <a:pt x="559" y="1242"/>
                  <a:pt x="647" y="1411"/>
                </a:cubicBezTo>
                <a:cubicBezTo>
                  <a:pt x="647" y="1416"/>
                  <a:pt x="651" y="1416"/>
                  <a:pt x="651" y="1411"/>
                </a:cubicBezTo>
                <a:close/>
              </a:path>
            </a:pathLst>
          </a:custGeom>
          <a:solidFill>
            <a:schemeClr val="bg1"/>
          </a:solidFill>
          <a:ln>
            <a:noFill/>
          </a:ln>
        </p:spPr>
        <p:txBody>
          <a:bodyPr vert="horz" wrap="square" lIns="89619" tIns="44809" rIns="89619" bIns="44809" numCol="1" anchor="t" anchorCtr="0" compatLnSpc="1">
            <a:prstTxWarp prst="textNoShape">
              <a:avLst/>
            </a:prstTxWarp>
          </a:bodyPr>
          <a:lstStyle/>
          <a:p>
            <a:pPr defTabSz="913859"/>
            <a:endParaRPr lang="en-US" sz="1764">
              <a:solidFill>
                <a:srgbClr val="1A1A1A"/>
              </a:solidFill>
            </a:endParaRPr>
          </a:p>
        </p:txBody>
      </p:sp>
      <p:cxnSp>
        <p:nvCxnSpPr>
          <p:cNvPr id="401" name="Straight Arrow Connector 400"/>
          <p:cNvCxnSpPr/>
          <p:nvPr/>
        </p:nvCxnSpPr>
        <p:spPr>
          <a:xfrm flipH="1">
            <a:off x="8363290" y="4338857"/>
            <a:ext cx="629068" cy="536356"/>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03" name="Straight Arrow Connector 402"/>
          <p:cNvCxnSpPr/>
          <p:nvPr/>
        </p:nvCxnSpPr>
        <p:spPr>
          <a:xfrm flipH="1" flipV="1">
            <a:off x="8174767" y="2877690"/>
            <a:ext cx="840762" cy="72117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06" name="Freeform 9"/>
          <p:cNvSpPr>
            <a:spLocks noEditPoints="1"/>
          </p:cNvSpPr>
          <p:nvPr/>
        </p:nvSpPr>
        <p:spPr bwMode="auto">
          <a:xfrm>
            <a:off x="8601040" y="2350243"/>
            <a:ext cx="168992" cy="239366"/>
          </a:xfrm>
          <a:custGeom>
            <a:avLst/>
            <a:gdLst>
              <a:gd name="T0" fmla="*/ 1013 w 1320"/>
              <a:gd name="T1" fmla="*/ 1709 h 1828"/>
              <a:gd name="T2" fmla="*/ 889 w 1320"/>
              <a:gd name="T3" fmla="*/ 1604 h 1828"/>
              <a:gd name="T4" fmla="*/ 628 w 1320"/>
              <a:gd name="T5" fmla="*/ 687 h 1828"/>
              <a:gd name="T6" fmla="*/ 757 w 1320"/>
              <a:gd name="T7" fmla="*/ 1824 h 1828"/>
              <a:gd name="T8" fmla="*/ 431 w 1320"/>
              <a:gd name="T9" fmla="*/ 1489 h 1828"/>
              <a:gd name="T10" fmla="*/ 880 w 1320"/>
              <a:gd name="T11" fmla="*/ 1233 h 1828"/>
              <a:gd name="T12" fmla="*/ 1022 w 1320"/>
              <a:gd name="T13" fmla="*/ 1700 h 1828"/>
              <a:gd name="T14" fmla="*/ 619 w 1320"/>
              <a:gd name="T15" fmla="*/ 779 h 1828"/>
              <a:gd name="T16" fmla="*/ 821 w 1320"/>
              <a:gd name="T17" fmla="*/ 1810 h 1828"/>
              <a:gd name="T18" fmla="*/ 619 w 1320"/>
              <a:gd name="T19" fmla="*/ 1485 h 1828"/>
              <a:gd name="T20" fmla="*/ 706 w 1320"/>
              <a:gd name="T21" fmla="*/ 1411 h 1828"/>
              <a:gd name="T22" fmla="*/ 954 w 1320"/>
              <a:gd name="T23" fmla="*/ 1751 h 1828"/>
              <a:gd name="T24" fmla="*/ 390 w 1320"/>
              <a:gd name="T25" fmla="*/ 1741 h 1828"/>
              <a:gd name="T26" fmla="*/ 656 w 1320"/>
              <a:gd name="T27" fmla="*/ 376 h 1828"/>
              <a:gd name="T28" fmla="*/ 1045 w 1320"/>
              <a:gd name="T29" fmla="*/ 1320 h 1828"/>
              <a:gd name="T30" fmla="*/ 1160 w 1320"/>
              <a:gd name="T31" fmla="*/ 1558 h 1828"/>
              <a:gd name="T32" fmla="*/ 1132 w 1320"/>
              <a:gd name="T33" fmla="*/ 1068 h 1828"/>
              <a:gd name="T34" fmla="*/ 92 w 1320"/>
              <a:gd name="T35" fmla="*/ 1205 h 1828"/>
              <a:gd name="T36" fmla="*/ 390 w 1320"/>
              <a:gd name="T37" fmla="*/ 1741 h 1828"/>
              <a:gd name="T38" fmla="*/ 1004 w 1320"/>
              <a:gd name="T39" fmla="*/ 1109 h 1828"/>
              <a:gd name="T40" fmla="*/ 257 w 1320"/>
              <a:gd name="T41" fmla="*/ 1398 h 1828"/>
              <a:gd name="T42" fmla="*/ 592 w 1320"/>
              <a:gd name="T43" fmla="*/ 1819 h 1828"/>
              <a:gd name="T44" fmla="*/ 628 w 1320"/>
              <a:gd name="T45" fmla="*/ 527 h 1828"/>
              <a:gd name="T46" fmla="*/ 963 w 1320"/>
              <a:gd name="T47" fmla="*/ 1531 h 1828"/>
              <a:gd name="T48" fmla="*/ 1096 w 1320"/>
              <a:gd name="T49" fmla="*/ 1636 h 1828"/>
              <a:gd name="T50" fmla="*/ 0 w 1320"/>
              <a:gd name="T51" fmla="*/ 926 h 1828"/>
              <a:gd name="T52" fmla="*/ 660 w 1320"/>
              <a:gd name="T53" fmla="*/ 234 h 1828"/>
              <a:gd name="T54" fmla="*/ 1155 w 1320"/>
              <a:gd name="T55" fmla="*/ 1366 h 1828"/>
              <a:gd name="T56" fmla="*/ 1219 w 1320"/>
              <a:gd name="T57" fmla="*/ 1466 h 1828"/>
              <a:gd name="T58" fmla="*/ 1270 w 1320"/>
              <a:gd name="T59" fmla="*/ 1013 h 1828"/>
              <a:gd name="T60" fmla="*/ 14 w 1320"/>
              <a:gd name="T61" fmla="*/ 742 h 1828"/>
              <a:gd name="T62" fmla="*/ 0 w 1320"/>
              <a:gd name="T63" fmla="*/ 926 h 1828"/>
              <a:gd name="T64" fmla="*/ 665 w 1320"/>
              <a:gd name="T65" fmla="*/ 0 h 1828"/>
              <a:gd name="T66" fmla="*/ 660 w 1320"/>
              <a:gd name="T67" fmla="*/ 83 h 1828"/>
              <a:gd name="T68" fmla="*/ 651 w 1320"/>
              <a:gd name="T69" fmla="*/ 1411 h 1828"/>
              <a:gd name="T70" fmla="*/ 628 w 1320"/>
              <a:gd name="T71" fmla="*/ 921 h 1828"/>
              <a:gd name="T72" fmla="*/ 596 w 1320"/>
              <a:gd name="T73" fmla="*/ 953 h 1828"/>
              <a:gd name="T74" fmla="*/ 651 w 1320"/>
              <a:gd name="T75" fmla="*/ 1411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0" h="1828">
                <a:moveTo>
                  <a:pt x="1022" y="1700"/>
                </a:moveTo>
                <a:cubicBezTo>
                  <a:pt x="1013" y="1709"/>
                  <a:pt x="1013" y="1709"/>
                  <a:pt x="1013" y="1709"/>
                </a:cubicBezTo>
                <a:cubicBezTo>
                  <a:pt x="1009" y="1714"/>
                  <a:pt x="999" y="1718"/>
                  <a:pt x="995" y="1723"/>
                </a:cubicBezTo>
                <a:cubicBezTo>
                  <a:pt x="986" y="1714"/>
                  <a:pt x="940" y="1677"/>
                  <a:pt x="889" y="1604"/>
                </a:cubicBezTo>
                <a:cubicBezTo>
                  <a:pt x="830" y="1521"/>
                  <a:pt x="812" y="1370"/>
                  <a:pt x="825" y="1228"/>
                </a:cubicBezTo>
                <a:cubicBezTo>
                  <a:pt x="853" y="972"/>
                  <a:pt x="825" y="678"/>
                  <a:pt x="628" y="687"/>
                </a:cubicBezTo>
                <a:cubicBezTo>
                  <a:pt x="413" y="697"/>
                  <a:pt x="317" y="1123"/>
                  <a:pt x="486" y="1462"/>
                </a:cubicBezTo>
                <a:cubicBezTo>
                  <a:pt x="573" y="1636"/>
                  <a:pt x="688" y="1760"/>
                  <a:pt x="757" y="1824"/>
                </a:cubicBezTo>
                <a:cubicBezTo>
                  <a:pt x="738" y="1824"/>
                  <a:pt x="720" y="1828"/>
                  <a:pt x="702" y="1828"/>
                </a:cubicBezTo>
                <a:cubicBezTo>
                  <a:pt x="628" y="1760"/>
                  <a:pt x="527" y="1668"/>
                  <a:pt x="431" y="1489"/>
                </a:cubicBezTo>
                <a:cubicBezTo>
                  <a:pt x="211" y="1081"/>
                  <a:pt x="376" y="614"/>
                  <a:pt x="628" y="614"/>
                </a:cubicBezTo>
                <a:cubicBezTo>
                  <a:pt x="894" y="614"/>
                  <a:pt x="922" y="921"/>
                  <a:pt x="880" y="1233"/>
                </a:cubicBezTo>
                <a:cubicBezTo>
                  <a:pt x="862" y="1379"/>
                  <a:pt x="876" y="1508"/>
                  <a:pt x="926" y="1586"/>
                </a:cubicBezTo>
                <a:cubicBezTo>
                  <a:pt x="977" y="1663"/>
                  <a:pt x="1027" y="1696"/>
                  <a:pt x="1022" y="1700"/>
                </a:cubicBezTo>
                <a:close/>
                <a:moveTo>
                  <a:pt x="761" y="1402"/>
                </a:moveTo>
                <a:cubicBezTo>
                  <a:pt x="747" y="1260"/>
                  <a:pt x="848" y="788"/>
                  <a:pt x="619" y="779"/>
                </a:cubicBezTo>
                <a:cubicBezTo>
                  <a:pt x="477" y="774"/>
                  <a:pt x="353" y="1136"/>
                  <a:pt x="573" y="1508"/>
                </a:cubicBezTo>
                <a:cubicBezTo>
                  <a:pt x="656" y="1654"/>
                  <a:pt x="761" y="1755"/>
                  <a:pt x="821" y="1810"/>
                </a:cubicBezTo>
                <a:cubicBezTo>
                  <a:pt x="834" y="1805"/>
                  <a:pt x="848" y="1801"/>
                  <a:pt x="862" y="1796"/>
                </a:cubicBezTo>
                <a:cubicBezTo>
                  <a:pt x="812" y="1746"/>
                  <a:pt x="702" y="1641"/>
                  <a:pt x="619" y="1485"/>
                </a:cubicBezTo>
                <a:cubicBezTo>
                  <a:pt x="463" y="1219"/>
                  <a:pt x="504" y="852"/>
                  <a:pt x="619" y="852"/>
                </a:cubicBezTo>
                <a:cubicBezTo>
                  <a:pt x="770" y="852"/>
                  <a:pt x="683" y="1228"/>
                  <a:pt x="706" y="1411"/>
                </a:cubicBezTo>
                <a:cubicBezTo>
                  <a:pt x="734" y="1613"/>
                  <a:pt x="857" y="1728"/>
                  <a:pt x="917" y="1769"/>
                </a:cubicBezTo>
                <a:cubicBezTo>
                  <a:pt x="931" y="1764"/>
                  <a:pt x="940" y="1760"/>
                  <a:pt x="954" y="1751"/>
                </a:cubicBezTo>
                <a:cubicBezTo>
                  <a:pt x="912" y="1718"/>
                  <a:pt x="779" y="1604"/>
                  <a:pt x="761" y="1402"/>
                </a:cubicBezTo>
                <a:close/>
                <a:moveTo>
                  <a:pt x="390" y="1741"/>
                </a:moveTo>
                <a:cubicBezTo>
                  <a:pt x="298" y="1636"/>
                  <a:pt x="165" y="1434"/>
                  <a:pt x="142" y="1196"/>
                </a:cubicBezTo>
                <a:cubicBezTo>
                  <a:pt x="115" y="752"/>
                  <a:pt x="303" y="376"/>
                  <a:pt x="656" y="376"/>
                </a:cubicBezTo>
                <a:cubicBezTo>
                  <a:pt x="977" y="376"/>
                  <a:pt x="1105" y="719"/>
                  <a:pt x="1077" y="1059"/>
                </a:cubicBezTo>
                <a:cubicBezTo>
                  <a:pt x="1073" y="1150"/>
                  <a:pt x="1045" y="1233"/>
                  <a:pt x="1045" y="1320"/>
                </a:cubicBezTo>
                <a:cubicBezTo>
                  <a:pt x="1041" y="1466"/>
                  <a:pt x="1082" y="1531"/>
                  <a:pt x="1137" y="1590"/>
                </a:cubicBezTo>
                <a:cubicBezTo>
                  <a:pt x="1146" y="1581"/>
                  <a:pt x="1151" y="1572"/>
                  <a:pt x="1160" y="1558"/>
                </a:cubicBezTo>
                <a:cubicBezTo>
                  <a:pt x="1128" y="1512"/>
                  <a:pt x="1087" y="1434"/>
                  <a:pt x="1091" y="1324"/>
                </a:cubicBezTo>
                <a:cubicBezTo>
                  <a:pt x="1096" y="1251"/>
                  <a:pt x="1114" y="1164"/>
                  <a:pt x="1132" y="1068"/>
                </a:cubicBezTo>
                <a:cubicBezTo>
                  <a:pt x="1178" y="774"/>
                  <a:pt x="1068" y="303"/>
                  <a:pt x="656" y="298"/>
                </a:cubicBezTo>
                <a:cubicBezTo>
                  <a:pt x="353" y="293"/>
                  <a:pt x="32" y="591"/>
                  <a:pt x="92" y="1205"/>
                </a:cubicBezTo>
                <a:cubicBezTo>
                  <a:pt x="110" y="1370"/>
                  <a:pt x="179" y="1512"/>
                  <a:pt x="248" y="1622"/>
                </a:cubicBezTo>
                <a:cubicBezTo>
                  <a:pt x="294" y="1673"/>
                  <a:pt x="339" y="1709"/>
                  <a:pt x="390" y="1741"/>
                </a:cubicBezTo>
                <a:close/>
                <a:moveTo>
                  <a:pt x="1004" y="1517"/>
                </a:moveTo>
                <a:cubicBezTo>
                  <a:pt x="967" y="1416"/>
                  <a:pt x="972" y="1269"/>
                  <a:pt x="1004" y="1109"/>
                </a:cubicBezTo>
                <a:cubicBezTo>
                  <a:pt x="1045" y="839"/>
                  <a:pt x="990" y="454"/>
                  <a:pt x="628" y="454"/>
                </a:cubicBezTo>
                <a:cubicBezTo>
                  <a:pt x="335" y="454"/>
                  <a:pt x="74" y="907"/>
                  <a:pt x="257" y="1398"/>
                </a:cubicBezTo>
                <a:cubicBezTo>
                  <a:pt x="330" y="1586"/>
                  <a:pt x="440" y="1723"/>
                  <a:pt x="518" y="1801"/>
                </a:cubicBezTo>
                <a:cubicBezTo>
                  <a:pt x="541" y="1810"/>
                  <a:pt x="564" y="1815"/>
                  <a:pt x="592" y="1819"/>
                </a:cubicBezTo>
                <a:cubicBezTo>
                  <a:pt x="518" y="1751"/>
                  <a:pt x="385" y="1595"/>
                  <a:pt x="307" y="1375"/>
                </a:cubicBezTo>
                <a:cubicBezTo>
                  <a:pt x="170" y="976"/>
                  <a:pt x="362" y="532"/>
                  <a:pt x="628" y="527"/>
                </a:cubicBezTo>
                <a:cubicBezTo>
                  <a:pt x="867" y="522"/>
                  <a:pt x="990" y="770"/>
                  <a:pt x="954" y="1095"/>
                </a:cubicBezTo>
                <a:cubicBezTo>
                  <a:pt x="922" y="1256"/>
                  <a:pt x="917" y="1421"/>
                  <a:pt x="963" y="1531"/>
                </a:cubicBezTo>
                <a:cubicBezTo>
                  <a:pt x="995" y="1608"/>
                  <a:pt x="1045" y="1645"/>
                  <a:pt x="1068" y="1663"/>
                </a:cubicBezTo>
                <a:cubicBezTo>
                  <a:pt x="1077" y="1654"/>
                  <a:pt x="1087" y="1645"/>
                  <a:pt x="1096" y="1636"/>
                </a:cubicBezTo>
                <a:cubicBezTo>
                  <a:pt x="1077" y="1622"/>
                  <a:pt x="1032" y="1590"/>
                  <a:pt x="1004" y="1517"/>
                </a:cubicBezTo>
                <a:close/>
                <a:moveTo>
                  <a:pt x="0" y="926"/>
                </a:moveTo>
                <a:cubicBezTo>
                  <a:pt x="0" y="994"/>
                  <a:pt x="5" y="1059"/>
                  <a:pt x="19" y="1123"/>
                </a:cubicBezTo>
                <a:cubicBezTo>
                  <a:pt x="28" y="669"/>
                  <a:pt x="184" y="225"/>
                  <a:pt x="660" y="234"/>
                </a:cubicBezTo>
                <a:cubicBezTo>
                  <a:pt x="1054" y="234"/>
                  <a:pt x="1242" y="655"/>
                  <a:pt x="1201" y="1004"/>
                </a:cubicBezTo>
                <a:cubicBezTo>
                  <a:pt x="1187" y="1136"/>
                  <a:pt x="1155" y="1265"/>
                  <a:pt x="1155" y="1366"/>
                </a:cubicBezTo>
                <a:cubicBezTo>
                  <a:pt x="1155" y="1443"/>
                  <a:pt x="1183" y="1494"/>
                  <a:pt x="1192" y="1512"/>
                </a:cubicBezTo>
                <a:cubicBezTo>
                  <a:pt x="1201" y="1498"/>
                  <a:pt x="1210" y="1480"/>
                  <a:pt x="1219" y="1466"/>
                </a:cubicBezTo>
                <a:cubicBezTo>
                  <a:pt x="1206" y="1439"/>
                  <a:pt x="1197" y="1411"/>
                  <a:pt x="1201" y="1366"/>
                </a:cubicBezTo>
                <a:cubicBezTo>
                  <a:pt x="1201" y="1279"/>
                  <a:pt x="1247" y="1155"/>
                  <a:pt x="1270" y="1013"/>
                </a:cubicBezTo>
                <a:cubicBezTo>
                  <a:pt x="1320" y="660"/>
                  <a:pt x="1132" y="142"/>
                  <a:pt x="660" y="142"/>
                </a:cubicBezTo>
                <a:cubicBezTo>
                  <a:pt x="284" y="147"/>
                  <a:pt x="83" y="422"/>
                  <a:pt x="14" y="742"/>
                </a:cubicBezTo>
                <a:cubicBezTo>
                  <a:pt x="5" y="802"/>
                  <a:pt x="0" y="862"/>
                  <a:pt x="0" y="921"/>
                </a:cubicBezTo>
                <a:cubicBezTo>
                  <a:pt x="0" y="926"/>
                  <a:pt x="0" y="926"/>
                  <a:pt x="0" y="926"/>
                </a:cubicBezTo>
                <a:close/>
                <a:moveTo>
                  <a:pt x="1201" y="344"/>
                </a:moveTo>
                <a:cubicBezTo>
                  <a:pt x="1119" y="202"/>
                  <a:pt x="944" y="0"/>
                  <a:pt x="665" y="0"/>
                </a:cubicBezTo>
                <a:cubicBezTo>
                  <a:pt x="495" y="0"/>
                  <a:pt x="367" y="83"/>
                  <a:pt x="266" y="183"/>
                </a:cubicBezTo>
                <a:cubicBezTo>
                  <a:pt x="275" y="179"/>
                  <a:pt x="417" y="83"/>
                  <a:pt x="660" y="83"/>
                </a:cubicBezTo>
                <a:cubicBezTo>
                  <a:pt x="1009" y="83"/>
                  <a:pt x="1201" y="344"/>
                  <a:pt x="1201" y="344"/>
                </a:cubicBezTo>
                <a:close/>
                <a:moveTo>
                  <a:pt x="651" y="1411"/>
                </a:moveTo>
                <a:cubicBezTo>
                  <a:pt x="642" y="1347"/>
                  <a:pt x="647" y="1269"/>
                  <a:pt x="651" y="1191"/>
                </a:cubicBezTo>
                <a:cubicBezTo>
                  <a:pt x="656" y="1091"/>
                  <a:pt x="660" y="958"/>
                  <a:pt x="628" y="921"/>
                </a:cubicBezTo>
                <a:cubicBezTo>
                  <a:pt x="628" y="921"/>
                  <a:pt x="628" y="921"/>
                  <a:pt x="619" y="921"/>
                </a:cubicBezTo>
                <a:cubicBezTo>
                  <a:pt x="619" y="921"/>
                  <a:pt x="605" y="926"/>
                  <a:pt x="596" y="953"/>
                </a:cubicBezTo>
                <a:cubicBezTo>
                  <a:pt x="559" y="1040"/>
                  <a:pt x="559" y="1242"/>
                  <a:pt x="647" y="1411"/>
                </a:cubicBezTo>
                <a:cubicBezTo>
                  <a:pt x="647" y="1416"/>
                  <a:pt x="651" y="1416"/>
                  <a:pt x="651" y="1411"/>
                </a:cubicBezTo>
                <a:close/>
              </a:path>
            </a:pathLst>
          </a:custGeom>
          <a:solidFill>
            <a:schemeClr val="bg1"/>
          </a:solidFill>
          <a:ln>
            <a:noFill/>
          </a:ln>
        </p:spPr>
        <p:txBody>
          <a:bodyPr vert="horz" wrap="square" lIns="89619" tIns="44809" rIns="89619" bIns="44809" numCol="1" anchor="t" anchorCtr="0" compatLnSpc="1">
            <a:prstTxWarp prst="textNoShape">
              <a:avLst/>
            </a:prstTxWarp>
          </a:bodyPr>
          <a:lstStyle/>
          <a:p>
            <a:pPr defTabSz="913859"/>
            <a:endParaRPr lang="en-US" sz="1764">
              <a:solidFill>
                <a:srgbClr val="1A1A1A"/>
              </a:solidFill>
            </a:endParaRPr>
          </a:p>
        </p:txBody>
      </p:sp>
      <p:cxnSp>
        <p:nvCxnSpPr>
          <p:cNvPr id="407" name="Straight Arrow Connector 406"/>
          <p:cNvCxnSpPr/>
          <p:nvPr/>
        </p:nvCxnSpPr>
        <p:spPr>
          <a:xfrm flipV="1">
            <a:off x="9971154" y="2877689"/>
            <a:ext cx="807844" cy="72848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10" name="Freeform 9"/>
          <p:cNvSpPr>
            <a:spLocks noEditPoints="1"/>
          </p:cNvSpPr>
          <p:nvPr/>
        </p:nvSpPr>
        <p:spPr bwMode="auto">
          <a:xfrm>
            <a:off x="10413753" y="1863627"/>
            <a:ext cx="233382" cy="322686"/>
          </a:xfrm>
          <a:custGeom>
            <a:avLst/>
            <a:gdLst>
              <a:gd name="T0" fmla="*/ 1013 w 1320"/>
              <a:gd name="T1" fmla="*/ 1709 h 1828"/>
              <a:gd name="T2" fmla="*/ 889 w 1320"/>
              <a:gd name="T3" fmla="*/ 1604 h 1828"/>
              <a:gd name="T4" fmla="*/ 628 w 1320"/>
              <a:gd name="T5" fmla="*/ 687 h 1828"/>
              <a:gd name="T6" fmla="*/ 757 w 1320"/>
              <a:gd name="T7" fmla="*/ 1824 h 1828"/>
              <a:gd name="T8" fmla="*/ 431 w 1320"/>
              <a:gd name="T9" fmla="*/ 1489 h 1828"/>
              <a:gd name="T10" fmla="*/ 880 w 1320"/>
              <a:gd name="T11" fmla="*/ 1233 h 1828"/>
              <a:gd name="T12" fmla="*/ 1022 w 1320"/>
              <a:gd name="T13" fmla="*/ 1700 h 1828"/>
              <a:gd name="T14" fmla="*/ 619 w 1320"/>
              <a:gd name="T15" fmla="*/ 779 h 1828"/>
              <a:gd name="T16" fmla="*/ 821 w 1320"/>
              <a:gd name="T17" fmla="*/ 1810 h 1828"/>
              <a:gd name="T18" fmla="*/ 619 w 1320"/>
              <a:gd name="T19" fmla="*/ 1485 h 1828"/>
              <a:gd name="T20" fmla="*/ 706 w 1320"/>
              <a:gd name="T21" fmla="*/ 1411 h 1828"/>
              <a:gd name="T22" fmla="*/ 954 w 1320"/>
              <a:gd name="T23" fmla="*/ 1751 h 1828"/>
              <a:gd name="T24" fmla="*/ 390 w 1320"/>
              <a:gd name="T25" fmla="*/ 1741 h 1828"/>
              <a:gd name="T26" fmla="*/ 656 w 1320"/>
              <a:gd name="T27" fmla="*/ 376 h 1828"/>
              <a:gd name="T28" fmla="*/ 1045 w 1320"/>
              <a:gd name="T29" fmla="*/ 1320 h 1828"/>
              <a:gd name="T30" fmla="*/ 1160 w 1320"/>
              <a:gd name="T31" fmla="*/ 1558 h 1828"/>
              <a:gd name="T32" fmla="*/ 1132 w 1320"/>
              <a:gd name="T33" fmla="*/ 1068 h 1828"/>
              <a:gd name="T34" fmla="*/ 92 w 1320"/>
              <a:gd name="T35" fmla="*/ 1205 h 1828"/>
              <a:gd name="T36" fmla="*/ 390 w 1320"/>
              <a:gd name="T37" fmla="*/ 1741 h 1828"/>
              <a:gd name="T38" fmla="*/ 1004 w 1320"/>
              <a:gd name="T39" fmla="*/ 1109 h 1828"/>
              <a:gd name="T40" fmla="*/ 257 w 1320"/>
              <a:gd name="T41" fmla="*/ 1398 h 1828"/>
              <a:gd name="T42" fmla="*/ 592 w 1320"/>
              <a:gd name="T43" fmla="*/ 1819 h 1828"/>
              <a:gd name="T44" fmla="*/ 628 w 1320"/>
              <a:gd name="T45" fmla="*/ 527 h 1828"/>
              <a:gd name="T46" fmla="*/ 963 w 1320"/>
              <a:gd name="T47" fmla="*/ 1531 h 1828"/>
              <a:gd name="T48" fmla="*/ 1096 w 1320"/>
              <a:gd name="T49" fmla="*/ 1636 h 1828"/>
              <a:gd name="T50" fmla="*/ 0 w 1320"/>
              <a:gd name="T51" fmla="*/ 926 h 1828"/>
              <a:gd name="T52" fmla="*/ 660 w 1320"/>
              <a:gd name="T53" fmla="*/ 234 h 1828"/>
              <a:gd name="T54" fmla="*/ 1155 w 1320"/>
              <a:gd name="T55" fmla="*/ 1366 h 1828"/>
              <a:gd name="T56" fmla="*/ 1219 w 1320"/>
              <a:gd name="T57" fmla="*/ 1466 h 1828"/>
              <a:gd name="T58" fmla="*/ 1270 w 1320"/>
              <a:gd name="T59" fmla="*/ 1013 h 1828"/>
              <a:gd name="T60" fmla="*/ 14 w 1320"/>
              <a:gd name="T61" fmla="*/ 742 h 1828"/>
              <a:gd name="T62" fmla="*/ 0 w 1320"/>
              <a:gd name="T63" fmla="*/ 926 h 1828"/>
              <a:gd name="T64" fmla="*/ 665 w 1320"/>
              <a:gd name="T65" fmla="*/ 0 h 1828"/>
              <a:gd name="T66" fmla="*/ 660 w 1320"/>
              <a:gd name="T67" fmla="*/ 83 h 1828"/>
              <a:gd name="T68" fmla="*/ 651 w 1320"/>
              <a:gd name="T69" fmla="*/ 1411 h 1828"/>
              <a:gd name="T70" fmla="*/ 628 w 1320"/>
              <a:gd name="T71" fmla="*/ 921 h 1828"/>
              <a:gd name="T72" fmla="*/ 596 w 1320"/>
              <a:gd name="T73" fmla="*/ 953 h 1828"/>
              <a:gd name="T74" fmla="*/ 651 w 1320"/>
              <a:gd name="T75" fmla="*/ 1411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0" h="1828">
                <a:moveTo>
                  <a:pt x="1022" y="1700"/>
                </a:moveTo>
                <a:cubicBezTo>
                  <a:pt x="1013" y="1709"/>
                  <a:pt x="1013" y="1709"/>
                  <a:pt x="1013" y="1709"/>
                </a:cubicBezTo>
                <a:cubicBezTo>
                  <a:pt x="1009" y="1714"/>
                  <a:pt x="999" y="1718"/>
                  <a:pt x="995" y="1723"/>
                </a:cubicBezTo>
                <a:cubicBezTo>
                  <a:pt x="986" y="1714"/>
                  <a:pt x="940" y="1677"/>
                  <a:pt x="889" y="1604"/>
                </a:cubicBezTo>
                <a:cubicBezTo>
                  <a:pt x="830" y="1521"/>
                  <a:pt x="812" y="1370"/>
                  <a:pt x="825" y="1228"/>
                </a:cubicBezTo>
                <a:cubicBezTo>
                  <a:pt x="853" y="972"/>
                  <a:pt x="825" y="678"/>
                  <a:pt x="628" y="687"/>
                </a:cubicBezTo>
                <a:cubicBezTo>
                  <a:pt x="413" y="697"/>
                  <a:pt x="317" y="1123"/>
                  <a:pt x="486" y="1462"/>
                </a:cubicBezTo>
                <a:cubicBezTo>
                  <a:pt x="573" y="1636"/>
                  <a:pt x="688" y="1760"/>
                  <a:pt x="757" y="1824"/>
                </a:cubicBezTo>
                <a:cubicBezTo>
                  <a:pt x="738" y="1824"/>
                  <a:pt x="720" y="1828"/>
                  <a:pt x="702" y="1828"/>
                </a:cubicBezTo>
                <a:cubicBezTo>
                  <a:pt x="628" y="1760"/>
                  <a:pt x="527" y="1668"/>
                  <a:pt x="431" y="1489"/>
                </a:cubicBezTo>
                <a:cubicBezTo>
                  <a:pt x="211" y="1081"/>
                  <a:pt x="376" y="614"/>
                  <a:pt x="628" y="614"/>
                </a:cubicBezTo>
                <a:cubicBezTo>
                  <a:pt x="894" y="614"/>
                  <a:pt x="922" y="921"/>
                  <a:pt x="880" y="1233"/>
                </a:cubicBezTo>
                <a:cubicBezTo>
                  <a:pt x="862" y="1379"/>
                  <a:pt x="876" y="1508"/>
                  <a:pt x="926" y="1586"/>
                </a:cubicBezTo>
                <a:cubicBezTo>
                  <a:pt x="977" y="1663"/>
                  <a:pt x="1027" y="1696"/>
                  <a:pt x="1022" y="1700"/>
                </a:cubicBezTo>
                <a:close/>
                <a:moveTo>
                  <a:pt x="761" y="1402"/>
                </a:moveTo>
                <a:cubicBezTo>
                  <a:pt x="747" y="1260"/>
                  <a:pt x="848" y="788"/>
                  <a:pt x="619" y="779"/>
                </a:cubicBezTo>
                <a:cubicBezTo>
                  <a:pt x="477" y="774"/>
                  <a:pt x="353" y="1136"/>
                  <a:pt x="573" y="1508"/>
                </a:cubicBezTo>
                <a:cubicBezTo>
                  <a:pt x="656" y="1654"/>
                  <a:pt x="761" y="1755"/>
                  <a:pt x="821" y="1810"/>
                </a:cubicBezTo>
                <a:cubicBezTo>
                  <a:pt x="834" y="1805"/>
                  <a:pt x="848" y="1801"/>
                  <a:pt x="862" y="1796"/>
                </a:cubicBezTo>
                <a:cubicBezTo>
                  <a:pt x="812" y="1746"/>
                  <a:pt x="702" y="1641"/>
                  <a:pt x="619" y="1485"/>
                </a:cubicBezTo>
                <a:cubicBezTo>
                  <a:pt x="463" y="1219"/>
                  <a:pt x="504" y="852"/>
                  <a:pt x="619" y="852"/>
                </a:cubicBezTo>
                <a:cubicBezTo>
                  <a:pt x="770" y="852"/>
                  <a:pt x="683" y="1228"/>
                  <a:pt x="706" y="1411"/>
                </a:cubicBezTo>
                <a:cubicBezTo>
                  <a:pt x="734" y="1613"/>
                  <a:pt x="857" y="1728"/>
                  <a:pt x="917" y="1769"/>
                </a:cubicBezTo>
                <a:cubicBezTo>
                  <a:pt x="931" y="1764"/>
                  <a:pt x="940" y="1760"/>
                  <a:pt x="954" y="1751"/>
                </a:cubicBezTo>
                <a:cubicBezTo>
                  <a:pt x="912" y="1718"/>
                  <a:pt x="779" y="1604"/>
                  <a:pt x="761" y="1402"/>
                </a:cubicBezTo>
                <a:close/>
                <a:moveTo>
                  <a:pt x="390" y="1741"/>
                </a:moveTo>
                <a:cubicBezTo>
                  <a:pt x="298" y="1636"/>
                  <a:pt x="165" y="1434"/>
                  <a:pt x="142" y="1196"/>
                </a:cubicBezTo>
                <a:cubicBezTo>
                  <a:pt x="115" y="752"/>
                  <a:pt x="303" y="376"/>
                  <a:pt x="656" y="376"/>
                </a:cubicBezTo>
                <a:cubicBezTo>
                  <a:pt x="977" y="376"/>
                  <a:pt x="1105" y="719"/>
                  <a:pt x="1077" y="1059"/>
                </a:cubicBezTo>
                <a:cubicBezTo>
                  <a:pt x="1073" y="1150"/>
                  <a:pt x="1045" y="1233"/>
                  <a:pt x="1045" y="1320"/>
                </a:cubicBezTo>
                <a:cubicBezTo>
                  <a:pt x="1041" y="1466"/>
                  <a:pt x="1082" y="1531"/>
                  <a:pt x="1137" y="1590"/>
                </a:cubicBezTo>
                <a:cubicBezTo>
                  <a:pt x="1146" y="1581"/>
                  <a:pt x="1151" y="1572"/>
                  <a:pt x="1160" y="1558"/>
                </a:cubicBezTo>
                <a:cubicBezTo>
                  <a:pt x="1128" y="1512"/>
                  <a:pt x="1087" y="1434"/>
                  <a:pt x="1091" y="1324"/>
                </a:cubicBezTo>
                <a:cubicBezTo>
                  <a:pt x="1096" y="1251"/>
                  <a:pt x="1114" y="1164"/>
                  <a:pt x="1132" y="1068"/>
                </a:cubicBezTo>
                <a:cubicBezTo>
                  <a:pt x="1178" y="774"/>
                  <a:pt x="1068" y="303"/>
                  <a:pt x="656" y="298"/>
                </a:cubicBezTo>
                <a:cubicBezTo>
                  <a:pt x="353" y="293"/>
                  <a:pt x="32" y="591"/>
                  <a:pt x="92" y="1205"/>
                </a:cubicBezTo>
                <a:cubicBezTo>
                  <a:pt x="110" y="1370"/>
                  <a:pt x="179" y="1512"/>
                  <a:pt x="248" y="1622"/>
                </a:cubicBezTo>
                <a:cubicBezTo>
                  <a:pt x="294" y="1673"/>
                  <a:pt x="339" y="1709"/>
                  <a:pt x="390" y="1741"/>
                </a:cubicBezTo>
                <a:close/>
                <a:moveTo>
                  <a:pt x="1004" y="1517"/>
                </a:moveTo>
                <a:cubicBezTo>
                  <a:pt x="967" y="1416"/>
                  <a:pt x="972" y="1269"/>
                  <a:pt x="1004" y="1109"/>
                </a:cubicBezTo>
                <a:cubicBezTo>
                  <a:pt x="1045" y="839"/>
                  <a:pt x="990" y="454"/>
                  <a:pt x="628" y="454"/>
                </a:cubicBezTo>
                <a:cubicBezTo>
                  <a:pt x="335" y="454"/>
                  <a:pt x="74" y="907"/>
                  <a:pt x="257" y="1398"/>
                </a:cubicBezTo>
                <a:cubicBezTo>
                  <a:pt x="330" y="1586"/>
                  <a:pt x="440" y="1723"/>
                  <a:pt x="518" y="1801"/>
                </a:cubicBezTo>
                <a:cubicBezTo>
                  <a:pt x="541" y="1810"/>
                  <a:pt x="564" y="1815"/>
                  <a:pt x="592" y="1819"/>
                </a:cubicBezTo>
                <a:cubicBezTo>
                  <a:pt x="518" y="1751"/>
                  <a:pt x="385" y="1595"/>
                  <a:pt x="307" y="1375"/>
                </a:cubicBezTo>
                <a:cubicBezTo>
                  <a:pt x="170" y="976"/>
                  <a:pt x="362" y="532"/>
                  <a:pt x="628" y="527"/>
                </a:cubicBezTo>
                <a:cubicBezTo>
                  <a:pt x="867" y="522"/>
                  <a:pt x="990" y="770"/>
                  <a:pt x="954" y="1095"/>
                </a:cubicBezTo>
                <a:cubicBezTo>
                  <a:pt x="922" y="1256"/>
                  <a:pt x="917" y="1421"/>
                  <a:pt x="963" y="1531"/>
                </a:cubicBezTo>
                <a:cubicBezTo>
                  <a:pt x="995" y="1608"/>
                  <a:pt x="1045" y="1645"/>
                  <a:pt x="1068" y="1663"/>
                </a:cubicBezTo>
                <a:cubicBezTo>
                  <a:pt x="1077" y="1654"/>
                  <a:pt x="1087" y="1645"/>
                  <a:pt x="1096" y="1636"/>
                </a:cubicBezTo>
                <a:cubicBezTo>
                  <a:pt x="1077" y="1622"/>
                  <a:pt x="1032" y="1590"/>
                  <a:pt x="1004" y="1517"/>
                </a:cubicBezTo>
                <a:close/>
                <a:moveTo>
                  <a:pt x="0" y="926"/>
                </a:moveTo>
                <a:cubicBezTo>
                  <a:pt x="0" y="994"/>
                  <a:pt x="5" y="1059"/>
                  <a:pt x="19" y="1123"/>
                </a:cubicBezTo>
                <a:cubicBezTo>
                  <a:pt x="28" y="669"/>
                  <a:pt x="184" y="225"/>
                  <a:pt x="660" y="234"/>
                </a:cubicBezTo>
                <a:cubicBezTo>
                  <a:pt x="1054" y="234"/>
                  <a:pt x="1242" y="655"/>
                  <a:pt x="1201" y="1004"/>
                </a:cubicBezTo>
                <a:cubicBezTo>
                  <a:pt x="1187" y="1136"/>
                  <a:pt x="1155" y="1265"/>
                  <a:pt x="1155" y="1366"/>
                </a:cubicBezTo>
                <a:cubicBezTo>
                  <a:pt x="1155" y="1443"/>
                  <a:pt x="1183" y="1494"/>
                  <a:pt x="1192" y="1512"/>
                </a:cubicBezTo>
                <a:cubicBezTo>
                  <a:pt x="1201" y="1498"/>
                  <a:pt x="1210" y="1480"/>
                  <a:pt x="1219" y="1466"/>
                </a:cubicBezTo>
                <a:cubicBezTo>
                  <a:pt x="1206" y="1439"/>
                  <a:pt x="1197" y="1411"/>
                  <a:pt x="1201" y="1366"/>
                </a:cubicBezTo>
                <a:cubicBezTo>
                  <a:pt x="1201" y="1279"/>
                  <a:pt x="1247" y="1155"/>
                  <a:pt x="1270" y="1013"/>
                </a:cubicBezTo>
                <a:cubicBezTo>
                  <a:pt x="1320" y="660"/>
                  <a:pt x="1132" y="142"/>
                  <a:pt x="660" y="142"/>
                </a:cubicBezTo>
                <a:cubicBezTo>
                  <a:pt x="284" y="147"/>
                  <a:pt x="83" y="422"/>
                  <a:pt x="14" y="742"/>
                </a:cubicBezTo>
                <a:cubicBezTo>
                  <a:pt x="5" y="802"/>
                  <a:pt x="0" y="862"/>
                  <a:pt x="0" y="921"/>
                </a:cubicBezTo>
                <a:cubicBezTo>
                  <a:pt x="0" y="926"/>
                  <a:pt x="0" y="926"/>
                  <a:pt x="0" y="926"/>
                </a:cubicBezTo>
                <a:close/>
                <a:moveTo>
                  <a:pt x="1201" y="344"/>
                </a:moveTo>
                <a:cubicBezTo>
                  <a:pt x="1119" y="202"/>
                  <a:pt x="944" y="0"/>
                  <a:pt x="665" y="0"/>
                </a:cubicBezTo>
                <a:cubicBezTo>
                  <a:pt x="495" y="0"/>
                  <a:pt x="367" y="83"/>
                  <a:pt x="266" y="183"/>
                </a:cubicBezTo>
                <a:cubicBezTo>
                  <a:pt x="275" y="179"/>
                  <a:pt x="417" y="83"/>
                  <a:pt x="660" y="83"/>
                </a:cubicBezTo>
                <a:cubicBezTo>
                  <a:pt x="1009" y="83"/>
                  <a:pt x="1201" y="344"/>
                  <a:pt x="1201" y="344"/>
                </a:cubicBezTo>
                <a:close/>
                <a:moveTo>
                  <a:pt x="651" y="1411"/>
                </a:moveTo>
                <a:cubicBezTo>
                  <a:pt x="642" y="1347"/>
                  <a:pt x="647" y="1269"/>
                  <a:pt x="651" y="1191"/>
                </a:cubicBezTo>
                <a:cubicBezTo>
                  <a:pt x="656" y="1091"/>
                  <a:pt x="660" y="958"/>
                  <a:pt x="628" y="921"/>
                </a:cubicBezTo>
                <a:cubicBezTo>
                  <a:pt x="628" y="921"/>
                  <a:pt x="628" y="921"/>
                  <a:pt x="619" y="921"/>
                </a:cubicBezTo>
                <a:cubicBezTo>
                  <a:pt x="619" y="921"/>
                  <a:pt x="605" y="926"/>
                  <a:pt x="596" y="953"/>
                </a:cubicBezTo>
                <a:cubicBezTo>
                  <a:pt x="559" y="1040"/>
                  <a:pt x="559" y="1242"/>
                  <a:pt x="647" y="1411"/>
                </a:cubicBezTo>
                <a:cubicBezTo>
                  <a:pt x="647" y="1416"/>
                  <a:pt x="651" y="1416"/>
                  <a:pt x="651" y="1411"/>
                </a:cubicBezTo>
                <a:close/>
              </a:path>
            </a:pathLst>
          </a:custGeom>
          <a:solidFill>
            <a:schemeClr val="bg1"/>
          </a:solidFill>
          <a:ln>
            <a:noFill/>
          </a:ln>
        </p:spPr>
        <p:txBody>
          <a:bodyPr vert="horz" wrap="square" lIns="89619" tIns="44809" rIns="89619" bIns="44809" numCol="1" anchor="t" anchorCtr="0" compatLnSpc="1">
            <a:prstTxWarp prst="textNoShape">
              <a:avLst/>
            </a:prstTxWarp>
          </a:bodyPr>
          <a:lstStyle/>
          <a:p>
            <a:pPr defTabSz="913859"/>
            <a:endParaRPr lang="en-US" sz="1764">
              <a:solidFill>
                <a:srgbClr val="1A1A1A"/>
              </a:solidFill>
            </a:endParaRPr>
          </a:p>
        </p:txBody>
      </p:sp>
      <p:cxnSp>
        <p:nvCxnSpPr>
          <p:cNvPr id="413" name="Straight Arrow Connector 412"/>
          <p:cNvCxnSpPr/>
          <p:nvPr/>
        </p:nvCxnSpPr>
        <p:spPr>
          <a:xfrm>
            <a:off x="9954996" y="4337178"/>
            <a:ext cx="689788" cy="578525"/>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16" name="Freeform 9"/>
          <p:cNvSpPr>
            <a:spLocks noEditPoints="1"/>
          </p:cNvSpPr>
          <p:nvPr/>
        </p:nvSpPr>
        <p:spPr bwMode="auto">
          <a:xfrm>
            <a:off x="9976334" y="5160222"/>
            <a:ext cx="233382" cy="322686"/>
          </a:xfrm>
          <a:custGeom>
            <a:avLst/>
            <a:gdLst>
              <a:gd name="T0" fmla="*/ 1013 w 1320"/>
              <a:gd name="T1" fmla="*/ 1709 h 1828"/>
              <a:gd name="T2" fmla="*/ 889 w 1320"/>
              <a:gd name="T3" fmla="*/ 1604 h 1828"/>
              <a:gd name="T4" fmla="*/ 628 w 1320"/>
              <a:gd name="T5" fmla="*/ 687 h 1828"/>
              <a:gd name="T6" fmla="*/ 757 w 1320"/>
              <a:gd name="T7" fmla="*/ 1824 h 1828"/>
              <a:gd name="T8" fmla="*/ 431 w 1320"/>
              <a:gd name="T9" fmla="*/ 1489 h 1828"/>
              <a:gd name="T10" fmla="*/ 880 w 1320"/>
              <a:gd name="T11" fmla="*/ 1233 h 1828"/>
              <a:gd name="T12" fmla="*/ 1022 w 1320"/>
              <a:gd name="T13" fmla="*/ 1700 h 1828"/>
              <a:gd name="T14" fmla="*/ 619 w 1320"/>
              <a:gd name="T15" fmla="*/ 779 h 1828"/>
              <a:gd name="T16" fmla="*/ 821 w 1320"/>
              <a:gd name="T17" fmla="*/ 1810 h 1828"/>
              <a:gd name="T18" fmla="*/ 619 w 1320"/>
              <a:gd name="T19" fmla="*/ 1485 h 1828"/>
              <a:gd name="T20" fmla="*/ 706 w 1320"/>
              <a:gd name="T21" fmla="*/ 1411 h 1828"/>
              <a:gd name="T22" fmla="*/ 954 w 1320"/>
              <a:gd name="T23" fmla="*/ 1751 h 1828"/>
              <a:gd name="T24" fmla="*/ 390 w 1320"/>
              <a:gd name="T25" fmla="*/ 1741 h 1828"/>
              <a:gd name="T26" fmla="*/ 656 w 1320"/>
              <a:gd name="T27" fmla="*/ 376 h 1828"/>
              <a:gd name="T28" fmla="*/ 1045 w 1320"/>
              <a:gd name="T29" fmla="*/ 1320 h 1828"/>
              <a:gd name="T30" fmla="*/ 1160 w 1320"/>
              <a:gd name="T31" fmla="*/ 1558 h 1828"/>
              <a:gd name="T32" fmla="*/ 1132 w 1320"/>
              <a:gd name="T33" fmla="*/ 1068 h 1828"/>
              <a:gd name="T34" fmla="*/ 92 w 1320"/>
              <a:gd name="T35" fmla="*/ 1205 h 1828"/>
              <a:gd name="T36" fmla="*/ 390 w 1320"/>
              <a:gd name="T37" fmla="*/ 1741 h 1828"/>
              <a:gd name="T38" fmla="*/ 1004 w 1320"/>
              <a:gd name="T39" fmla="*/ 1109 h 1828"/>
              <a:gd name="T40" fmla="*/ 257 w 1320"/>
              <a:gd name="T41" fmla="*/ 1398 h 1828"/>
              <a:gd name="T42" fmla="*/ 592 w 1320"/>
              <a:gd name="T43" fmla="*/ 1819 h 1828"/>
              <a:gd name="T44" fmla="*/ 628 w 1320"/>
              <a:gd name="T45" fmla="*/ 527 h 1828"/>
              <a:gd name="T46" fmla="*/ 963 w 1320"/>
              <a:gd name="T47" fmla="*/ 1531 h 1828"/>
              <a:gd name="T48" fmla="*/ 1096 w 1320"/>
              <a:gd name="T49" fmla="*/ 1636 h 1828"/>
              <a:gd name="T50" fmla="*/ 0 w 1320"/>
              <a:gd name="T51" fmla="*/ 926 h 1828"/>
              <a:gd name="T52" fmla="*/ 660 w 1320"/>
              <a:gd name="T53" fmla="*/ 234 h 1828"/>
              <a:gd name="T54" fmla="*/ 1155 w 1320"/>
              <a:gd name="T55" fmla="*/ 1366 h 1828"/>
              <a:gd name="T56" fmla="*/ 1219 w 1320"/>
              <a:gd name="T57" fmla="*/ 1466 h 1828"/>
              <a:gd name="T58" fmla="*/ 1270 w 1320"/>
              <a:gd name="T59" fmla="*/ 1013 h 1828"/>
              <a:gd name="T60" fmla="*/ 14 w 1320"/>
              <a:gd name="T61" fmla="*/ 742 h 1828"/>
              <a:gd name="T62" fmla="*/ 0 w 1320"/>
              <a:gd name="T63" fmla="*/ 926 h 1828"/>
              <a:gd name="T64" fmla="*/ 665 w 1320"/>
              <a:gd name="T65" fmla="*/ 0 h 1828"/>
              <a:gd name="T66" fmla="*/ 660 w 1320"/>
              <a:gd name="T67" fmla="*/ 83 h 1828"/>
              <a:gd name="T68" fmla="*/ 651 w 1320"/>
              <a:gd name="T69" fmla="*/ 1411 h 1828"/>
              <a:gd name="T70" fmla="*/ 628 w 1320"/>
              <a:gd name="T71" fmla="*/ 921 h 1828"/>
              <a:gd name="T72" fmla="*/ 596 w 1320"/>
              <a:gd name="T73" fmla="*/ 953 h 1828"/>
              <a:gd name="T74" fmla="*/ 651 w 1320"/>
              <a:gd name="T75" fmla="*/ 1411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0" h="1828">
                <a:moveTo>
                  <a:pt x="1022" y="1700"/>
                </a:moveTo>
                <a:cubicBezTo>
                  <a:pt x="1013" y="1709"/>
                  <a:pt x="1013" y="1709"/>
                  <a:pt x="1013" y="1709"/>
                </a:cubicBezTo>
                <a:cubicBezTo>
                  <a:pt x="1009" y="1714"/>
                  <a:pt x="999" y="1718"/>
                  <a:pt x="995" y="1723"/>
                </a:cubicBezTo>
                <a:cubicBezTo>
                  <a:pt x="986" y="1714"/>
                  <a:pt x="940" y="1677"/>
                  <a:pt x="889" y="1604"/>
                </a:cubicBezTo>
                <a:cubicBezTo>
                  <a:pt x="830" y="1521"/>
                  <a:pt x="812" y="1370"/>
                  <a:pt x="825" y="1228"/>
                </a:cubicBezTo>
                <a:cubicBezTo>
                  <a:pt x="853" y="972"/>
                  <a:pt x="825" y="678"/>
                  <a:pt x="628" y="687"/>
                </a:cubicBezTo>
                <a:cubicBezTo>
                  <a:pt x="413" y="697"/>
                  <a:pt x="317" y="1123"/>
                  <a:pt x="486" y="1462"/>
                </a:cubicBezTo>
                <a:cubicBezTo>
                  <a:pt x="573" y="1636"/>
                  <a:pt x="688" y="1760"/>
                  <a:pt x="757" y="1824"/>
                </a:cubicBezTo>
                <a:cubicBezTo>
                  <a:pt x="738" y="1824"/>
                  <a:pt x="720" y="1828"/>
                  <a:pt x="702" y="1828"/>
                </a:cubicBezTo>
                <a:cubicBezTo>
                  <a:pt x="628" y="1760"/>
                  <a:pt x="527" y="1668"/>
                  <a:pt x="431" y="1489"/>
                </a:cubicBezTo>
                <a:cubicBezTo>
                  <a:pt x="211" y="1081"/>
                  <a:pt x="376" y="614"/>
                  <a:pt x="628" y="614"/>
                </a:cubicBezTo>
                <a:cubicBezTo>
                  <a:pt x="894" y="614"/>
                  <a:pt x="922" y="921"/>
                  <a:pt x="880" y="1233"/>
                </a:cubicBezTo>
                <a:cubicBezTo>
                  <a:pt x="862" y="1379"/>
                  <a:pt x="876" y="1508"/>
                  <a:pt x="926" y="1586"/>
                </a:cubicBezTo>
                <a:cubicBezTo>
                  <a:pt x="977" y="1663"/>
                  <a:pt x="1027" y="1696"/>
                  <a:pt x="1022" y="1700"/>
                </a:cubicBezTo>
                <a:close/>
                <a:moveTo>
                  <a:pt x="761" y="1402"/>
                </a:moveTo>
                <a:cubicBezTo>
                  <a:pt x="747" y="1260"/>
                  <a:pt x="848" y="788"/>
                  <a:pt x="619" y="779"/>
                </a:cubicBezTo>
                <a:cubicBezTo>
                  <a:pt x="477" y="774"/>
                  <a:pt x="353" y="1136"/>
                  <a:pt x="573" y="1508"/>
                </a:cubicBezTo>
                <a:cubicBezTo>
                  <a:pt x="656" y="1654"/>
                  <a:pt x="761" y="1755"/>
                  <a:pt x="821" y="1810"/>
                </a:cubicBezTo>
                <a:cubicBezTo>
                  <a:pt x="834" y="1805"/>
                  <a:pt x="848" y="1801"/>
                  <a:pt x="862" y="1796"/>
                </a:cubicBezTo>
                <a:cubicBezTo>
                  <a:pt x="812" y="1746"/>
                  <a:pt x="702" y="1641"/>
                  <a:pt x="619" y="1485"/>
                </a:cubicBezTo>
                <a:cubicBezTo>
                  <a:pt x="463" y="1219"/>
                  <a:pt x="504" y="852"/>
                  <a:pt x="619" y="852"/>
                </a:cubicBezTo>
                <a:cubicBezTo>
                  <a:pt x="770" y="852"/>
                  <a:pt x="683" y="1228"/>
                  <a:pt x="706" y="1411"/>
                </a:cubicBezTo>
                <a:cubicBezTo>
                  <a:pt x="734" y="1613"/>
                  <a:pt x="857" y="1728"/>
                  <a:pt x="917" y="1769"/>
                </a:cubicBezTo>
                <a:cubicBezTo>
                  <a:pt x="931" y="1764"/>
                  <a:pt x="940" y="1760"/>
                  <a:pt x="954" y="1751"/>
                </a:cubicBezTo>
                <a:cubicBezTo>
                  <a:pt x="912" y="1718"/>
                  <a:pt x="779" y="1604"/>
                  <a:pt x="761" y="1402"/>
                </a:cubicBezTo>
                <a:close/>
                <a:moveTo>
                  <a:pt x="390" y="1741"/>
                </a:moveTo>
                <a:cubicBezTo>
                  <a:pt x="298" y="1636"/>
                  <a:pt x="165" y="1434"/>
                  <a:pt x="142" y="1196"/>
                </a:cubicBezTo>
                <a:cubicBezTo>
                  <a:pt x="115" y="752"/>
                  <a:pt x="303" y="376"/>
                  <a:pt x="656" y="376"/>
                </a:cubicBezTo>
                <a:cubicBezTo>
                  <a:pt x="977" y="376"/>
                  <a:pt x="1105" y="719"/>
                  <a:pt x="1077" y="1059"/>
                </a:cubicBezTo>
                <a:cubicBezTo>
                  <a:pt x="1073" y="1150"/>
                  <a:pt x="1045" y="1233"/>
                  <a:pt x="1045" y="1320"/>
                </a:cubicBezTo>
                <a:cubicBezTo>
                  <a:pt x="1041" y="1466"/>
                  <a:pt x="1082" y="1531"/>
                  <a:pt x="1137" y="1590"/>
                </a:cubicBezTo>
                <a:cubicBezTo>
                  <a:pt x="1146" y="1581"/>
                  <a:pt x="1151" y="1572"/>
                  <a:pt x="1160" y="1558"/>
                </a:cubicBezTo>
                <a:cubicBezTo>
                  <a:pt x="1128" y="1512"/>
                  <a:pt x="1087" y="1434"/>
                  <a:pt x="1091" y="1324"/>
                </a:cubicBezTo>
                <a:cubicBezTo>
                  <a:pt x="1096" y="1251"/>
                  <a:pt x="1114" y="1164"/>
                  <a:pt x="1132" y="1068"/>
                </a:cubicBezTo>
                <a:cubicBezTo>
                  <a:pt x="1178" y="774"/>
                  <a:pt x="1068" y="303"/>
                  <a:pt x="656" y="298"/>
                </a:cubicBezTo>
                <a:cubicBezTo>
                  <a:pt x="353" y="293"/>
                  <a:pt x="32" y="591"/>
                  <a:pt x="92" y="1205"/>
                </a:cubicBezTo>
                <a:cubicBezTo>
                  <a:pt x="110" y="1370"/>
                  <a:pt x="179" y="1512"/>
                  <a:pt x="248" y="1622"/>
                </a:cubicBezTo>
                <a:cubicBezTo>
                  <a:pt x="294" y="1673"/>
                  <a:pt x="339" y="1709"/>
                  <a:pt x="390" y="1741"/>
                </a:cubicBezTo>
                <a:close/>
                <a:moveTo>
                  <a:pt x="1004" y="1517"/>
                </a:moveTo>
                <a:cubicBezTo>
                  <a:pt x="967" y="1416"/>
                  <a:pt x="972" y="1269"/>
                  <a:pt x="1004" y="1109"/>
                </a:cubicBezTo>
                <a:cubicBezTo>
                  <a:pt x="1045" y="839"/>
                  <a:pt x="990" y="454"/>
                  <a:pt x="628" y="454"/>
                </a:cubicBezTo>
                <a:cubicBezTo>
                  <a:pt x="335" y="454"/>
                  <a:pt x="74" y="907"/>
                  <a:pt x="257" y="1398"/>
                </a:cubicBezTo>
                <a:cubicBezTo>
                  <a:pt x="330" y="1586"/>
                  <a:pt x="440" y="1723"/>
                  <a:pt x="518" y="1801"/>
                </a:cubicBezTo>
                <a:cubicBezTo>
                  <a:pt x="541" y="1810"/>
                  <a:pt x="564" y="1815"/>
                  <a:pt x="592" y="1819"/>
                </a:cubicBezTo>
                <a:cubicBezTo>
                  <a:pt x="518" y="1751"/>
                  <a:pt x="385" y="1595"/>
                  <a:pt x="307" y="1375"/>
                </a:cubicBezTo>
                <a:cubicBezTo>
                  <a:pt x="170" y="976"/>
                  <a:pt x="362" y="532"/>
                  <a:pt x="628" y="527"/>
                </a:cubicBezTo>
                <a:cubicBezTo>
                  <a:pt x="867" y="522"/>
                  <a:pt x="990" y="770"/>
                  <a:pt x="954" y="1095"/>
                </a:cubicBezTo>
                <a:cubicBezTo>
                  <a:pt x="922" y="1256"/>
                  <a:pt x="917" y="1421"/>
                  <a:pt x="963" y="1531"/>
                </a:cubicBezTo>
                <a:cubicBezTo>
                  <a:pt x="995" y="1608"/>
                  <a:pt x="1045" y="1645"/>
                  <a:pt x="1068" y="1663"/>
                </a:cubicBezTo>
                <a:cubicBezTo>
                  <a:pt x="1077" y="1654"/>
                  <a:pt x="1087" y="1645"/>
                  <a:pt x="1096" y="1636"/>
                </a:cubicBezTo>
                <a:cubicBezTo>
                  <a:pt x="1077" y="1622"/>
                  <a:pt x="1032" y="1590"/>
                  <a:pt x="1004" y="1517"/>
                </a:cubicBezTo>
                <a:close/>
                <a:moveTo>
                  <a:pt x="0" y="926"/>
                </a:moveTo>
                <a:cubicBezTo>
                  <a:pt x="0" y="994"/>
                  <a:pt x="5" y="1059"/>
                  <a:pt x="19" y="1123"/>
                </a:cubicBezTo>
                <a:cubicBezTo>
                  <a:pt x="28" y="669"/>
                  <a:pt x="184" y="225"/>
                  <a:pt x="660" y="234"/>
                </a:cubicBezTo>
                <a:cubicBezTo>
                  <a:pt x="1054" y="234"/>
                  <a:pt x="1242" y="655"/>
                  <a:pt x="1201" y="1004"/>
                </a:cubicBezTo>
                <a:cubicBezTo>
                  <a:pt x="1187" y="1136"/>
                  <a:pt x="1155" y="1265"/>
                  <a:pt x="1155" y="1366"/>
                </a:cubicBezTo>
                <a:cubicBezTo>
                  <a:pt x="1155" y="1443"/>
                  <a:pt x="1183" y="1494"/>
                  <a:pt x="1192" y="1512"/>
                </a:cubicBezTo>
                <a:cubicBezTo>
                  <a:pt x="1201" y="1498"/>
                  <a:pt x="1210" y="1480"/>
                  <a:pt x="1219" y="1466"/>
                </a:cubicBezTo>
                <a:cubicBezTo>
                  <a:pt x="1206" y="1439"/>
                  <a:pt x="1197" y="1411"/>
                  <a:pt x="1201" y="1366"/>
                </a:cubicBezTo>
                <a:cubicBezTo>
                  <a:pt x="1201" y="1279"/>
                  <a:pt x="1247" y="1155"/>
                  <a:pt x="1270" y="1013"/>
                </a:cubicBezTo>
                <a:cubicBezTo>
                  <a:pt x="1320" y="660"/>
                  <a:pt x="1132" y="142"/>
                  <a:pt x="660" y="142"/>
                </a:cubicBezTo>
                <a:cubicBezTo>
                  <a:pt x="284" y="147"/>
                  <a:pt x="83" y="422"/>
                  <a:pt x="14" y="742"/>
                </a:cubicBezTo>
                <a:cubicBezTo>
                  <a:pt x="5" y="802"/>
                  <a:pt x="0" y="862"/>
                  <a:pt x="0" y="921"/>
                </a:cubicBezTo>
                <a:cubicBezTo>
                  <a:pt x="0" y="926"/>
                  <a:pt x="0" y="926"/>
                  <a:pt x="0" y="926"/>
                </a:cubicBezTo>
                <a:close/>
                <a:moveTo>
                  <a:pt x="1201" y="344"/>
                </a:moveTo>
                <a:cubicBezTo>
                  <a:pt x="1119" y="202"/>
                  <a:pt x="944" y="0"/>
                  <a:pt x="665" y="0"/>
                </a:cubicBezTo>
                <a:cubicBezTo>
                  <a:pt x="495" y="0"/>
                  <a:pt x="367" y="83"/>
                  <a:pt x="266" y="183"/>
                </a:cubicBezTo>
                <a:cubicBezTo>
                  <a:pt x="275" y="179"/>
                  <a:pt x="417" y="83"/>
                  <a:pt x="660" y="83"/>
                </a:cubicBezTo>
                <a:cubicBezTo>
                  <a:pt x="1009" y="83"/>
                  <a:pt x="1201" y="344"/>
                  <a:pt x="1201" y="344"/>
                </a:cubicBezTo>
                <a:close/>
                <a:moveTo>
                  <a:pt x="651" y="1411"/>
                </a:moveTo>
                <a:cubicBezTo>
                  <a:pt x="642" y="1347"/>
                  <a:pt x="647" y="1269"/>
                  <a:pt x="651" y="1191"/>
                </a:cubicBezTo>
                <a:cubicBezTo>
                  <a:pt x="656" y="1091"/>
                  <a:pt x="660" y="958"/>
                  <a:pt x="628" y="921"/>
                </a:cubicBezTo>
                <a:cubicBezTo>
                  <a:pt x="628" y="921"/>
                  <a:pt x="628" y="921"/>
                  <a:pt x="619" y="921"/>
                </a:cubicBezTo>
                <a:cubicBezTo>
                  <a:pt x="619" y="921"/>
                  <a:pt x="605" y="926"/>
                  <a:pt x="596" y="953"/>
                </a:cubicBezTo>
                <a:cubicBezTo>
                  <a:pt x="559" y="1040"/>
                  <a:pt x="559" y="1242"/>
                  <a:pt x="647" y="1411"/>
                </a:cubicBezTo>
                <a:cubicBezTo>
                  <a:pt x="647" y="1416"/>
                  <a:pt x="651" y="1416"/>
                  <a:pt x="651" y="1411"/>
                </a:cubicBezTo>
                <a:close/>
              </a:path>
            </a:pathLst>
          </a:custGeom>
          <a:solidFill>
            <a:schemeClr val="bg1"/>
          </a:solidFill>
          <a:ln>
            <a:noFill/>
          </a:ln>
        </p:spPr>
        <p:txBody>
          <a:bodyPr vert="horz" wrap="square" lIns="89619" tIns="44809" rIns="89619" bIns="44809" numCol="1" anchor="t" anchorCtr="0" compatLnSpc="1">
            <a:prstTxWarp prst="textNoShape">
              <a:avLst/>
            </a:prstTxWarp>
          </a:bodyPr>
          <a:lstStyle/>
          <a:p>
            <a:pPr defTabSz="913859"/>
            <a:endParaRPr lang="en-US" sz="1764">
              <a:solidFill>
                <a:srgbClr val="1A1A1A"/>
              </a:solidFill>
            </a:endParaRPr>
          </a:p>
        </p:txBody>
      </p:sp>
      <p:sp>
        <p:nvSpPr>
          <p:cNvPr id="2" name="TextBox 1"/>
          <p:cNvSpPr txBox="1"/>
          <p:nvPr/>
        </p:nvSpPr>
        <p:spPr>
          <a:xfrm>
            <a:off x="8972733" y="3663109"/>
            <a:ext cx="910827"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YOU</a:t>
            </a:r>
          </a:p>
        </p:txBody>
      </p:sp>
    </p:spTree>
    <p:extLst>
      <p:ext uri="{BB962C8B-B14F-4D97-AF65-F5344CB8AC3E}">
        <p14:creationId xmlns:p14="http://schemas.microsoft.com/office/powerpoint/2010/main" val="246576211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6600" dirty="0" smtClean="0">
                <a:solidFill>
                  <a:srgbClr val="000000"/>
                </a:solidFill>
              </a:rPr>
              <a:t>Azure + o365</a:t>
            </a:r>
            <a:endParaRPr lang="en-US" sz="6600" dirty="0">
              <a:solidFill>
                <a:srgbClr val="000000"/>
              </a:solidFill>
            </a:endParaRPr>
          </a:p>
        </p:txBody>
      </p:sp>
      <p:sp>
        <p:nvSpPr>
          <p:cNvPr id="6" name="Subtitle 5"/>
          <p:cNvSpPr>
            <a:spLocks noGrp="1"/>
          </p:cNvSpPr>
          <p:nvPr>
            <p:ph sz="quarter" idx="10"/>
          </p:nvPr>
        </p:nvSpPr>
        <p:spPr>
          <a:prstGeom prst="rect">
            <a:avLst/>
          </a:prstGeom>
        </p:spPr>
        <p:txBody>
          <a:bodyPr>
            <a:noAutofit/>
          </a:bodyPr>
          <a:lstStyle/>
          <a:p>
            <a:pPr marL="571500" indent="-571500">
              <a:buFont typeface="Arial" panose="020B0604020202020204" pitchFamily="34" charset="0"/>
              <a:buChar char="•"/>
            </a:pPr>
            <a:r>
              <a:rPr lang="en-US" dirty="0" smtClean="0">
                <a:solidFill>
                  <a:srgbClr val="000000"/>
                </a:solidFill>
                <a:latin typeface="+mj-lt"/>
              </a:rPr>
              <a:t>Fully flexible: Private, on premises, hybrid or cloud</a:t>
            </a:r>
          </a:p>
          <a:p>
            <a:pPr marL="571500" indent="-571500">
              <a:buFont typeface="Arial" panose="020B0604020202020204" pitchFamily="34" charset="0"/>
              <a:buChar char="•"/>
            </a:pPr>
            <a:r>
              <a:rPr lang="en-US" dirty="0" smtClean="0">
                <a:solidFill>
                  <a:srgbClr val="000000"/>
                </a:solidFill>
                <a:latin typeface="+mj-lt"/>
                <a:sym typeface="Wingdings" panose="05000000000000000000" pitchFamily="2" charset="2"/>
              </a:rPr>
              <a:t>The power of o365: Leverage Office, SharePoint and Exchange Online as your application building blocks</a:t>
            </a:r>
            <a:endParaRPr lang="en-US" dirty="0" smtClean="0">
              <a:solidFill>
                <a:srgbClr val="000000"/>
              </a:solidFill>
              <a:latin typeface="+mj-lt"/>
            </a:endParaRPr>
          </a:p>
          <a:p>
            <a:pPr marL="571500" indent="-571500">
              <a:buFont typeface="Arial" panose="020B0604020202020204" pitchFamily="34" charset="0"/>
              <a:buChar char="•"/>
            </a:pPr>
            <a:r>
              <a:rPr lang="en-US" dirty="0" smtClean="0">
                <a:solidFill>
                  <a:srgbClr val="000000"/>
                </a:solidFill>
                <a:latin typeface="+mj-lt"/>
                <a:sym typeface="Wingdings" panose="05000000000000000000" pitchFamily="2" charset="2"/>
              </a:rPr>
              <a:t>Identity is the glue that makes all of that possible</a:t>
            </a:r>
            <a:endParaRPr lang="en-US" dirty="0" smtClean="0">
              <a:solidFill>
                <a:srgbClr val="000000"/>
              </a:solidFill>
              <a:latin typeface="+mj-lt"/>
            </a:endParaRPr>
          </a:p>
        </p:txBody>
      </p:sp>
    </p:spTree>
    <p:extLst>
      <p:ext uri="{BB962C8B-B14F-4D97-AF65-F5344CB8AC3E}">
        <p14:creationId xmlns:p14="http://schemas.microsoft.com/office/powerpoint/2010/main" val="353659320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ct val="20000"/>
              </a:spcBef>
            </a:pPr>
            <a:r>
              <a:rPr lang="en-US" dirty="0"/>
              <a:t>Authentication libraries</a:t>
            </a:r>
          </a:p>
        </p:txBody>
      </p:sp>
      <p:sp>
        <p:nvSpPr>
          <p:cNvPr id="3" name="Content Placeholder 2"/>
          <p:cNvSpPr>
            <a:spLocks noGrp="1"/>
          </p:cNvSpPr>
          <p:nvPr>
            <p:ph sz="quarter" idx="10"/>
          </p:nvPr>
        </p:nvSpPr>
        <p:spPr>
          <a:prstGeom prst="rect">
            <a:avLst/>
          </a:prstGeom>
        </p:spPr>
        <p:txBody>
          <a:bodyPr/>
          <a:lstStyle/>
          <a:p>
            <a:pPr marL="457200" indent="-457200">
              <a:spcBef>
                <a:spcPct val="20000"/>
              </a:spcBef>
              <a:buSzPct val="80000"/>
            </a:pPr>
            <a:r>
              <a:rPr lang="en-US" b="1" dirty="0">
                <a:latin typeface="Segoe UI Light" panose="020B0502040204020203" pitchFamily="34" charset="0"/>
                <a:cs typeface="Segoe UI Light" panose="020B0502040204020203" pitchFamily="34" charset="0"/>
              </a:rPr>
              <a:t>Good news: You don’t need to </a:t>
            </a:r>
            <a:r>
              <a:rPr lang="en-US" b="1" dirty="0" smtClean="0">
                <a:latin typeface="Segoe UI Light" panose="020B0502040204020203" pitchFamily="34" charset="0"/>
                <a:cs typeface="Segoe UI Light" panose="020B0502040204020203" pitchFamily="34" charset="0"/>
              </a:rPr>
              <a:t>understand the security implementation details to start using it today</a:t>
            </a:r>
            <a:endParaRPr lang="en-US" b="1" dirty="0">
              <a:latin typeface="Segoe UI Light" panose="020B0502040204020203" pitchFamily="34" charset="0"/>
              <a:cs typeface="Segoe UI Light" panose="020B0502040204020203" pitchFamily="34" charset="0"/>
            </a:endParaRPr>
          </a:p>
          <a:p>
            <a:pPr marL="457200" indent="-457200">
              <a:spcBef>
                <a:spcPct val="20000"/>
              </a:spcBef>
              <a:buSzPct val="80000"/>
            </a:pPr>
            <a:endParaRPr lang="en-US" b="1" dirty="0">
              <a:latin typeface="Segoe UI Light" panose="020B0502040204020203" pitchFamily="34" charset="0"/>
              <a:cs typeface="Segoe UI Light" panose="020B0502040204020203" pitchFamily="34" charset="0"/>
            </a:endParaRPr>
          </a:p>
          <a:p>
            <a:pPr marL="457200" indent="-457200">
              <a:spcBef>
                <a:spcPct val="20000"/>
              </a:spcBef>
              <a:buSzPct val="80000"/>
            </a:pPr>
            <a:r>
              <a:rPr lang="en-US" b="1" dirty="0">
                <a:latin typeface="Segoe UI Light" panose="020B0502040204020203" pitchFamily="34" charset="0"/>
                <a:cs typeface="Segoe UI Light" panose="020B0502040204020203" pitchFamily="34" charset="0"/>
              </a:rPr>
              <a:t>Libraries such as Azure Active Directory Authentication Library do all the plumbing for </a:t>
            </a:r>
            <a:r>
              <a:rPr lang="en-US" b="1" dirty="0" smtClean="0">
                <a:latin typeface="Segoe UI Light" panose="020B0502040204020203" pitchFamily="34" charset="0"/>
                <a:cs typeface="Segoe UI Light" panose="020B0502040204020203" pitchFamily="34" charset="0"/>
              </a:rPr>
              <a:t>you</a:t>
            </a:r>
            <a:endParaRPr lang="en-US" b="1"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459192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Securing Services</a:t>
            </a:r>
            <a:endParaRPr lang="en-US" dirty="0"/>
          </a:p>
        </p:txBody>
      </p:sp>
    </p:spTree>
    <p:extLst>
      <p:ext uri="{BB962C8B-B14F-4D97-AF65-F5344CB8AC3E}">
        <p14:creationId xmlns:p14="http://schemas.microsoft.com/office/powerpoint/2010/main" val="85139237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452334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2.VsuBQaKESO3pDLox_Dyg"/>
</p:tagLst>
</file>

<file path=ppt/theme/theme1.xml><?xml version="1.0" encoding="utf-8"?>
<a:theme xmlns:a="http://schemas.openxmlformats.org/drawingml/2006/main" name="MS Brand White 16-9_Dec-2013">
  <a:themeElements>
    <a:clrScheme name="Custom 12">
      <a:dk1>
        <a:srgbClr val="505050"/>
      </a:dk1>
      <a:lt1>
        <a:srgbClr val="FFFFFF"/>
      </a:lt1>
      <a:dk2>
        <a:srgbClr val="68217A"/>
      </a:dk2>
      <a:lt2>
        <a:srgbClr val="D2D2D2"/>
      </a:lt2>
      <a:accent1>
        <a:srgbClr val="68217A"/>
      </a:accent1>
      <a:accent2>
        <a:srgbClr val="008272"/>
      </a:accent2>
      <a:accent3>
        <a:srgbClr val="B4009E"/>
      </a:accent3>
      <a:accent4>
        <a:srgbClr val="0072C6"/>
      </a:accent4>
      <a:accent5>
        <a:srgbClr val="442359"/>
      </a:accent5>
      <a:accent6>
        <a:srgbClr val="002050"/>
      </a:accent6>
      <a:hlink>
        <a:srgbClr val="68217A"/>
      </a:hlink>
      <a:folHlink>
        <a:srgbClr val="68217A"/>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WHITE_Dec2013_PRELIM.potx" id="{3C825910-E241-4A9F-A328-6AC2DE27D4BB}" vid="{D9F5F194-A5AE-4351-8DA4-8121ACE344F9}"/>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5907C08885A4B448C4B7687DE2703F9" ma:contentTypeVersion="0" ma:contentTypeDescription="Create a new document." ma:contentTypeScope="" ma:versionID="fca7f7617ec91df58bf1447f2d74720e">
  <xsd:schema xmlns:xsd="http://www.w3.org/2001/XMLSchema" xmlns:xs="http://www.w3.org/2001/XMLSchema" xmlns:p="http://schemas.microsoft.com/office/2006/metadata/properties" targetNamespace="http://schemas.microsoft.com/office/2006/metadata/properties" ma:root="true" ma:fieldsID="19ef3d69f22175d46987ff5beab3471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4B32142-DE2C-423C-A302-95CAC214862A}">
  <ds:schemaRefs>
    <ds:schemaRef ds:uri="http://schemas.microsoft.com/sharepoint/v3/contenttype/forms"/>
  </ds:schemaRefs>
</ds:datastoreItem>
</file>

<file path=customXml/itemProps2.xml><?xml version="1.0" encoding="utf-8"?>
<ds:datastoreItem xmlns:ds="http://schemas.openxmlformats.org/officeDocument/2006/customXml" ds:itemID="{B030EFEA-9AEA-457C-BAA8-93C4281792F5}">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CE0E4FD-8C96-4462-9092-8FF872703A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6352</TotalTime>
  <Words>322</Words>
  <Application>Microsoft Office PowerPoint</Application>
  <PresentationFormat>Widescreen</PresentationFormat>
  <Paragraphs>36</Paragraphs>
  <Slides>6</Slides>
  <Notes>4</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6</vt:i4>
      </vt:variant>
    </vt:vector>
  </HeadingPairs>
  <TitlesOfParts>
    <vt:vector size="15" baseType="lpstr">
      <vt:lpstr>Arial</vt:lpstr>
      <vt:lpstr>Calibri</vt:lpstr>
      <vt:lpstr>Consolas</vt:lpstr>
      <vt:lpstr>Segoe UI</vt:lpstr>
      <vt:lpstr>Segoe UI Light</vt:lpstr>
      <vt:lpstr>Wingdings</vt:lpstr>
      <vt:lpstr>MS Brand White 16-9_Dec-2013</vt:lpstr>
      <vt:lpstr>1_Office Theme</vt:lpstr>
      <vt:lpstr>5_Office Theme</vt:lpstr>
      <vt:lpstr>PowerPoint Presentation</vt:lpstr>
      <vt:lpstr>PowerPoint Presentation</vt:lpstr>
      <vt:lpstr>Azure + o365</vt:lpstr>
      <vt:lpstr>Authentication libraries</vt:lpstr>
      <vt:lpstr>Securing Services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Jonah Sterling</dc:creator>
  <cp:lastModifiedBy>Bret Stateham</cp:lastModifiedBy>
  <cp:revision>344</cp:revision>
  <cp:lastPrinted>2014-03-26T17:46:13Z</cp:lastPrinted>
  <dcterms:created xsi:type="dcterms:W3CDTF">2014-03-19T23:21:38Z</dcterms:created>
  <dcterms:modified xsi:type="dcterms:W3CDTF">2015-02-11T02:01:07Z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0x01010025907C08885A4B448C4B7687DE2703F9</vt:lpwstr>
  </property>
  <property fmtid="{D5CDD505-2E9C-101B-9397-08002B2CF9AE}" pid="3" name="DocVizMetadataToken">
    <vt:lpwstr>300x319x1</vt:lpwstr>
  </property>
</Properties>
</file>