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4"/>
  </p:notesMasterIdLst>
  <p:handoutMasterIdLst>
    <p:handoutMasterId r:id="rId35"/>
  </p:handoutMasterIdLst>
  <p:sldIdLst>
    <p:sldId id="913" r:id="rId6"/>
    <p:sldId id="857" r:id="rId7"/>
    <p:sldId id="909" r:id="rId8"/>
    <p:sldId id="910" r:id="rId9"/>
    <p:sldId id="893" r:id="rId10"/>
    <p:sldId id="894" r:id="rId11"/>
    <p:sldId id="895" r:id="rId12"/>
    <p:sldId id="896" r:id="rId13"/>
    <p:sldId id="897" r:id="rId14"/>
    <p:sldId id="898" r:id="rId15"/>
    <p:sldId id="899" r:id="rId16"/>
    <p:sldId id="900" r:id="rId17"/>
    <p:sldId id="901" r:id="rId18"/>
    <p:sldId id="902" r:id="rId19"/>
    <p:sldId id="903" r:id="rId20"/>
    <p:sldId id="904" r:id="rId21"/>
    <p:sldId id="905" r:id="rId22"/>
    <p:sldId id="914" r:id="rId23"/>
    <p:sldId id="865" r:id="rId24"/>
    <p:sldId id="906" r:id="rId25"/>
    <p:sldId id="907" r:id="rId26"/>
    <p:sldId id="908" r:id="rId27"/>
    <p:sldId id="866" r:id="rId28"/>
    <p:sldId id="867" r:id="rId29"/>
    <p:sldId id="868" r:id="rId30"/>
    <p:sldId id="869" r:id="rId31"/>
    <p:sldId id="870" r:id="rId32"/>
    <p:sldId id="912"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ond Block" id="{BFF33695-9E82-4538-9A94-79688FE4BD5A}">
          <p14:sldIdLst>
            <p14:sldId id="913"/>
            <p14:sldId id="857"/>
            <p14:sldId id="909"/>
            <p14:sldId id="910"/>
            <p14:sldId id="893"/>
            <p14:sldId id="894"/>
            <p14:sldId id="895"/>
            <p14:sldId id="896"/>
            <p14:sldId id="897"/>
            <p14:sldId id="898"/>
            <p14:sldId id="899"/>
            <p14:sldId id="900"/>
            <p14:sldId id="901"/>
            <p14:sldId id="902"/>
            <p14:sldId id="903"/>
            <p14:sldId id="904"/>
            <p14:sldId id="905"/>
            <p14:sldId id="914"/>
            <p14:sldId id="865"/>
            <p14:sldId id="906"/>
            <p14:sldId id="907"/>
            <p14:sldId id="908"/>
            <p14:sldId id="866"/>
            <p14:sldId id="867"/>
            <p14:sldId id="868"/>
            <p14:sldId id="869"/>
            <p14:sldId id="870"/>
            <p14:sldId id="912"/>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9" d="100"/>
          <a:sy n="79" d="100"/>
        </p:scale>
        <p:origin x="177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fr-CA" dirty="0" smtClean="0"/>
          </a:p>
          <a:p>
            <a:r>
              <a:rPr lang="fr-CA" b="1" dirty="0" smtClean="0"/>
              <a:t>Nik:</a:t>
            </a:r>
          </a:p>
          <a:p>
            <a:r>
              <a:rPr lang="fr-CA" b="0" smtClean="0"/>
              <a:t>Context Token is a JWT formatted token. It contains various claims, including information about the Authentication Service (ACS) and the Refresh Token</a:t>
            </a:r>
            <a:endParaRPr lang="en-US" b="0" dirty="0"/>
          </a:p>
        </p:txBody>
      </p:sp>
      <p:sp>
        <p:nvSpPr>
          <p:cNvPr id="4" name="Date Placeholder 3"/>
          <p:cNvSpPr>
            <a:spLocks noGrp="1"/>
          </p:cNvSpPr>
          <p:nvPr>
            <p:ph type="dt" idx="10"/>
          </p:nvPr>
        </p:nvSpPr>
        <p:spPr/>
        <p:txBody>
          <a:bodyPr/>
          <a:lstStyle/>
          <a:p>
            <a:fld id="{E18369E4-77BE-4358-8410-33F33BA75378}"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smtClean="0"/>
              <a:t>Nik:</a:t>
            </a:r>
          </a:p>
          <a:p>
            <a:r>
              <a:rPr lang="fr-CA" b="0" dirty="0" err="1" smtClean="0"/>
              <a:t>Organizational</a:t>
            </a:r>
            <a:r>
              <a:rPr lang="fr-CA" b="0" dirty="0" smtClean="0"/>
              <a:t> </a:t>
            </a:r>
            <a:r>
              <a:rPr lang="fr-CA" b="0" dirty="0" err="1" smtClean="0"/>
              <a:t>Account</a:t>
            </a:r>
            <a:r>
              <a:rPr lang="fr-CA" b="0" dirty="0" smtClean="0"/>
              <a:t>: User has an </a:t>
            </a:r>
            <a:r>
              <a:rPr lang="fr-CA" b="0" dirty="0" err="1" smtClean="0"/>
              <a:t>account</a:t>
            </a:r>
            <a:r>
              <a:rPr lang="fr-CA" b="0" dirty="0" smtClean="0"/>
              <a:t> on the Office 365 tenant;</a:t>
            </a:r>
            <a:endParaRPr lang="en-US" b="0" dirty="0"/>
          </a:p>
        </p:txBody>
      </p:sp>
      <p:sp>
        <p:nvSpPr>
          <p:cNvPr id="4" name="Date Placeholder 3"/>
          <p:cNvSpPr>
            <a:spLocks noGrp="1"/>
          </p:cNvSpPr>
          <p:nvPr>
            <p:ph type="dt" idx="10"/>
          </p:nvPr>
        </p:nvSpPr>
        <p:spPr/>
        <p:txBody>
          <a:bodyPr/>
          <a:lstStyle/>
          <a:p>
            <a:fld id="{8A515E4B-48A0-498D-B44A-AAB8296969D7}"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4CED69D-C6E5-41A9-864A-B832F83F80DE}"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297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F6E4C9D-206B-44E1-A89F-493734CE4512}"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0551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7" r:id="rId21"/>
    <p:sldLayoutId id="2147484149" r:id="rId22"/>
    <p:sldLayoutId id="2147484150" r:id="rId2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OAuth Concepts</a:t>
            </a:r>
          </a:p>
          <a:p>
            <a:r>
              <a:rPr lang="en-US" dirty="0" smtClean="0"/>
              <a:t>Programming OAuth</a:t>
            </a:r>
            <a:endParaRPr lang="en-US" dirty="0"/>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5553648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6756774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OAuth Concepts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err="1" smtClean="0"/>
              <a:t>Lab</a:t>
            </a:r>
            <a:r>
              <a:rPr lang="fr-CA" dirty="0" smtClean="0"/>
              <a:t> #3 – </a:t>
            </a:r>
            <a:r>
              <a:rPr lang="fr-CA" dirty="0" err="1" smtClean="0"/>
              <a:t>Exercise</a:t>
            </a:r>
            <a:r>
              <a:rPr lang="fr-CA" dirty="0" smtClean="0"/>
              <a:t> 1</a:t>
            </a:r>
            <a:br>
              <a:rPr lang="fr-CA" dirty="0" smtClean="0"/>
            </a:br>
            <a:r>
              <a:rPr lang="fr-CA" dirty="0" err="1" smtClean="0"/>
              <a:t>Task</a:t>
            </a:r>
            <a:r>
              <a:rPr lang="fr-CA" dirty="0" smtClean="0"/>
              <a:t> 2</a:t>
            </a:r>
            <a:endParaRPr lang="en-US" dirty="0"/>
          </a:p>
        </p:txBody>
      </p:sp>
      <p:sp>
        <p:nvSpPr>
          <p:cNvPr id="3" name="Slide Number Placeholder 2"/>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2838931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spTree>
    <p:extLst>
      <p:ext uri="{BB962C8B-B14F-4D97-AF65-F5344CB8AC3E}">
        <p14:creationId xmlns:p14="http://schemas.microsoft.com/office/powerpoint/2010/main" val="337855900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spTree>
    <p:extLst>
      <p:ext uri="{BB962C8B-B14F-4D97-AF65-F5344CB8AC3E}">
        <p14:creationId xmlns:p14="http://schemas.microsoft.com/office/powerpoint/2010/main" val="35336715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15575010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27393038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2996</Words>
  <Application>Microsoft Office PowerPoint</Application>
  <PresentationFormat>Custom</PresentationFormat>
  <Paragraphs>316</Paragraphs>
  <Slides>28</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Consolas</vt:lpstr>
      <vt:lpstr>Lucida Console</vt:lpstr>
      <vt:lpstr>Segoe UI</vt:lpstr>
      <vt:lpstr>Segoe UI Light</vt:lpstr>
      <vt:lpstr>Wingdings</vt:lpstr>
      <vt:lpstr>5-30055_Office Template 2012 - 16x9 - White Background</vt:lpstr>
      <vt:lpstr>5-30055_Office Template 2012 - 16x9 - Colored Accent Slides</vt:lpstr>
      <vt:lpstr>Agenda</vt:lpstr>
      <vt:lpstr>OAuth Concepts</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Programming OAuth</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Lab #3 – Exercise 1 Task 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2015-03-23T21:49:21Z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