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8"/>
  </p:notesMasterIdLst>
  <p:handoutMasterIdLst>
    <p:handoutMasterId r:id="rId19"/>
  </p:handoutMasterIdLst>
  <p:sldIdLst>
    <p:sldId id="915" r:id="rId6"/>
    <p:sldId id="859" r:id="rId7"/>
    <p:sldId id="874" r:id="rId8"/>
    <p:sldId id="875" r:id="rId9"/>
    <p:sldId id="876" r:id="rId10"/>
    <p:sldId id="913" r:id="rId11"/>
    <p:sldId id="916" r:id="rId12"/>
    <p:sldId id="877" r:id="rId13"/>
    <p:sldId id="878" r:id="rId14"/>
    <p:sldId id="914" r:id="rId15"/>
    <p:sldId id="892" r:id="rId16"/>
    <p:sldId id="654" r:id="rId1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lock 3" id="{E044065F-F855-481A-9C4D-DD8A1DA27544}">
          <p14:sldIdLst>
            <p14:sldId id="915"/>
            <p14:sldId id="859"/>
            <p14:sldId id="874"/>
            <p14:sldId id="875"/>
            <p14:sldId id="876"/>
            <p14:sldId id="913"/>
            <p14:sldId id="916"/>
            <p14:sldId id="877"/>
            <p14:sldId id="878"/>
            <p14:sldId id="914"/>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9" d="100"/>
          <a:sy n="79" d="100"/>
        </p:scale>
        <p:origin x="177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3/23/2015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3/23/2015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7" r:id="rId21"/>
    <p:sldLayoutId id="2147484148"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Accessing SharePoint from outside SharePoint</a:t>
            </a:r>
          </a:p>
          <a:p>
            <a:r>
              <a:rPr lang="en-US" dirty="0" smtClean="0"/>
              <a:t>Programming with the Cross-Domain Library</a:t>
            </a:r>
            <a:endParaRPr lang="en-US" dirty="0"/>
          </a:p>
        </p:txBody>
      </p:sp>
      <p:sp>
        <p:nvSpPr>
          <p:cNvPr id="4" name="Title 3"/>
          <p:cNvSpPr>
            <a:spLocks noGrp="1"/>
          </p:cNvSpPr>
          <p:nvPr>
            <p:ph type="title"/>
          </p:nvPr>
        </p:nvSpPr>
        <p:spPr/>
        <p:txBody>
          <a:bodyPr/>
          <a:lstStyle/>
          <a:p>
            <a:r>
              <a:rPr lang="en-US" dirty="0" smtClean="0"/>
              <a:t>Cross Domain</a:t>
            </a:r>
            <a:endParaRPr lang="en-US" dirty="0"/>
          </a:p>
        </p:txBody>
      </p:sp>
    </p:spTree>
    <p:extLst>
      <p:ext uri="{BB962C8B-B14F-4D97-AF65-F5344CB8AC3E}">
        <p14:creationId xmlns:p14="http://schemas.microsoft.com/office/powerpoint/2010/main" val="5947702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err="1" smtClean="0"/>
              <a:t>Lab</a:t>
            </a:r>
            <a:r>
              <a:rPr lang="fr-CA" dirty="0" smtClean="0"/>
              <a:t> #3 – </a:t>
            </a:r>
            <a:r>
              <a:rPr lang="fr-CA" dirty="0" err="1" smtClean="0"/>
              <a:t>Exercise</a:t>
            </a:r>
            <a:r>
              <a:rPr lang="fr-CA" dirty="0" smtClean="0"/>
              <a:t> 2</a:t>
            </a:r>
            <a:br>
              <a:rPr lang="fr-CA" dirty="0" smtClean="0"/>
            </a:br>
            <a:r>
              <a:rPr lang="fr-CA" dirty="0" err="1" smtClean="0"/>
              <a:t>Task</a:t>
            </a:r>
            <a:r>
              <a:rPr lang="fr-CA" dirty="0" smtClean="0"/>
              <a:t> 2</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5387585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Accessing SharePoint from outside SharePoint </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5</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err="1" smtClean="0"/>
              <a:t>Lab</a:t>
            </a:r>
            <a:r>
              <a:rPr lang="fr-CA" dirty="0" smtClean="0"/>
              <a:t> #3 – </a:t>
            </a:r>
            <a:r>
              <a:rPr lang="fr-CA" dirty="0" err="1" smtClean="0"/>
              <a:t>Exercise</a:t>
            </a:r>
            <a:r>
              <a:rPr lang="fr-CA" dirty="0" smtClean="0"/>
              <a:t> 2</a:t>
            </a:r>
            <a:br>
              <a:rPr lang="fr-CA" dirty="0" smtClean="0"/>
            </a:br>
            <a:r>
              <a:rPr lang="fr-CA" dirty="0" err="1" smtClean="0"/>
              <a:t>Task</a:t>
            </a:r>
            <a:r>
              <a:rPr lang="fr-CA" dirty="0" smtClean="0"/>
              <a:t> 1</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4472099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747932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1174</Words>
  <Application>Microsoft Office PowerPoint</Application>
  <PresentationFormat>Custom</PresentationFormat>
  <Paragraphs>88</Paragraphs>
  <Slides>12</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Cross Domain</vt:lpstr>
      <vt:lpstr>Accessing SharePoint from outside SharePoint </vt:lpstr>
      <vt:lpstr>Cross Domain Library</vt:lpstr>
      <vt:lpstr>Loading the Cross-Domain Library</vt:lpstr>
      <vt:lpstr>Cross-Domain Library Architecture</vt:lpstr>
      <vt:lpstr>Lab #3 – Exercise 2 Task 1</vt:lpstr>
      <vt:lpstr>Programming Cross-Domain Library</vt:lpstr>
      <vt:lpstr>Cross-Domain REST Calls</vt:lpstr>
      <vt:lpstr>Cross-Domain CSOM Calls</vt:lpstr>
      <vt:lpstr>Lab #3 – Exercise 2 Task 2</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2015-03-23T21:51:07Z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