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1"/>
  </p:notesMasterIdLst>
  <p:handoutMasterIdLst>
    <p:handoutMasterId r:id="rId22"/>
  </p:handoutMasterIdLst>
  <p:sldIdLst>
    <p:sldId id="780" r:id="rId6"/>
    <p:sldId id="914" r:id="rId7"/>
    <p:sldId id="915" r:id="rId8"/>
    <p:sldId id="918" r:id="rId9"/>
    <p:sldId id="919" r:id="rId10"/>
    <p:sldId id="894" r:id="rId11"/>
    <p:sldId id="896" r:id="rId12"/>
    <p:sldId id="895" r:id="rId13"/>
    <p:sldId id="897" r:id="rId14"/>
    <p:sldId id="908" r:id="rId15"/>
    <p:sldId id="916" r:id="rId16"/>
    <p:sldId id="920" r:id="rId17"/>
    <p:sldId id="898" r:id="rId18"/>
    <p:sldId id="911" r:id="rId19"/>
    <p:sldId id="917"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9" d="100"/>
          <a:sy n="79" d="100"/>
        </p:scale>
        <p:origin x="177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3/23/2015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8422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289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38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559E235-6933-4AAE-8A0A-F0BAC5F37D5D}"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3842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A3605A0-08D1-4044-9943-AB3F095502B7}"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8991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t>
            </a:r>
            <a:r>
              <a:rPr lang="en-US" dirty="0" smtClean="0"/>
              <a:t>Office 365 APIs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Connected Services in Visual 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3301895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 2, Tasks 1 - 4</a:t>
            </a:r>
            <a:endParaRPr lang="en-US" dirty="0"/>
          </a:p>
        </p:txBody>
      </p:sp>
      <p:sp>
        <p:nvSpPr>
          <p:cNvPr id="8" name="Text Placeholder 7"/>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28811534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Discovery Service</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3206547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31114456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the Discovery Service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a:blip r:embed="rId3"/>
          <a:stretch>
            <a:fillRect/>
          </a:stretch>
        </p:blipFill>
        <p:spPr>
          <a:xfrm>
            <a:off x="638833" y="1285883"/>
            <a:ext cx="10867820" cy="4200517"/>
          </a:xfrm>
          <a:prstGeom prst="rect">
            <a:avLst/>
          </a:prstGeom>
        </p:spPr>
      </p:pic>
    </p:spTree>
    <p:extLst>
      <p:ext uri="{BB962C8B-B14F-4D97-AF65-F5344CB8AC3E}">
        <p14:creationId xmlns:p14="http://schemas.microsoft.com/office/powerpoint/2010/main" val="24259141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 2, Task 5</a:t>
            </a:r>
            <a:endParaRPr lang="en-US" dirty="0"/>
          </a:p>
        </p:txBody>
      </p:sp>
      <p:sp>
        <p:nvSpPr>
          <p:cNvPr id="8" name="Text Placeholder 7"/>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solidFill>
                  <a:srgbClr val="FFFFFF"/>
                </a:solidFill>
              </a:rPr>
              <a:pPr/>
              <a:t>15</a:t>
            </a:fld>
            <a:endParaRPr lang="en-US" dirty="0">
              <a:solidFill>
                <a:srgbClr val="FFFFFF"/>
              </a:solidFill>
            </a:endParaRPr>
          </a:p>
        </p:txBody>
      </p:sp>
    </p:spTree>
    <p:extLst>
      <p:ext uri="{BB962C8B-B14F-4D97-AF65-F5344CB8AC3E}">
        <p14:creationId xmlns:p14="http://schemas.microsoft.com/office/powerpoint/2010/main" val="605478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 notes…</a:t>
            </a:r>
            <a:endParaRPr lang="en-US" dirty="0"/>
          </a:p>
        </p:txBody>
      </p:sp>
      <p:sp>
        <p:nvSpPr>
          <p:cNvPr id="2" name="Text Placeholder 1"/>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27045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Perform Exercise 1 in lab 4</a:t>
            </a:r>
          </a:p>
          <a:p>
            <a:r>
              <a:rPr lang="en-US" dirty="0" smtClean="0"/>
              <a:t>You're just preparing the environment</a:t>
            </a:r>
            <a:endParaRPr lang="en-US" dirty="0"/>
          </a:p>
        </p:txBody>
      </p:sp>
      <p:sp>
        <p:nvSpPr>
          <p:cNvPr id="3" name="Title 2"/>
          <p:cNvSpPr>
            <a:spLocks noGrp="1"/>
          </p:cNvSpPr>
          <p:nvPr>
            <p:ph type="title"/>
          </p:nvPr>
        </p:nvSpPr>
        <p:spPr/>
        <p:txBody>
          <a:bodyPr/>
          <a:lstStyle/>
          <a:p>
            <a:r>
              <a:rPr lang="en-US" dirty="0" smtClean="0"/>
              <a:t>To keep things moving...</a:t>
            </a:r>
            <a:endParaRPr lang="en-US" dirty="0"/>
          </a:p>
        </p:txBody>
      </p:sp>
    </p:spTree>
    <p:extLst>
      <p:ext uri="{BB962C8B-B14F-4D97-AF65-F5344CB8AC3E}">
        <p14:creationId xmlns:p14="http://schemas.microsoft.com/office/powerpoint/2010/main" val="152093236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Active Directory</a:t>
            </a:r>
          </a:p>
          <a:p>
            <a:r>
              <a:rPr lang="en-US" dirty="0" smtClean="0"/>
              <a:t>Discovery Service</a:t>
            </a: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700074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Azure Active Directory</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39963400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282883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33684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11187713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406430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term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983</Words>
  <Application>Microsoft Office PowerPoint</Application>
  <PresentationFormat>Custom</PresentationFormat>
  <Paragraphs>86</Paragraphs>
  <Slides>15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Hook into Office 365 APIs</vt:lpstr>
      <vt:lpstr>Lab notes…</vt:lpstr>
      <vt:lpstr>To keep things moving...</vt:lpstr>
      <vt:lpstr>Agenda</vt:lpstr>
      <vt:lpstr>Azure Active Directory</vt:lpstr>
      <vt:lpstr>Office 365  Device Apps</vt:lpstr>
      <vt:lpstr>Azure Active Directory (Azure AD)</vt:lpstr>
      <vt:lpstr>Azure AD OAuth in Office 365</vt:lpstr>
      <vt:lpstr>Application Registration</vt:lpstr>
      <vt:lpstr>Connected Services in Visual Studio</vt:lpstr>
      <vt:lpstr>Exercise 2, Tasks 1 - 4</vt:lpstr>
      <vt:lpstr>Discovery Service</vt:lpstr>
      <vt:lpstr>O365 Discovery Service</vt:lpstr>
      <vt:lpstr>Coding the Discovery Service</vt:lpstr>
      <vt:lpstr>Exercise 2, Task 5</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2015-03-23T21:57:04Z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