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1"/>
  </p:notesMasterIdLst>
  <p:handoutMasterIdLst>
    <p:handoutMasterId r:id="rId22"/>
  </p:handoutMasterIdLst>
  <p:sldIdLst>
    <p:sldId id="272"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79" d="100"/>
          <a:sy n="79" d="100"/>
        </p:scale>
        <p:origin x="177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767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231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6763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C2A45-62A9-453C-B1A0-E9BD4232256A}"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8569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934738246"/>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80522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Connecting Calendar, Mail and Contacts</a:t>
            </a:r>
          </a:p>
          <a:p>
            <a:r>
              <a:rPr lang="en-US" dirty="0"/>
              <a:t>Connecting OneDrive for </a:t>
            </a:r>
            <a:r>
              <a:rPr lang="en-US" dirty="0" smtClean="0"/>
              <a:t>Business</a:t>
            </a:r>
          </a:p>
          <a:p>
            <a:r>
              <a:rPr lang="en-US" dirty="0"/>
              <a:t>Connecting SharePoint </a:t>
            </a:r>
            <a:r>
              <a:rPr lang="en-US" dirty="0" smtClean="0"/>
              <a:t>Sites</a:t>
            </a:r>
            <a:r>
              <a:rPr lang="en-US" dirty="0"/>
              <a:t/>
            </a:r>
            <a:br>
              <a:rPr lang="en-US" dirty="0"/>
            </a:b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856603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5443263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982041" y="3077177"/>
            <a:ext cx="7733333" cy="3009524"/>
          </a:xfrm>
          <a:prstGeom prst="rect">
            <a:avLst/>
          </a:prstGeom>
        </p:spPr>
      </p:pic>
    </p:spTree>
    <p:extLst>
      <p:ext uri="{BB962C8B-B14F-4D97-AF65-F5344CB8AC3E}">
        <p14:creationId xmlns:p14="http://schemas.microsoft.com/office/powerpoint/2010/main" val="23584953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bg1"/>
                </a:solidFill>
              </a:rPr>
              <a:t>Exercise 2, Task 7</a:t>
            </a:r>
            <a:endParaRPr lang="en-US" dirty="0">
              <a:solidFill>
                <a:schemeClr val="bg1"/>
              </a:solidFill>
            </a:endParaRPr>
          </a:p>
        </p:txBody>
      </p:sp>
      <p:sp>
        <p:nvSpPr>
          <p:cNvPr id="8" name="Text Placeholder 7"/>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solidFill>
                  <a:srgbClr val="FFFFFF"/>
                </a:solidFill>
              </a:rPr>
              <a:pPr/>
              <a:t>12</a:t>
            </a:fld>
            <a:endParaRPr lang="en-US" dirty="0">
              <a:solidFill>
                <a:srgbClr val="FFFFFF"/>
              </a:solidFill>
            </a:endParaRPr>
          </a:p>
        </p:txBody>
      </p:sp>
    </p:spTree>
    <p:extLst>
      <p:ext uri="{BB962C8B-B14F-4D97-AF65-F5344CB8AC3E}">
        <p14:creationId xmlns:p14="http://schemas.microsoft.com/office/powerpoint/2010/main" val="3404173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SharePoint Sites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423779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SharePoint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stretch>
            <a:fillRect/>
          </a:stretch>
        </p:blipFill>
        <p:spPr>
          <a:xfrm>
            <a:off x="1081386" y="2190541"/>
            <a:ext cx="9038095" cy="3961905"/>
          </a:xfrm>
          <a:prstGeom prst="rect">
            <a:avLst/>
          </a:prstGeom>
        </p:spPr>
      </p:pic>
    </p:spTree>
    <p:extLst>
      <p:ext uri="{BB962C8B-B14F-4D97-AF65-F5344CB8AC3E}">
        <p14:creationId xmlns:p14="http://schemas.microsoft.com/office/powerpoint/2010/main" val="27834596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bg1"/>
                </a:solidFill>
              </a:rPr>
              <a:t>Exercise 2, Task 8</a:t>
            </a:r>
            <a:endParaRPr lang="en-US" dirty="0">
              <a:solidFill>
                <a:schemeClr val="bg1"/>
              </a:solidFill>
            </a:endParaRPr>
          </a:p>
        </p:txBody>
      </p:sp>
      <p:sp>
        <p:nvSpPr>
          <p:cNvPr id="8" name="Text Placeholder 7"/>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solidFill>
                  <a:srgbClr val="FFFFFF"/>
                </a:solidFill>
              </a:rPr>
              <a:pPr/>
              <a:t>15</a:t>
            </a:fld>
            <a:endParaRPr lang="en-US" dirty="0">
              <a:solidFill>
                <a:srgbClr val="FFFFFF"/>
              </a:solidFill>
            </a:endParaRPr>
          </a:p>
        </p:txBody>
      </p:sp>
    </p:spTree>
    <p:extLst>
      <p:ext uri="{BB962C8B-B14F-4D97-AF65-F5344CB8AC3E}">
        <p14:creationId xmlns:p14="http://schemas.microsoft.com/office/powerpoint/2010/main" val="801578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Calendar, Mail, and Contacts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899186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smtClean="0"/>
              <a:t>https</a:t>
            </a:r>
            <a:r>
              <a:rPr lang="en-US" sz="1800" b="1" dirty="0"/>
              <a:t>://</a:t>
            </a:r>
            <a:r>
              <a:rPr lang="en-US" sz="1800" b="1" dirty="0" smtClean="0"/>
              <a:t>outlook.office365.com/api/v1.0/Me/Events</a:t>
            </a:r>
            <a:endParaRPr lang="en-US" sz="1800" b="1" dirty="0"/>
          </a:p>
          <a:p>
            <a:pPr lvl="1"/>
            <a:r>
              <a:rPr lang="en-US" sz="1800" b="1" dirty="0" smtClean="0"/>
              <a:t>https</a:t>
            </a:r>
            <a:r>
              <a:rPr lang="en-US" sz="1800" b="1" dirty="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4261955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26328615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37984815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6</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21899660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Contacts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4" name="Picture 3"/>
          <p:cNvPicPr>
            <a:picLocks noChangeAspect="1"/>
          </p:cNvPicPr>
          <p:nvPr/>
        </p:nvPicPr>
        <p:blipFill>
          <a:blip r:embed="rId2"/>
          <a:stretch>
            <a:fillRect/>
          </a:stretch>
        </p:blipFill>
        <p:spPr>
          <a:xfrm>
            <a:off x="801043" y="1270969"/>
            <a:ext cx="9365354" cy="4056405"/>
          </a:xfrm>
          <a:prstGeom prst="rect">
            <a:avLst/>
          </a:prstGeom>
        </p:spPr>
      </p:pic>
    </p:spTree>
    <p:extLst>
      <p:ext uri="{BB962C8B-B14F-4D97-AF65-F5344CB8AC3E}">
        <p14:creationId xmlns:p14="http://schemas.microsoft.com/office/powerpoint/2010/main" val="14481702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bg1"/>
                </a:solidFill>
              </a:rPr>
              <a:t>Exercise 2, Task 6</a:t>
            </a:r>
            <a:endParaRPr lang="en-US" dirty="0">
              <a:solidFill>
                <a:schemeClr val="bg1"/>
              </a:solidFill>
            </a:endParaRPr>
          </a:p>
        </p:txBody>
      </p:sp>
      <p:sp>
        <p:nvSpPr>
          <p:cNvPr id="8" name="Text Placeholder 7"/>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solidFill>
                  <a:srgbClr val="FFFFFF"/>
                </a:solidFill>
              </a:rPr>
              <a:pPr/>
              <a:t>8</a:t>
            </a:fld>
            <a:endParaRPr lang="en-US" dirty="0">
              <a:solidFill>
                <a:srgbClr val="FFFFFF"/>
              </a:solidFill>
            </a:endParaRPr>
          </a:p>
        </p:txBody>
      </p:sp>
    </p:spTree>
    <p:extLst>
      <p:ext uri="{BB962C8B-B14F-4D97-AF65-F5344CB8AC3E}">
        <p14:creationId xmlns:p14="http://schemas.microsoft.com/office/powerpoint/2010/main" val="2383408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2815866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term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761</Words>
  <Application>Microsoft Office PowerPoint</Application>
  <PresentationFormat>Custom</PresentationFormat>
  <Paragraphs>86</Paragraphs>
  <Slides>15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Agenda</vt:lpstr>
      <vt:lpstr>Connecting Calendar, Mail, and Contacts </vt:lpstr>
      <vt:lpstr>Office 365 APIs for Calendar, Mail and Contacts</vt:lpstr>
      <vt:lpstr>Calendar Events</vt:lpstr>
      <vt:lpstr>Mail Messages</vt:lpstr>
      <vt:lpstr>Contacts</vt:lpstr>
      <vt:lpstr>Retrieving Contacts</vt:lpstr>
      <vt:lpstr>Exercise 2, Task 6</vt:lpstr>
      <vt:lpstr>Connecting OneDrive for Business </vt:lpstr>
      <vt:lpstr>OneDrive for Business</vt:lpstr>
      <vt:lpstr>SharePointClient class</vt:lpstr>
      <vt:lpstr>Exercise 2, Task 7</vt:lpstr>
      <vt:lpstr>Connecting SharePoint Sites </vt:lpstr>
      <vt:lpstr>SharePoint Sites</vt:lpstr>
      <vt:lpstr>Exercise 2, Task 8</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2015-03-23T21:58:36Z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