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51" r:id="rId2"/>
    <p:sldId id="458" r:id="rId3"/>
    <p:sldId id="461" r:id="rId4"/>
    <p:sldId id="455" r:id="rId5"/>
    <p:sldId id="462" r:id="rId6"/>
    <p:sldId id="457" r:id="rId7"/>
    <p:sldId id="438" r:id="rId8"/>
    <p:sldId id="472" r:id="rId9"/>
    <p:sldId id="473" r:id="rId10"/>
    <p:sldId id="474" r:id="rId11"/>
    <p:sldId id="475" r:id="rId12"/>
    <p:sldId id="480" r:id="rId13"/>
    <p:sldId id="481" r:id="rId14"/>
    <p:sldId id="482" r:id="rId15"/>
    <p:sldId id="478" r:id="rId16"/>
    <p:sldId id="467" r:id="rId17"/>
    <p:sldId id="471" r:id="rId18"/>
    <p:sldId id="4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73"/>
            <p14:sldId id="474"/>
            <p14:sldId id="475"/>
            <p14:sldId id="480"/>
            <p14:sldId id="481"/>
            <p14:sldId id="482"/>
            <p14:sldId id="478"/>
            <p14:sldId id="467"/>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85615" autoAdjust="0"/>
  </p:normalViewPr>
  <p:slideViewPr>
    <p:cSldViewPr snapToGrid="0">
      <p:cViewPr varScale="1">
        <p:scale>
          <a:sx n="99" d="100"/>
          <a:sy n="99" d="100"/>
        </p:scale>
        <p:origin x="552"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custT="1"/>
      <dgm:spPr/>
      <dgm:t>
        <a:bodyPr/>
        <a:lstStyle/>
        <a:p>
          <a:r>
            <a:rPr lang="en-US" sz="2400" dirty="0" smtClean="0"/>
            <a:t>jQuery</a:t>
          </a:r>
          <a:endParaRPr lang="en-US" sz="2400"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endParaRPr lang="en-US"/>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custT="1"/>
      <dgm:spPr/>
      <dgm:t>
        <a:bodyPr/>
        <a:lstStyle/>
        <a:p>
          <a:r>
            <a:rPr lang="en-US" sz="2400" dirty="0" smtClean="0"/>
            <a:t>Knockout</a:t>
          </a:r>
          <a:endParaRPr lang="en-US" sz="2400"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custT="1"/>
      <dgm:spPr/>
      <dgm:t>
        <a:bodyPr/>
        <a:lstStyle/>
        <a:p>
          <a:r>
            <a:rPr lang="en-US" sz="2400" dirty="0" smtClean="0"/>
            <a:t>Ember / Angular</a:t>
          </a:r>
          <a:endParaRPr lang="en-US" sz="2400"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C90838C1-F946-4835-B599-1728B89E95C8}">
      <dgm:prSet phldrT="[Text]" custT="1"/>
      <dgm:spPr/>
      <dgm:t>
        <a:bodyPr/>
        <a:lstStyle/>
        <a:p>
          <a:r>
            <a:rPr lang="en-US" sz="2400" dirty="0" smtClean="0"/>
            <a:t>React.js</a:t>
          </a:r>
          <a:endParaRPr lang="en-US" sz="2400" dirty="0"/>
        </a:p>
      </dgm:t>
    </dgm:pt>
    <dgm:pt modelId="{4CDEAA0B-53B5-442D-89D9-CF9DEC5DEA10}" type="parTrans" cxnId="{6B082F8A-9D20-4B1D-9C4B-331C3F476648}">
      <dgm:prSet/>
      <dgm:spPr/>
      <dgm:t>
        <a:bodyPr/>
        <a:lstStyle/>
        <a:p>
          <a:endParaRPr lang="en-US"/>
        </a:p>
      </dgm:t>
    </dgm:pt>
    <dgm:pt modelId="{7A1F0F7D-D7F4-4DDA-A266-45FACAC65662}" type="sibTrans" cxnId="{6B082F8A-9D20-4B1D-9C4B-331C3F476648}">
      <dgm:prSet/>
      <dgm:spPr/>
      <dgm:t>
        <a:bodyPr/>
        <a:lstStyle/>
        <a:p>
          <a:endParaRPr lang="en-US"/>
        </a:p>
      </dgm:t>
    </dgm:pt>
    <dgm:pt modelId="{6A572E21-3A1C-4EEE-9A98-6F92230DE39F}">
      <dgm:prSet phldrT="[Text]" custT="1"/>
      <dgm:spPr/>
      <dgm:t>
        <a:bodyPr/>
        <a:lstStyle/>
        <a:p>
          <a:r>
            <a:rPr lang="en-US" sz="2400" dirty="0" smtClean="0"/>
            <a:t>underscore </a:t>
          </a:r>
          <a:r>
            <a:rPr lang="en-US" sz="2400" dirty="0" err="1" smtClean="0"/>
            <a:t>lodash</a:t>
          </a:r>
          <a:endParaRPr lang="en-US" sz="2400" dirty="0"/>
        </a:p>
      </dgm:t>
    </dgm:pt>
    <dgm:pt modelId="{32BF7B16-AABE-4447-AA4A-9A986FCAB664}" type="parTrans" cxnId="{F44E27EE-01DB-46B3-9043-DEBC2EAE625D}">
      <dgm:prSet/>
      <dgm:spPr/>
      <dgm:t>
        <a:bodyPr/>
        <a:lstStyle/>
        <a:p>
          <a:endParaRPr lang="en-US"/>
        </a:p>
      </dgm:t>
    </dgm:pt>
    <dgm:pt modelId="{1B25DD85-5384-4517-AED8-AA6CD7F9FA07}" type="sibTrans" cxnId="{F44E27EE-01DB-46B3-9043-DEBC2EAE625D}">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a:solidFill>
          <a:schemeClr val="tx2">
            <a:lumMod val="20000"/>
            <a:lumOff val="80000"/>
          </a:schemeClr>
        </a:solidFill>
      </dgm:spPr>
    </dgm:pt>
    <dgm:pt modelId="{E04655E1-51E6-4CA7-8374-93C604957C21}" type="pres">
      <dgm:prSet presAssocID="{59606DBD-3D0B-411F-8482-7E618843941F}" presName="arrowDiagram5" presStyleCnt="0"/>
      <dgm:spPr/>
    </dgm:pt>
    <dgm:pt modelId="{34593322-FA8E-49A9-B550-64D7AD2F801D}" type="pres">
      <dgm:prSet presAssocID="{6A572E21-3A1C-4EEE-9A98-6F92230DE39F}" presName="bullet5a" presStyleLbl="node1" presStyleIdx="0" presStyleCnt="5"/>
      <dgm:spPr/>
    </dgm:pt>
    <dgm:pt modelId="{5CE69215-2406-46CC-9235-6658DD6B61CA}" type="pres">
      <dgm:prSet presAssocID="{6A572E21-3A1C-4EEE-9A98-6F92230DE39F}" presName="textBox5a" presStyleLbl="revTx" presStyleIdx="0" presStyleCnt="5" custScaleX="146571">
        <dgm:presLayoutVars>
          <dgm:bulletEnabled val="1"/>
        </dgm:presLayoutVars>
      </dgm:prSet>
      <dgm:spPr/>
      <dgm:t>
        <a:bodyPr/>
        <a:lstStyle/>
        <a:p>
          <a:endParaRPr lang="en-US"/>
        </a:p>
      </dgm:t>
    </dgm:pt>
    <dgm:pt modelId="{F92662A9-4DC7-4301-B02F-78B5D69D57A5}" type="pres">
      <dgm:prSet presAssocID="{9D7CA6F3-A0EF-45A2-BC68-E02C6E0A897D}" presName="bullet5b" presStyleLbl="node1" presStyleIdx="1" presStyleCnt="5"/>
      <dgm:spPr/>
    </dgm:pt>
    <dgm:pt modelId="{C340CE4D-4FD3-4958-8FC9-F5A12180FF69}" type="pres">
      <dgm:prSet presAssocID="{9D7CA6F3-A0EF-45A2-BC68-E02C6E0A897D}" presName="textBox5b" presStyleLbl="revTx" presStyleIdx="1" presStyleCnt="5">
        <dgm:presLayoutVars>
          <dgm:bulletEnabled val="1"/>
        </dgm:presLayoutVars>
      </dgm:prSet>
      <dgm:spPr/>
      <dgm:t>
        <a:bodyPr/>
        <a:lstStyle/>
        <a:p>
          <a:endParaRPr lang="en-US"/>
        </a:p>
      </dgm:t>
    </dgm:pt>
    <dgm:pt modelId="{F70C3FE1-DCA8-4266-B039-B07CD757F9C2}" type="pres">
      <dgm:prSet presAssocID="{79114AEF-0CFD-414D-8EA9-02C9A5CB60B7}" presName="bullet5c" presStyleLbl="node1" presStyleIdx="2" presStyleCnt="5"/>
      <dgm:spPr/>
    </dgm:pt>
    <dgm:pt modelId="{03396D34-FFD6-4494-9BB1-FA7713204F26}" type="pres">
      <dgm:prSet presAssocID="{79114AEF-0CFD-414D-8EA9-02C9A5CB60B7}" presName="textBox5c" presStyleLbl="revTx" presStyleIdx="2" presStyleCnt="5">
        <dgm:presLayoutVars>
          <dgm:bulletEnabled val="1"/>
        </dgm:presLayoutVars>
      </dgm:prSet>
      <dgm:spPr/>
      <dgm:t>
        <a:bodyPr/>
        <a:lstStyle/>
        <a:p>
          <a:endParaRPr lang="en-US"/>
        </a:p>
      </dgm:t>
    </dgm:pt>
    <dgm:pt modelId="{F42E7933-358C-44F3-B04A-CFA2E5A94AF0}" type="pres">
      <dgm:prSet presAssocID="{C90838C1-F946-4835-B599-1728B89E95C8}" presName="bullet5d" presStyleLbl="node1" presStyleIdx="3" presStyleCnt="5"/>
      <dgm:spPr/>
    </dgm:pt>
    <dgm:pt modelId="{160A7413-8143-4390-8BA1-75AF0C7C357D}" type="pres">
      <dgm:prSet presAssocID="{C90838C1-F946-4835-B599-1728B89E95C8}" presName="textBox5d" presStyleLbl="revTx" presStyleIdx="3" presStyleCnt="5">
        <dgm:presLayoutVars>
          <dgm:bulletEnabled val="1"/>
        </dgm:presLayoutVars>
      </dgm:prSet>
      <dgm:spPr/>
      <dgm:t>
        <a:bodyPr/>
        <a:lstStyle/>
        <a:p>
          <a:endParaRPr lang="en-US"/>
        </a:p>
      </dgm:t>
    </dgm:pt>
    <dgm:pt modelId="{CBB771F0-174A-44A6-9AF9-E483826F0505}" type="pres">
      <dgm:prSet presAssocID="{A83637F0-5681-4374-8ECE-2D29943F8621}" presName="bullet5e" presStyleLbl="node1" presStyleIdx="4" presStyleCnt="5"/>
      <dgm:spPr/>
    </dgm:pt>
    <dgm:pt modelId="{AC086E67-57C1-4A1C-8B03-6023B590D671}" type="pres">
      <dgm:prSet presAssocID="{A83637F0-5681-4374-8ECE-2D29943F8621}" presName="textBox5e" presStyleLbl="revTx" presStyleIdx="4" presStyleCnt="5">
        <dgm:presLayoutVars>
          <dgm:bulletEnabled val="1"/>
        </dgm:presLayoutVars>
      </dgm:prSet>
      <dgm:spPr/>
      <dgm:t>
        <a:bodyPr/>
        <a:lstStyle/>
        <a:p>
          <a:endParaRPr lang="en-US"/>
        </a:p>
      </dgm:t>
    </dgm:pt>
  </dgm:ptLst>
  <dgm:cxnLst>
    <dgm:cxn modelId="{47F95022-A229-40C4-8D00-538C38F6C279}" type="presOf" srcId="{C90838C1-F946-4835-B599-1728B89E95C8}" destId="{160A7413-8143-4390-8BA1-75AF0C7C357D}" srcOrd="0" destOrd="0" presId="urn:microsoft.com/office/officeart/2005/8/layout/arrow2"/>
    <dgm:cxn modelId="{6B082F8A-9D20-4B1D-9C4B-331C3F476648}" srcId="{59606DBD-3D0B-411F-8482-7E618843941F}" destId="{C90838C1-F946-4835-B599-1728B89E95C8}" srcOrd="3" destOrd="0" parTransId="{4CDEAA0B-53B5-442D-89D9-CF9DEC5DEA10}" sibTransId="{7A1F0F7D-D7F4-4DDA-A266-45FACAC65662}"/>
    <dgm:cxn modelId="{485C9998-438A-4486-925B-1A031032386B}" type="presOf" srcId="{6A572E21-3A1C-4EEE-9A98-6F92230DE39F}" destId="{5CE69215-2406-46CC-9235-6658DD6B61CA}" srcOrd="0" destOrd="0" presId="urn:microsoft.com/office/officeart/2005/8/layout/arrow2"/>
    <dgm:cxn modelId="{051B6502-591E-46F7-8F98-180881047333}" srcId="{59606DBD-3D0B-411F-8482-7E618843941F}" destId="{A83637F0-5681-4374-8ECE-2D29943F8621}" srcOrd="4" destOrd="0" parTransId="{86654439-FDC6-4CD1-B01E-A24EFBA7D247}" sibTransId="{BFA7A3B8-7F49-46CF-8917-8736BDD5E613}"/>
    <dgm:cxn modelId="{BF976A5F-ADCD-474C-B66E-D229D9A9DD85}" type="presOf" srcId="{79114AEF-0CFD-414D-8EA9-02C9A5CB60B7}" destId="{03396D34-FFD6-4494-9BB1-FA7713204F26}"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82ADAA40-4052-490B-A21D-1334CCBA52A4}" srcId="{59606DBD-3D0B-411F-8482-7E618843941F}" destId="{79114AEF-0CFD-414D-8EA9-02C9A5CB60B7}" srcOrd="2" destOrd="0" parTransId="{CB454C5D-A836-48A4-AD23-6897D54A68B8}" sibTransId="{873EAF95-36BB-43D1-A51F-9AC1A8D10480}"/>
    <dgm:cxn modelId="{7ACE2438-CB3A-416C-AA5A-6445C6D3A7A1}" srcId="{59606DBD-3D0B-411F-8482-7E618843941F}" destId="{9D7CA6F3-A0EF-45A2-BC68-E02C6E0A897D}" srcOrd="1" destOrd="0" parTransId="{1C5E870F-E672-4329-A8AC-7EA462C69E24}" sibTransId="{2E3F8D2D-CE41-4167-B419-F18022452F8D}"/>
    <dgm:cxn modelId="{7E0929D7-899F-4608-A207-64700137A60D}" srcId="{59606DBD-3D0B-411F-8482-7E618843941F}" destId="{69814B6E-35A6-4E4D-B40F-8BF4AE8EFD69}" srcOrd="5" destOrd="0" parTransId="{0A597D6C-0014-48AE-B5DB-1EDD421CFF8B}" sibTransId="{3C74D518-4183-48E6-B0B1-765C603E5440}"/>
    <dgm:cxn modelId="{F44E27EE-01DB-46B3-9043-DEBC2EAE625D}" srcId="{59606DBD-3D0B-411F-8482-7E618843941F}" destId="{6A572E21-3A1C-4EEE-9A98-6F92230DE39F}" srcOrd="0" destOrd="0" parTransId="{32BF7B16-AABE-4447-AA4A-9A986FCAB664}" sibTransId="{1B25DD85-5384-4517-AED8-AA6CD7F9FA07}"/>
    <dgm:cxn modelId="{D18A3DA7-A452-4C92-8B42-EE7C131444C4}" type="presOf" srcId="{9D7CA6F3-A0EF-45A2-BC68-E02C6E0A897D}" destId="{C340CE4D-4FD3-4958-8FC9-F5A12180FF69}" srcOrd="0" destOrd="0" presId="urn:microsoft.com/office/officeart/2005/8/layout/arrow2"/>
    <dgm:cxn modelId="{D05EAF01-B2DB-4FD0-82C0-F2249344296F}" type="presOf" srcId="{A83637F0-5681-4374-8ECE-2D29943F8621}" destId="{AC086E67-57C1-4A1C-8B03-6023B590D671}"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6BE3EEF5-29F2-41F7-B25C-B8777B11996C}" type="presParOf" srcId="{474B8229-B642-4BA5-990D-122E5987711B}" destId="{E04655E1-51E6-4CA7-8374-93C604957C21}" srcOrd="1" destOrd="0" presId="urn:microsoft.com/office/officeart/2005/8/layout/arrow2"/>
    <dgm:cxn modelId="{479DD08C-BFB0-48BE-90C0-79C73ED5777E}" type="presParOf" srcId="{E04655E1-51E6-4CA7-8374-93C604957C21}" destId="{34593322-FA8E-49A9-B550-64D7AD2F801D}" srcOrd="0" destOrd="0" presId="urn:microsoft.com/office/officeart/2005/8/layout/arrow2"/>
    <dgm:cxn modelId="{B85C5B95-AAA3-4F0C-BB8C-86D068530647}" type="presParOf" srcId="{E04655E1-51E6-4CA7-8374-93C604957C21}" destId="{5CE69215-2406-46CC-9235-6658DD6B61CA}" srcOrd="1" destOrd="0" presId="urn:microsoft.com/office/officeart/2005/8/layout/arrow2"/>
    <dgm:cxn modelId="{D80998CA-C202-42ED-B32F-1CF8A797AED6}" type="presParOf" srcId="{E04655E1-51E6-4CA7-8374-93C604957C21}" destId="{F92662A9-4DC7-4301-B02F-78B5D69D57A5}" srcOrd="2" destOrd="0" presId="urn:microsoft.com/office/officeart/2005/8/layout/arrow2"/>
    <dgm:cxn modelId="{EC05B3B1-0897-468A-B246-CE16EFDD276D}" type="presParOf" srcId="{E04655E1-51E6-4CA7-8374-93C604957C21}" destId="{C340CE4D-4FD3-4958-8FC9-F5A12180FF69}" srcOrd="3" destOrd="0" presId="urn:microsoft.com/office/officeart/2005/8/layout/arrow2"/>
    <dgm:cxn modelId="{F6865BD3-2CB5-4085-A0ED-023F017319EA}" type="presParOf" srcId="{E04655E1-51E6-4CA7-8374-93C604957C21}" destId="{F70C3FE1-DCA8-4266-B039-B07CD757F9C2}" srcOrd="4" destOrd="0" presId="urn:microsoft.com/office/officeart/2005/8/layout/arrow2"/>
    <dgm:cxn modelId="{A4D3FE67-3113-4319-BE0B-E6E8CA629517}" type="presParOf" srcId="{E04655E1-51E6-4CA7-8374-93C604957C21}" destId="{03396D34-FFD6-4494-9BB1-FA7713204F26}" srcOrd="5" destOrd="0" presId="urn:microsoft.com/office/officeart/2005/8/layout/arrow2"/>
    <dgm:cxn modelId="{69F07613-1E87-4433-88DB-BABB800C3801}" type="presParOf" srcId="{E04655E1-51E6-4CA7-8374-93C604957C21}" destId="{F42E7933-358C-44F3-B04A-CFA2E5A94AF0}" srcOrd="6" destOrd="0" presId="urn:microsoft.com/office/officeart/2005/8/layout/arrow2"/>
    <dgm:cxn modelId="{C2028F81-62E2-4BF9-B6C1-9757EC831F18}" type="presParOf" srcId="{E04655E1-51E6-4CA7-8374-93C604957C21}" destId="{160A7413-8143-4390-8BA1-75AF0C7C357D}" srcOrd="7" destOrd="0" presId="urn:microsoft.com/office/officeart/2005/8/layout/arrow2"/>
    <dgm:cxn modelId="{CF8E856A-A403-4184-995F-27B47101F0E8}" type="presParOf" srcId="{E04655E1-51E6-4CA7-8374-93C604957C21}" destId="{CBB771F0-174A-44A6-9AF9-E483826F0505}" srcOrd="8" destOrd="0" presId="urn:microsoft.com/office/officeart/2005/8/layout/arrow2"/>
    <dgm:cxn modelId="{A437EA15-5DB5-4B57-950D-7692995D09BE}" type="presParOf" srcId="{E04655E1-51E6-4CA7-8374-93C604957C21}" destId="{AC086E67-57C1-4A1C-8B03-6023B590D671}"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2251036" y="0"/>
          <a:ext cx="9522398" cy="5951498"/>
        </a:xfrm>
        <a:prstGeom prst="swooshArrow">
          <a:avLst>
            <a:gd name="adj1" fmla="val 25000"/>
            <a:gd name="adj2" fmla="val 25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34593322-FA8E-49A9-B550-64D7AD2F801D}">
      <dsp:nvSpPr>
        <dsp:cNvPr id="0" name=""/>
        <dsp:cNvSpPr/>
      </dsp:nvSpPr>
      <dsp:spPr>
        <a:xfrm>
          <a:off x="3188993" y="4425534"/>
          <a:ext cx="219015" cy="21901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CE69215-2406-46CC-9235-6658DD6B61CA}">
      <dsp:nvSpPr>
        <dsp:cNvPr id="0" name=""/>
        <dsp:cNvSpPr/>
      </dsp:nvSpPr>
      <dsp:spPr>
        <a:xfrm>
          <a:off x="3008029" y="4535042"/>
          <a:ext cx="1828376" cy="141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52" tIns="0" rIns="0" bIns="0" numCol="1" spcCol="1270" anchor="t" anchorCtr="0">
          <a:noAutofit/>
        </a:bodyPr>
        <a:lstStyle/>
        <a:p>
          <a:pPr lvl="0" algn="l" defTabSz="1066800">
            <a:lnSpc>
              <a:spcPct val="90000"/>
            </a:lnSpc>
            <a:spcBef>
              <a:spcPct val="0"/>
            </a:spcBef>
            <a:spcAft>
              <a:spcPct val="35000"/>
            </a:spcAft>
          </a:pPr>
          <a:r>
            <a:rPr lang="en-US" sz="2400" kern="1200" dirty="0" smtClean="0"/>
            <a:t>underscore </a:t>
          </a:r>
          <a:r>
            <a:rPr lang="en-US" sz="2400" kern="1200" dirty="0" err="1" smtClean="0"/>
            <a:t>lodash</a:t>
          </a:r>
          <a:endParaRPr lang="en-US" sz="2400" kern="1200" dirty="0"/>
        </a:p>
      </dsp:txBody>
      <dsp:txXfrm>
        <a:off x="3008029" y="4535042"/>
        <a:ext cx="1828376" cy="1416456"/>
      </dsp:txXfrm>
    </dsp:sp>
    <dsp:sp modelId="{F92662A9-4DC7-4301-B02F-78B5D69D57A5}">
      <dsp:nvSpPr>
        <dsp:cNvPr id="0" name=""/>
        <dsp:cNvSpPr/>
      </dsp:nvSpPr>
      <dsp:spPr>
        <a:xfrm>
          <a:off x="4374531" y="3286417"/>
          <a:ext cx="342806" cy="342806"/>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40CE4D-4FD3-4958-8FC9-F5A12180FF69}">
      <dsp:nvSpPr>
        <dsp:cNvPr id="0" name=""/>
        <dsp:cNvSpPr/>
      </dsp:nvSpPr>
      <dsp:spPr>
        <a:xfrm>
          <a:off x="4545934" y="3457820"/>
          <a:ext cx="1580718" cy="2493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46" tIns="0" rIns="0" bIns="0" numCol="1" spcCol="1270" anchor="t" anchorCtr="0">
          <a:noAutofit/>
        </a:bodyPr>
        <a:lstStyle/>
        <a:p>
          <a:pPr lvl="0" algn="l" defTabSz="1066800">
            <a:lnSpc>
              <a:spcPct val="90000"/>
            </a:lnSpc>
            <a:spcBef>
              <a:spcPct val="0"/>
            </a:spcBef>
            <a:spcAft>
              <a:spcPct val="35000"/>
            </a:spcAft>
          </a:pPr>
          <a:r>
            <a:rPr lang="en-US" sz="2400" kern="1200" dirty="0" smtClean="0"/>
            <a:t>jQuery</a:t>
          </a:r>
          <a:endParaRPr lang="en-US" sz="2400" kern="1200" dirty="0"/>
        </a:p>
      </dsp:txBody>
      <dsp:txXfrm>
        <a:off x="4545934" y="3457820"/>
        <a:ext cx="1580718" cy="2493678"/>
      </dsp:txXfrm>
    </dsp:sp>
    <dsp:sp modelId="{F70C3FE1-DCA8-4266-B039-B07CD757F9C2}">
      <dsp:nvSpPr>
        <dsp:cNvPr id="0" name=""/>
        <dsp:cNvSpPr/>
      </dsp:nvSpPr>
      <dsp:spPr>
        <a:xfrm>
          <a:off x="5898115" y="2378219"/>
          <a:ext cx="457075" cy="45707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3396D34-FFD6-4494-9BB1-FA7713204F26}">
      <dsp:nvSpPr>
        <dsp:cNvPr id="0" name=""/>
        <dsp:cNvSpPr/>
      </dsp:nvSpPr>
      <dsp:spPr>
        <a:xfrm>
          <a:off x="6126652" y="2606756"/>
          <a:ext cx="1837822" cy="334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195" tIns="0" rIns="0" bIns="0" numCol="1" spcCol="1270" anchor="t" anchorCtr="0">
          <a:noAutofit/>
        </a:bodyPr>
        <a:lstStyle/>
        <a:p>
          <a:pPr lvl="0" algn="l" defTabSz="1066800">
            <a:lnSpc>
              <a:spcPct val="90000"/>
            </a:lnSpc>
            <a:spcBef>
              <a:spcPct val="0"/>
            </a:spcBef>
            <a:spcAft>
              <a:spcPct val="35000"/>
            </a:spcAft>
          </a:pPr>
          <a:r>
            <a:rPr lang="en-US" sz="2400" kern="1200" dirty="0" smtClean="0"/>
            <a:t>Knockout</a:t>
          </a:r>
          <a:endParaRPr lang="en-US" sz="2400" kern="1200" dirty="0"/>
        </a:p>
      </dsp:txBody>
      <dsp:txXfrm>
        <a:off x="6126652" y="2606756"/>
        <a:ext cx="1837822" cy="3344742"/>
      </dsp:txXfrm>
    </dsp:sp>
    <dsp:sp modelId="{F42E7933-358C-44F3-B04A-CFA2E5A94AF0}">
      <dsp:nvSpPr>
        <dsp:cNvPr id="0" name=""/>
        <dsp:cNvSpPr/>
      </dsp:nvSpPr>
      <dsp:spPr>
        <a:xfrm>
          <a:off x="7669281" y="1668800"/>
          <a:ext cx="590388" cy="5903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60A7413-8143-4390-8BA1-75AF0C7C357D}">
      <dsp:nvSpPr>
        <dsp:cNvPr id="0" name=""/>
        <dsp:cNvSpPr/>
      </dsp:nvSpPr>
      <dsp:spPr>
        <a:xfrm>
          <a:off x="7964475" y="1963994"/>
          <a:ext cx="1904479" cy="398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835" tIns="0" rIns="0" bIns="0" numCol="1" spcCol="1270" anchor="t" anchorCtr="0">
          <a:noAutofit/>
        </a:bodyPr>
        <a:lstStyle/>
        <a:p>
          <a:pPr lvl="0" algn="l" defTabSz="1066800">
            <a:lnSpc>
              <a:spcPct val="90000"/>
            </a:lnSpc>
            <a:spcBef>
              <a:spcPct val="0"/>
            </a:spcBef>
            <a:spcAft>
              <a:spcPct val="35000"/>
            </a:spcAft>
          </a:pPr>
          <a:r>
            <a:rPr lang="en-US" sz="2400" kern="1200" dirty="0" smtClean="0"/>
            <a:t>React.js</a:t>
          </a:r>
          <a:endParaRPr lang="en-US" sz="2400" kern="1200" dirty="0"/>
        </a:p>
      </dsp:txBody>
      <dsp:txXfrm>
        <a:off x="7964475" y="1963994"/>
        <a:ext cx="1904479" cy="3987504"/>
      </dsp:txXfrm>
    </dsp:sp>
    <dsp:sp modelId="{CBB771F0-174A-44A6-9AF9-E483826F0505}">
      <dsp:nvSpPr>
        <dsp:cNvPr id="0" name=""/>
        <dsp:cNvSpPr/>
      </dsp:nvSpPr>
      <dsp:spPr>
        <a:xfrm>
          <a:off x="9492820" y="1195060"/>
          <a:ext cx="752269" cy="752269"/>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C086E67-57C1-4A1C-8B03-6023B590D671}">
      <dsp:nvSpPr>
        <dsp:cNvPr id="0" name=""/>
        <dsp:cNvSpPr/>
      </dsp:nvSpPr>
      <dsp:spPr>
        <a:xfrm>
          <a:off x="9868955" y="1571195"/>
          <a:ext cx="1904479" cy="438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612" tIns="0" rIns="0" bIns="0" numCol="1" spcCol="1270" anchor="t" anchorCtr="0">
          <a:noAutofit/>
        </a:bodyPr>
        <a:lstStyle/>
        <a:p>
          <a:pPr lvl="0" algn="l" defTabSz="1066800">
            <a:lnSpc>
              <a:spcPct val="90000"/>
            </a:lnSpc>
            <a:spcBef>
              <a:spcPct val="0"/>
            </a:spcBef>
            <a:spcAft>
              <a:spcPct val="35000"/>
            </a:spcAft>
          </a:pPr>
          <a:r>
            <a:rPr lang="en-US" sz="2400" kern="1200" dirty="0" smtClean="0"/>
            <a:t>Ember / Angular</a:t>
          </a:r>
          <a:endParaRPr lang="en-US" sz="2400" kern="1200" dirty="0"/>
        </a:p>
      </dsp:txBody>
      <dsp:txXfrm>
        <a:off x="9868955" y="1571195"/>
        <a:ext cx="1904479" cy="438030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149675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95209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React.js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React.js?</a:t>
            </a:r>
            <a:endParaRPr lang="en-US" dirty="0"/>
          </a:p>
        </p:txBody>
      </p:sp>
      <p:sp>
        <p:nvSpPr>
          <p:cNvPr id="5" name="Content Placeholder 4"/>
          <p:cNvSpPr>
            <a:spLocks noGrp="1"/>
          </p:cNvSpPr>
          <p:nvPr>
            <p:ph sz="quarter" idx="10"/>
          </p:nvPr>
        </p:nvSpPr>
        <p:spPr/>
        <p:txBody>
          <a:bodyPr/>
          <a:lstStyle/>
          <a:p>
            <a:r>
              <a:rPr lang="en-US" dirty="0" smtClean="0"/>
              <a:t>A JavaScript library for building User Interfaces</a:t>
            </a:r>
          </a:p>
          <a:p>
            <a:r>
              <a:rPr lang="en-US" dirty="0" smtClean="0"/>
              <a:t>Not a Framework</a:t>
            </a:r>
          </a:p>
          <a:p>
            <a:r>
              <a:rPr lang="en-US" dirty="0" smtClean="0"/>
              <a:t>Not MVC / MVVM / MVFC / MVNO / MV*</a:t>
            </a:r>
          </a:p>
          <a:p>
            <a:r>
              <a:rPr lang="en-US" dirty="0" smtClean="0"/>
              <a:t>Fast</a:t>
            </a:r>
          </a:p>
          <a:p>
            <a:r>
              <a:rPr lang="en-US" dirty="0" smtClean="0"/>
              <a:t>Component Based</a:t>
            </a:r>
          </a:p>
          <a:p>
            <a:r>
              <a:rPr lang="en-US" dirty="0" smtClean="0"/>
              <a:t>Unidirectional Data Flow</a:t>
            </a:r>
            <a:endParaRPr lang="en-US" dirty="0"/>
          </a:p>
        </p:txBody>
      </p:sp>
    </p:spTree>
    <p:extLst>
      <p:ext uri="{BB962C8B-B14F-4D97-AF65-F5344CB8AC3E}">
        <p14:creationId xmlns:p14="http://schemas.microsoft.com/office/powerpoint/2010/main" val="1703688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React.js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544898"/>
          </a:xfrm>
        </p:spPr>
        <p:txBody>
          <a:bodyPr>
            <a:normAutofit fontScale="90000"/>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355327954"/>
              </p:ext>
            </p:extLst>
          </p:nvPr>
        </p:nvGraphicFramePr>
        <p:xfrm>
          <a:off x="-1090670" y="727114"/>
          <a:ext cx="14024472" cy="5951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524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React.js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3521497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React.js Concept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422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React.js concepts</a:t>
            </a:r>
            <a:endParaRPr lang="en-US" dirty="0"/>
          </a:p>
        </p:txBody>
      </p:sp>
      <p:sp>
        <p:nvSpPr>
          <p:cNvPr id="5" name="Content Placeholder 4"/>
          <p:cNvSpPr>
            <a:spLocks noGrp="1"/>
          </p:cNvSpPr>
          <p:nvPr>
            <p:ph sz="quarter" idx="10"/>
          </p:nvPr>
        </p:nvSpPr>
        <p:spPr/>
        <p:txBody>
          <a:bodyPr/>
          <a:lstStyle/>
          <a:p>
            <a:r>
              <a:rPr lang="en-US" dirty="0" smtClean="0"/>
              <a:t>Components</a:t>
            </a:r>
          </a:p>
          <a:p>
            <a:r>
              <a:rPr lang="en-US" dirty="0" smtClean="0"/>
              <a:t>Virtual DOM</a:t>
            </a:r>
          </a:p>
          <a:p>
            <a:r>
              <a:rPr lang="en-US" dirty="0" smtClean="0"/>
              <a:t>Unidirectional Data Flow</a:t>
            </a:r>
          </a:p>
        </p:txBody>
      </p:sp>
    </p:spTree>
    <p:extLst>
      <p:ext uri="{BB962C8B-B14F-4D97-AF65-F5344CB8AC3E}">
        <p14:creationId xmlns:p14="http://schemas.microsoft.com/office/powerpoint/2010/main" val="2676919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React.js</a:t>
            </a:r>
            <a:endParaRPr lang="en-US" dirty="0"/>
          </a:p>
        </p:txBody>
      </p:sp>
    </p:spTree>
    <p:extLst>
      <p:ext uri="{BB962C8B-B14F-4D97-AF65-F5344CB8AC3E}">
        <p14:creationId xmlns:p14="http://schemas.microsoft.com/office/powerpoint/2010/main" val="1875209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web and OSS</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06505291"/>
              </p:ext>
            </p:extLst>
          </p:nvPr>
        </p:nvGraphicFramePr>
        <p:xfrm>
          <a:off x="379413" y="1417636"/>
          <a:ext cx="11525250" cy="3425024"/>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React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800" dirty="0" smtClean="0">
                          <a:latin typeface="Segoe UI Light" panose="020B0502040204020203" pitchFamily="34" charset="0"/>
                          <a:cs typeface="Segoe UI Light" panose="020B0502040204020203" pitchFamily="34" charset="0"/>
                        </a:rPr>
                        <a:t>01 | Introducing</a:t>
                      </a:r>
                      <a:r>
                        <a:rPr lang="en-US" sz="2800" baseline="0" dirty="0" smtClean="0">
                          <a:latin typeface="Segoe UI Light" panose="020B0502040204020203" pitchFamily="34" charset="0"/>
                          <a:cs typeface="Segoe UI Light" panose="020B0502040204020203" pitchFamily="34" charset="0"/>
                        </a:rPr>
                        <a:t> React.js</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04 | Working with Back-end Servers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800" dirty="0" smtClean="0">
                          <a:latin typeface="Segoe UI Light" panose="020B0502040204020203" pitchFamily="34" charset="0"/>
                          <a:cs typeface="Segoe UI Light" panose="020B0502040204020203" pitchFamily="34" charset="0"/>
                        </a:rPr>
                        <a:t>02 | Developer Setup</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05 | React Application Architectures with</a:t>
                      </a:r>
                      <a:br>
                        <a:rPr lang="en-US" sz="2800" dirty="0" smtClean="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       Flux and Redux </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a:t>
                      </a:r>
                      <a:r>
                        <a:rPr lang="en-US" sz="2800" baseline="0" dirty="0" smtClean="0">
                          <a:latin typeface="Segoe UI Light" panose="020B0502040204020203" pitchFamily="34" charset="0"/>
                          <a:cs typeface="Segoe UI Light" panose="020B0502040204020203" pitchFamily="34" charset="0"/>
                        </a:rPr>
                        <a:t> | JSX Templates, Components</a:t>
                      </a:r>
                      <a:br>
                        <a:rPr lang="en-US" sz="2800" baseline="0" dirty="0" smtClean="0">
                          <a:latin typeface="Segoe UI Light" panose="020B0502040204020203" pitchFamily="34" charset="0"/>
                          <a:cs typeface="Segoe UI Light" panose="020B0502040204020203" pitchFamily="34" charset="0"/>
                        </a:rPr>
                      </a:br>
                      <a:r>
                        <a:rPr lang="en-US" sz="2800" baseline="0" dirty="0" smtClean="0">
                          <a:latin typeface="Segoe UI Light" panose="020B0502040204020203" pitchFamily="34" charset="0"/>
                          <a:cs typeface="Segoe UI Light" panose="020B0502040204020203" pitchFamily="34" charset="0"/>
                        </a:rPr>
                        <a:t>       and Data</a:t>
                      </a:r>
                      <a:endParaRPr lang="en-US" sz="2800" dirty="0" smtClean="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06 | Single Page Applications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React.js</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IntroReactJS</a:t>
            </a:r>
            <a:r>
              <a:rPr lang="en-US" dirty="0" smtClean="0"/>
              <a:t> (expires 11/23/2015)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React.js</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React</a:t>
            </a:r>
            <a:endParaRPr lang="en-US" dirty="0"/>
          </a:p>
        </p:txBody>
      </p:sp>
      <p:sp>
        <p:nvSpPr>
          <p:cNvPr id="5" name="Content Placeholder 4"/>
          <p:cNvSpPr>
            <a:spLocks noGrp="1"/>
          </p:cNvSpPr>
          <p:nvPr>
            <p:ph sz="quarter" idx="10"/>
          </p:nvPr>
        </p:nvSpPr>
        <p:spPr/>
        <p:txBody>
          <a:bodyPr/>
          <a:lstStyle/>
          <a:p>
            <a:r>
              <a:rPr lang="en-US" dirty="0" smtClean="0"/>
              <a:t>Why React.js?</a:t>
            </a:r>
          </a:p>
          <a:p>
            <a:r>
              <a:rPr lang="en-US" dirty="0" smtClean="0"/>
              <a:t>React.js Concept Overview</a:t>
            </a:r>
          </a:p>
          <a:p>
            <a:r>
              <a:rPr lang="en-US" dirty="0"/>
              <a:t>React.js Compared To Other </a:t>
            </a:r>
            <a:r>
              <a:rPr lang="en-US" dirty="0" smtClean="0"/>
              <a:t>Frameworks</a:t>
            </a:r>
          </a:p>
          <a:p>
            <a:r>
              <a:rPr lang="en-US" dirty="0" smtClean="0"/>
              <a:t>Hello, React</a:t>
            </a:r>
          </a:p>
        </p:txBody>
      </p:sp>
    </p:spTree>
    <p:extLst>
      <p:ext uri="{BB962C8B-B14F-4D97-AF65-F5344CB8AC3E}">
        <p14:creationId xmlns:p14="http://schemas.microsoft.com/office/powerpoint/2010/main" val="115102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Why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6605</TotalTime>
  <Words>393</Words>
  <Application>Microsoft Office PowerPoint</Application>
  <PresentationFormat>Widescreen</PresentationFormat>
  <Paragraphs>96</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Light</vt:lpstr>
      <vt:lpstr>MVA</vt:lpstr>
      <vt:lpstr>Introducing React.js</vt:lpstr>
      <vt:lpstr>Meet Christopher Harrison | ‏@geektrainer </vt:lpstr>
      <vt:lpstr>Meet Jon Galloway | @jongalloway</vt:lpstr>
      <vt:lpstr>Course Topics</vt:lpstr>
      <vt:lpstr>Setting Expectations</vt:lpstr>
      <vt:lpstr>     Join the MVA Community!</vt:lpstr>
      <vt:lpstr>PowerPoint Presentation</vt:lpstr>
      <vt:lpstr>Introducing React</vt:lpstr>
      <vt:lpstr>PowerPoint Presentation</vt:lpstr>
      <vt:lpstr>Why React.js?</vt:lpstr>
      <vt:lpstr>What React.js isn’t</vt:lpstr>
      <vt:lpstr>Lightweight vs full framework</vt:lpstr>
      <vt:lpstr>What React.js isn’t</vt:lpstr>
      <vt:lpstr>PowerPoint Presentation</vt:lpstr>
      <vt:lpstr>React.js concepts</vt:lpstr>
      <vt:lpstr>PowerPoint Presentation</vt:lpstr>
      <vt:lpstr>Hello, React.js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156</cp:revision>
  <dcterms:created xsi:type="dcterms:W3CDTF">2014-06-11T19:38:55Z</dcterms:created>
  <dcterms:modified xsi:type="dcterms:W3CDTF">2015-10-21T17:11:39Z</dcterms:modified>
</cp:coreProperties>
</file>