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451" r:id="rId2"/>
    <p:sldId id="463" r:id="rId3"/>
    <p:sldId id="467" r:id="rId4"/>
    <p:sldId id="466" r:id="rId5"/>
    <p:sldId id="468" r:id="rId6"/>
    <p:sldId id="45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63"/>
            <p14:sldId id="467"/>
            <p14:sldId id="466"/>
            <p14:sldId id="468"/>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81713" autoAdjust="0"/>
  </p:normalViewPr>
  <p:slideViewPr>
    <p:cSldViewPr snapToGrid="0">
      <p:cViewPr varScale="1">
        <p:scale>
          <a:sx n="92" d="100"/>
          <a:sy n="92" d="100"/>
        </p:scale>
        <p:origin x="1026" y="84"/>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10/21/2015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https://github.com/reactjs/React.NET</a:t>
            </a:r>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3</a:t>
            </a:fld>
            <a:endParaRPr lang="en-US"/>
          </a:p>
        </p:txBody>
      </p:sp>
    </p:spTree>
    <p:extLst>
      <p:ext uri="{BB962C8B-B14F-4D97-AF65-F5344CB8AC3E}">
        <p14:creationId xmlns:p14="http://schemas.microsoft.com/office/powerpoint/2010/main" val="1270763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https://github.com/reactjs/React.NET</a:t>
            </a:r>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5</a:t>
            </a:fld>
            <a:endParaRPr lang="en-US"/>
          </a:p>
        </p:txBody>
      </p:sp>
    </p:spTree>
    <p:extLst>
      <p:ext uri="{BB962C8B-B14F-4D97-AF65-F5344CB8AC3E}">
        <p14:creationId xmlns:p14="http://schemas.microsoft.com/office/powerpoint/2010/main" val="32325343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Working with Backend Servers</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ASP.NET Web API</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27894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ReactJS.NET Example</a:t>
            </a:r>
            <a:endParaRPr lang="en-US" dirty="0"/>
          </a:p>
        </p:txBody>
      </p:sp>
    </p:spTree>
    <p:extLst>
      <p:ext uri="{BB962C8B-B14F-4D97-AF65-F5344CB8AC3E}">
        <p14:creationId xmlns:p14="http://schemas.microsoft.com/office/powerpoint/2010/main" val="2926053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Node.js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921572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Node.js </a:t>
            </a:r>
            <a:r>
              <a:rPr lang="en-US" dirty="0" smtClean="0"/>
              <a:t>Example</a:t>
            </a:r>
            <a:endParaRPr lang="en-US" dirty="0"/>
          </a:p>
        </p:txBody>
      </p:sp>
    </p:spTree>
    <p:extLst>
      <p:ext uri="{BB962C8B-B14F-4D97-AF65-F5344CB8AC3E}">
        <p14:creationId xmlns:p14="http://schemas.microsoft.com/office/powerpoint/2010/main" val="92908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7035</TotalTime>
  <Words>31</Words>
  <Application>Microsoft Office PowerPoint</Application>
  <PresentationFormat>Widescreen</PresentationFormat>
  <Paragraphs>12</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Segoe UI</vt:lpstr>
      <vt:lpstr>Segoe UI Light</vt:lpstr>
      <vt:lpstr>MVA</vt:lpstr>
      <vt:lpstr>Working with Backend Servers</vt:lpstr>
      <vt:lpstr>PowerPoint Presentation</vt:lpstr>
      <vt:lpstr>ReactJS.NET Example</vt:lpstr>
      <vt:lpstr>PowerPoint Presentation</vt:lpstr>
      <vt:lpstr>Node.js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Jon Galloway</cp:lastModifiedBy>
  <cp:revision>145</cp:revision>
  <dcterms:created xsi:type="dcterms:W3CDTF">2014-06-11T19:38:55Z</dcterms:created>
  <dcterms:modified xsi:type="dcterms:W3CDTF">2015-10-21T19:59:24Z</dcterms:modified>
</cp:coreProperties>
</file>