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451" r:id="rId2"/>
    <p:sldId id="463" r:id="rId3"/>
    <p:sldId id="497" r:id="rId4"/>
    <p:sldId id="498" r:id="rId5"/>
    <p:sldId id="511" r:id="rId6"/>
    <p:sldId id="495" r:id="rId7"/>
    <p:sldId id="507" r:id="rId8"/>
    <p:sldId id="514" r:id="rId9"/>
    <p:sldId id="506" r:id="rId10"/>
    <p:sldId id="499" r:id="rId11"/>
    <p:sldId id="501" r:id="rId12"/>
    <p:sldId id="500" r:id="rId13"/>
    <p:sldId id="502" r:id="rId14"/>
    <p:sldId id="503" r:id="rId15"/>
    <p:sldId id="505" r:id="rId16"/>
    <p:sldId id="513" r:id="rId17"/>
    <p:sldId id="496" r:id="rId18"/>
    <p:sldId id="508" r:id="rId19"/>
    <p:sldId id="509" r:id="rId20"/>
    <p:sldId id="510" r:id="rId21"/>
    <p:sldId id="494" r:id="rId22"/>
    <p:sldId id="45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63"/>
            <p14:sldId id="497"/>
            <p14:sldId id="498"/>
            <p14:sldId id="511"/>
            <p14:sldId id="495"/>
            <p14:sldId id="507"/>
            <p14:sldId id="514"/>
            <p14:sldId id="506"/>
            <p14:sldId id="499"/>
            <p14:sldId id="501"/>
            <p14:sldId id="500"/>
            <p14:sldId id="502"/>
            <p14:sldId id="503"/>
            <p14:sldId id="505"/>
            <p14:sldId id="513"/>
            <p14:sldId id="496"/>
            <p14:sldId id="508"/>
            <p14:sldId id="509"/>
            <p14:sldId id="510"/>
            <p14:sldId id="494"/>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1A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74" d="100"/>
          <a:sy n="74" d="100"/>
        </p:scale>
        <p:origin x="936" y="7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10/20/2015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http://plnkr.co/edit/P85PYJwnrAtdlum4AW9Q?p=preview</a:t>
            </a:r>
          </a:p>
          <a:p>
            <a:endParaRPr lang="en-US" dirty="0" smtClean="0"/>
          </a:p>
          <a:p>
            <a:r>
              <a:rPr lang="en-US" dirty="0" err="1" smtClean="0"/>
              <a:t>var</a:t>
            </a:r>
            <a:r>
              <a:rPr lang="en-US" dirty="0" smtClean="0"/>
              <a:t> Example = </a:t>
            </a:r>
            <a:r>
              <a:rPr lang="en-US" dirty="0" err="1" smtClean="0"/>
              <a:t>React.createClass</a:t>
            </a:r>
            <a:r>
              <a:rPr lang="en-US" dirty="0" smtClean="0"/>
              <a:t>({  render: function()  {    return (      &lt;div&gt;Hello Monkey&lt;/div&gt;      )  }});  </a:t>
            </a:r>
            <a:r>
              <a:rPr lang="en-US" dirty="0" err="1" smtClean="0"/>
              <a:t>React.render</a:t>
            </a:r>
            <a:r>
              <a:rPr lang="en-US" dirty="0" smtClean="0"/>
              <a:t>(&lt;Example /&gt;, </a:t>
            </a:r>
            <a:r>
              <a:rPr lang="en-US" dirty="0" err="1" smtClean="0"/>
              <a:t>document.getElementById</a:t>
            </a:r>
            <a:r>
              <a:rPr lang="en-US" dirty="0" smtClean="0"/>
              <a:t>('content'))</a:t>
            </a: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1108903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hyperlink" Target="http://facebook.github.io/react/downloads.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Developer Setup</a:t>
            </a:r>
            <a:br>
              <a:rPr lang="en-US" sz="4000" dirty="0" smtClean="0"/>
            </a:br>
            <a:r>
              <a:rPr lang="en-US" sz="4000" dirty="0" smtClean="0"/>
              <a:t>Getting and Working With React.js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Yeoman</a:t>
            </a:r>
            <a:endParaRPr lang="en-US" dirty="0"/>
          </a:p>
        </p:txBody>
      </p:sp>
      <p:sp>
        <p:nvSpPr>
          <p:cNvPr id="4" name="TextBox 3"/>
          <p:cNvSpPr txBox="1"/>
          <p:nvPr/>
        </p:nvSpPr>
        <p:spPr>
          <a:xfrm>
            <a:off x="502276" y="1245702"/>
            <a:ext cx="9350124" cy="1754326"/>
          </a:xfrm>
          <a:prstGeom prst="rect">
            <a:avLst/>
          </a:prstGeom>
          <a:noFill/>
        </p:spPr>
        <p:txBody>
          <a:bodyPr wrap="none" rtlCol="0">
            <a:spAutoFit/>
          </a:bodyPr>
          <a:lstStyle/>
          <a:p>
            <a:pPr marL="571500" indent="-571500">
              <a:buFont typeface="Calibri" panose="020F0502020204030204" pitchFamily="34" charset="0"/>
              <a:buChar char="­"/>
            </a:pPr>
            <a:r>
              <a:rPr lang="en-US" sz="3600" dirty="0" smtClean="0"/>
              <a:t>Scaffolder</a:t>
            </a:r>
          </a:p>
          <a:p>
            <a:pPr marL="571500" indent="-571500">
              <a:buFont typeface="Calibri" panose="020F0502020204030204" pitchFamily="34" charset="0"/>
              <a:buChar char="­"/>
            </a:pPr>
            <a:r>
              <a:rPr lang="en-US" sz="3600" dirty="0" smtClean="0"/>
              <a:t>Used to create an application skeleton</a:t>
            </a:r>
          </a:p>
          <a:p>
            <a:pPr marL="571500" indent="-571500">
              <a:buFont typeface="Calibri" panose="020F0502020204030204" pitchFamily="34" charset="0"/>
              <a:buChar char="­"/>
            </a:pPr>
            <a:r>
              <a:rPr lang="en-US" sz="3600" dirty="0" smtClean="0"/>
              <a:t>Usually kind of opinionated, pick your favorite</a:t>
            </a:r>
            <a:endParaRPr lang="en-US" sz="3600" dirty="0"/>
          </a:p>
        </p:txBody>
      </p:sp>
    </p:spTree>
    <p:extLst>
      <p:ext uri="{BB962C8B-B14F-4D97-AF65-F5344CB8AC3E}">
        <p14:creationId xmlns:p14="http://schemas.microsoft.com/office/powerpoint/2010/main" val="3820851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Yeoman Generators</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951" y="855626"/>
            <a:ext cx="10517068" cy="6277851"/>
          </a:xfrm>
          <a:prstGeom prst="rect">
            <a:avLst/>
          </a:prstGeom>
        </p:spPr>
      </p:pic>
    </p:spTree>
    <p:extLst>
      <p:ext uri="{BB962C8B-B14F-4D97-AF65-F5344CB8AC3E}">
        <p14:creationId xmlns:p14="http://schemas.microsoft.com/office/powerpoint/2010/main" val="3735077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y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594" y="-56543"/>
            <a:ext cx="8786812" cy="6971086"/>
          </a:xfrm>
          <a:prstGeom prst="rect">
            <a:avLst/>
          </a:prstGeom>
        </p:spPr>
      </p:pic>
    </p:spTree>
    <p:extLst>
      <p:ext uri="{BB962C8B-B14F-4D97-AF65-F5344CB8AC3E}">
        <p14:creationId xmlns:p14="http://schemas.microsoft.com/office/powerpoint/2010/main" val="4181598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y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594" y="-56543"/>
            <a:ext cx="8786812" cy="6971086"/>
          </a:xfrm>
          <a:prstGeom prst="rect">
            <a:avLst/>
          </a:prstGeom>
        </p:spPr>
      </p:pic>
      <p:pic>
        <p:nvPicPr>
          <p:cNvPr id="10" name="Picture 9" descr="np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594" y="-113086"/>
            <a:ext cx="8786812" cy="6971086"/>
          </a:xfrm>
          <a:prstGeom prst="rect">
            <a:avLst/>
          </a:prstGeom>
        </p:spPr>
      </p:pic>
    </p:spTree>
    <p:extLst>
      <p:ext uri="{BB962C8B-B14F-4D97-AF65-F5344CB8AC3E}">
        <p14:creationId xmlns:p14="http://schemas.microsoft.com/office/powerpoint/2010/main" val="2492178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594" y="0"/>
            <a:ext cx="8786812" cy="6858000"/>
          </a:xfrm>
          <a:prstGeom prst="rect">
            <a:avLst/>
          </a:prstGeom>
        </p:spPr>
      </p:pic>
    </p:spTree>
    <p:extLst>
      <p:ext uri="{BB962C8B-B14F-4D97-AF65-F5344CB8AC3E}">
        <p14:creationId xmlns:p14="http://schemas.microsoft.com/office/powerpoint/2010/main" val="2882364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node-gy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594" y="-56543"/>
            <a:ext cx="8786812" cy="6971086"/>
          </a:xfrm>
          <a:prstGeom prst="rect">
            <a:avLst/>
          </a:prstGeom>
        </p:spPr>
      </p:pic>
    </p:spTree>
    <p:extLst>
      <p:ext uri="{BB962C8B-B14F-4D97-AF65-F5344CB8AC3E}">
        <p14:creationId xmlns:p14="http://schemas.microsoft.com/office/powerpoint/2010/main" val="39832602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Yeoman</a:t>
            </a:r>
            <a:endParaRPr lang="en-US" dirty="0"/>
          </a:p>
        </p:txBody>
      </p:sp>
    </p:spTree>
    <p:extLst>
      <p:ext uri="{BB962C8B-B14F-4D97-AF65-F5344CB8AC3E}">
        <p14:creationId xmlns:p14="http://schemas.microsoft.com/office/powerpoint/2010/main" val="2906262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Working with React.js</a:t>
            </a:r>
            <a:br>
              <a:rPr lang="en-US" dirty="0" smtClean="0"/>
            </a:br>
            <a:r>
              <a:rPr lang="en-US" dirty="0" smtClean="0"/>
              <a:t>in Visual Studio and ASP.NET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9403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NTVS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958" y="713958"/>
            <a:ext cx="8725543" cy="6039336"/>
          </a:xfrm>
          <a:prstGeom prst="rect">
            <a:avLst/>
          </a:prstGeom>
        </p:spPr>
      </p:pic>
    </p:spTree>
    <p:extLst>
      <p:ext uri="{BB962C8B-B14F-4D97-AF65-F5344CB8AC3E}">
        <p14:creationId xmlns:p14="http://schemas.microsoft.com/office/powerpoint/2010/main" val="3853318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ReactJS.NET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647" y="1093392"/>
            <a:ext cx="8942707" cy="5764607"/>
          </a:xfrm>
          <a:prstGeom prst="rect">
            <a:avLst/>
          </a:prstGeom>
        </p:spPr>
      </p:pic>
    </p:spTree>
    <p:extLst>
      <p:ext uri="{BB962C8B-B14F-4D97-AF65-F5344CB8AC3E}">
        <p14:creationId xmlns:p14="http://schemas.microsoft.com/office/powerpoint/2010/main" val="3953499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CDN and Script Reference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27894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extensions</a:t>
            </a:r>
            <a:endParaRPr lang="en-US" dirty="0"/>
          </a:p>
        </p:txBody>
      </p:sp>
      <p:grpSp>
        <p:nvGrpSpPr>
          <p:cNvPr id="10" name="Group 9"/>
          <p:cNvGrpSpPr/>
          <p:nvPr/>
        </p:nvGrpSpPr>
        <p:grpSpPr>
          <a:xfrm>
            <a:off x="4889818" y="2129170"/>
            <a:ext cx="2147834" cy="3343240"/>
            <a:chOff x="4339156" y="1047346"/>
            <a:chExt cx="2147834" cy="334324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156" y="1047346"/>
              <a:ext cx="2147834" cy="2242038"/>
            </a:xfrm>
            <a:prstGeom prst="rect">
              <a:avLst/>
            </a:prstGeom>
          </p:spPr>
        </p:pic>
        <p:sp>
          <p:nvSpPr>
            <p:cNvPr id="6" name="TextBox 5"/>
            <p:cNvSpPr txBox="1"/>
            <p:nvPr/>
          </p:nvSpPr>
          <p:spPr>
            <a:xfrm>
              <a:off x="4441492" y="3190257"/>
              <a:ext cx="1943161" cy="1200329"/>
            </a:xfrm>
            <a:prstGeom prst="rect">
              <a:avLst/>
            </a:prstGeom>
            <a:noFill/>
          </p:spPr>
          <p:txBody>
            <a:bodyPr wrap="none" rtlCol="0">
              <a:spAutoFit/>
            </a:bodyPr>
            <a:lstStyle/>
            <a:p>
              <a:pPr algn="ctr"/>
              <a:r>
                <a:rPr lang="en-US" sz="3600" dirty="0" smtClean="0">
                  <a:solidFill>
                    <a:srgbClr val="631A76"/>
                  </a:solidFill>
                  <a:latin typeface="Segoe UI Light" panose="020B0502040204020203" pitchFamily="34" charset="0"/>
                  <a:cs typeface="Segoe UI Light" panose="020B0502040204020203" pitchFamily="34" charset="0"/>
                </a:rPr>
                <a:t>Web</a:t>
              </a:r>
            </a:p>
            <a:p>
              <a:pPr algn="ctr"/>
              <a:r>
                <a:rPr lang="en-US" sz="3600" dirty="0" smtClean="0">
                  <a:solidFill>
                    <a:srgbClr val="631A76"/>
                  </a:solidFill>
                  <a:latin typeface="Segoe UI Light" panose="020B0502040204020203" pitchFamily="34" charset="0"/>
                  <a:cs typeface="Segoe UI Light" panose="020B0502040204020203" pitchFamily="34" charset="0"/>
                </a:rPr>
                <a:t>Compiler</a:t>
              </a:r>
              <a:endParaRPr lang="en-US" sz="1400" dirty="0">
                <a:solidFill>
                  <a:srgbClr val="631A76"/>
                </a:solidFill>
                <a:latin typeface="Segoe UI Light" panose="020B0502040204020203" pitchFamily="34" charset="0"/>
                <a:cs typeface="Segoe UI Light" panose="020B0502040204020203" pitchFamily="34" charset="0"/>
              </a:endParaRPr>
            </a:p>
          </p:txBody>
        </p:sp>
      </p:grpSp>
      <p:grpSp>
        <p:nvGrpSpPr>
          <p:cNvPr id="14" name="Group 13"/>
          <p:cNvGrpSpPr/>
          <p:nvPr/>
        </p:nvGrpSpPr>
        <p:grpSpPr>
          <a:xfrm>
            <a:off x="549856" y="2131312"/>
            <a:ext cx="2734257" cy="3338956"/>
            <a:chOff x="549856" y="1051630"/>
            <a:chExt cx="2734257" cy="3338956"/>
          </a:xfrm>
        </p:grpSpPr>
        <p:sp>
          <p:nvSpPr>
            <p:cNvPr id="7" name="TextBox 6"/>
            <p:cNvSpPr txBox="1"/>
            <p:nvPr/>
          </p:nvSpPr>
          <p:spPr>
            <a:xfrm>
              <a:off x="549856" y="3190257"/>
              <a:ext cx="2734257" cy="1200329"/>
            </a:xfrm>
            <a:prstGeom prst="rect">
              <a:avLst/>
            </a:prstGeom>
            <a:noFill/>
          </p:spPr>
          <p:txBody>
            <a:bodyPr wrap="square" rtlCol="0">
              <a:spAutoFit/>
            </a:bodyPr>
            <a:lstStyle/>
            <a:p>
              <a:pPr algn="ctr"/>
              <a:r>
                <a:rPr lang="en-US" sz="3600" dirty="0" smtClean="0">
                  <a:solidFill>
                    <a:srgbClr val="631A76"/>
                  </a:solidFill>
                  <a:latin typeface="Segoe UI Light" panose="020B0502040204020203" pitchFamily="34" charset="0"/>
                  <a:cs typeface="Segoe UI Light" panose="020B0502040204020203" pitchFamily="34" charset="0"/>
                </a:rPr>
                <a:t>React </a:t>
              </a:r>
            </a:p>
            <a:p>
              <a:pPr algn="ctr"/>
              <a:r>
                <a:rPr lang="en-US" sz="3600" dirty="0" smtClean="0">
                  <a:solidFill>
                    <a:srgbClr val="631A76"/>
                  </a:solidFill>
                  <a:latin typeface="Segoe UI Light" panose="020B0502040204020203" pitchFamily="34" charset="0"/>
                  <a:cs typeface="Segoe UI Light" panose="020B0502040204020203" pitchFamily="34" charset="0"/>
                </a:rPr>
                <a:t>Snippet Pack</a:t>
              </a:r>
              <a:endParaRPr lang="en-US" sz="1400" dirty="0">
                <a:solidFill>
                  <a:srgbClr val="631A76"/>
                </a:solidFill>
                <a:latin typeface="Segoe UI Light" panose="020B0502040204020203" pitchFamily="34" charset="0"/>
                <a:cs typeface="Segoe UI Light" panose="020B0502040204020203" pitchFamily="34" charset="0"/>
              </a:endParaRP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046" y="1051630"/>
              <a:ext cx="2319125" cy="2237753"/>
            </a:xfrm>
            <a:prstGeom prst="rect">
              <a:avLst/>
            </a:prstGeom>
          </p:spPr>
        </p:pic>
      </p:grpSp>
      <p:grpSp>
        <p:nvGrpSpPr>
          <p:cNvPr id="13" name="Group 12"/>
          <p:cNvGrpSpPr/>
          <p:nvPr/>
        </p:nvGrpSpPr>
        <p:grpSpPr>
          <a:xfrm>
            <a:off x="8643357" y="2129171"/>
            <a:ext cx="2734257" cy="3343239"/>
            <a:chOff x="8643357" y="1047346"/>
            <a:chExt cx="2734257" cy="3343239"/>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9536" y="1047346"/>
              <a:ext cx="2001900" cy="2001900"/>
            </a:xfrm>
            <a:prstGeom prst="rect">
              <a:avLst/>
            </a:prstGeom>
          </p:spPr>
        </p:pic>
        <p:sp>
          <p:nvSpPr>
            <p:cNvPr id="12" name="TextBox 11"/>
            <p:cNvSpPr txBox="1"/>
            <p:nvPr/>
          </p:nvSpPr>
          <p:spPr>
            <a:xfrm>
              <a:off x="8643357" y="3190256"/>
              <a:ext cx="2734257" cy="1200329"/>
            </a:xfrm>
            <a:prstGeom prst="rect">
              <a:avLst/>
            </a:prstGeom>
            <a:noFill/>
          </p:spPr>
          <p:txBody>
            <a:bodyPr wrap="square" rtlCol="0">
              <a:spAutoFit/>
            </a:bodyPr>
            <a:lstStyle/>
            <a:p>
              <a:pPr algn="ctr"/>
              <a:r>
                <a:rPr lang="en-US" sz="3600" dirty="0" smtClean="0">
                  <a:solidFill>
                    <a:srgbClr val="631A76"/>
                  </a:solidFill>
                  <a:latin typeface="Segoe UI Light" panose="020B0502040204020203" pitchFamily="34" charset="0"/>
                  <a:cs typeface="Segoe UI Light" panose="020B0502040204020203" pitchFamily="34" charset="0"/>
                </a:rPr>
                <a:t>Web Analyzer</a:t>
              </a:r>
              <a:endParaRPr lang="en-US" sz="1400" dirty="0">
                <a:solidFill>
                  <a:srgbClr val="631A76"/>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3884469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React with Visual Studio</a:t>
            </a:r>
            <a:endParaRPr lang="en-US" dirty="0"/>
          </a:p>
        </p:txBody>
      </p:sp>
    </p:spTree>
    <p:extLst>
      <p:ext uri="{BB962C8B-B14F-4D97-AF65-F5344CB8AC3E}">
        <p14:creationId xmlns:p14="http://schemas.microsoft.com/office/powerpoint/2010/main" val="4165646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CDN References</a:t>
            </a:r>
            <a:endParaRPr lang="en-US" dirty="0"/>
          </a:p>
        </p:txBody>
      </p:sp>
      <p:sp>
        <p:nvSpPr>
          <p:cNvPr id="7" name="TextBox 6"/>
          <p:cNvSpPr txBox="1"/>
          <p:nvPr/>
        </p:nvSpPr>
        <p:spPr>
          <a:xfrm>
            <a:off x="605307" y="1970468"/>
            <a:ext cx="9870010" cy="830997"/>
          </a:xfrm>
          <a:prstGeom prst="rect">
            <a:avLst/>
          </a:prstGeom>
          <a:noFill/>
        </p:spPr>
        <p:txBody>
          <a:bodyPr wrap="none" rtlCol="0">
            <a:spAutoFit/>
          </a:bodyPr>
          <a:lstStyle/>
          <a:p>
            <a:r>
              <a:rPr lang="en-US" sz="2400" dirty="0">
                <a:latin typeface="Consolas" panose="020B0609020204030204" pitchFamily="49" charset="0"/>
              </a:rPr>
              <a:t>&lt;script </a:t>
            </a:r>
            <a:r>
              <a:rPr lang="en-US" sz="2400" dirty="0" err="1">
                <a:latin typeface="Consolas" panose="020B0609020204030204" pitchFamily="49" charset="0"/>
              </a:rPr>
              <a:t>src</a:t>
            </a:r>
            <a:r>
              <a:rPr lang="en-US" sz="2400" dirty="0">
                <a:latin typeface="Consolas" panose="020B0609020204030204" pitchFamily="49" charset="0"/>
              </a:rPr>
              <a:t>="https://fb.me/react-0.14.0.js"&gt;&lt;/script&gt; </a:t>
            </a:r>
            <a:endParaRPr lang="en-US" sz="2400" dirty="0" smtClean="0">
              <a:latin typeface="Consolas" panose="020B0609020204030204" pitchFamily="49" charset="0"/>
            </a:endParaRPr>
          </a:p>
          <a:p>
            <a:r>
              <a:rPr lang="en-US" sz="2400" dirty="0" smtClean="0">
                <a:latin typeface="Consolas" panose="020B0609020204030204" pitchFamily="49" charset="0"/>
              </a:rPr>
              <a:t>&lt;</a:t>
            </a:r>
            <a:r>
              <a:rPr lang="en-US" sz="2400" dirty="0">
                <a:latin typeface="Consolas" panose="020B0609020204030204" pitchFamily="49" charset="0"/>
              </a:rPr>
              <a:t>script </a:t>
            </a:r>
            <a:r>
              <a:rPr lang="en-US" sz="2400" dirty="0" err="1">
                <a:latin typeface="Consolas" panose="020B0609020204030204" pitchFamily="49" charset="0"/>
              </a:rPr>
              <a:t>src</a:t>
            </a:r>
            <a:r>
              <a:rPr lang="en-US" sz="2400" dirty="0">
                <a:latin typeface="Consolas" panose="020B0609020204030204" pitchFamily="49" charset="0"/>
              </a:rPr>
              <a:t>="https://fb.me/react-dom-0.14.0.js"&gt;&lt;/script&gt;</a:t>
            </a:r>
          </a:p>
        </p:txBody>
      </p:sp>
      <p:sp>
        <p:nvSpPr>
          <p:cNvPr id="8" name="TextBox 7"/>
          <p:cNvSpPr txBox="1"/>
          <p:nvPr/>
        </p:nvSpPr>
        <p:spPr>
          <a:xfrm>
            <a:off x="605307" y="1262582"/>
            <a:ext cx="2993705" cy="707886"/>
          </a:xfrm>
          <a:prstGeom prst="rect">
            <a:avLst/>
          </a:prstGeom>
          <a:noFill/>
        </p:spPr>
        <p:txBody>
          <a:bodyPr wrap="none" rtlCol="0">
            <a:spAutoFit/>
          </a:bodyPr>
          <a:lstStyle/>
          <a:p>
            <a:r>
              <a:rPr lang="en-US" sz="4000" dirty="0" smtClean="0"/>
              <a:t>Development</a:t>
            </a:r>
            <a:endParaRPr lang="en-US" sz="4000" dirty="0"/>
          </a:p>
        </p:txBody>
      </p:sp>
      <p:sp>
        <p:nvSpPr>
          <p:cNvPr id="9" name="TextBox 8"/>
          <p:cNvSpPr txBox="1"/>
          <p:nvPr/>
        </p:nvSpPr>
        <p:spPr>
          <a:xfrm>
            <a:off x="605307" y="4338034"/>
            <a:ext cx="10549683" cy="830997"/>
          </a:xfrm>
          <a:prstGeom prst="rect">
            <a:avLst/>
          </a:prstGeom>
          <a:noFill/>
        </p:spPr>
        <p:txBody>
          <a:bodyPr wrap="none" rtlCol="0">
            <a:spAutoFit/>
          </a:bodyPr>
          <a:lstStyle/>
          <a:p>
            <a:r>
              <a:rPr lang="en-US" sz="2400" dirty="0">
                <a:latin typeface="Consolas" panose="020B0609020204030204" pitchFamily="49" charset="0"/>
              </a:rPr>
              <a:t>&lt;script </a:t>
            </a:r>
            <a:r>
              <a:rPr lang="en-US" sz="2400" dirty="0" err="1">
                <a:latin typeface="Consolas" panose="020B0609020204030204" pitchFamily="49" charset="0"/>
              </a:rPr>
              <a:t>src</a:t>
            </a:r>
            <a:r>
              <a:rPr lang="en-US" sz="2400" dirty="0">
                <a:latin typeface="Consolas" panose="020B0609020204030204" pitchFamily="49" charset="0"/>
              </a:rPr>
              <a:t>="https://fb.me/react-0.14.0.min.js"&gt;&lt;/script&gt;</a:t>
            </a:r>
          </a:p>
          <a:p>
            <a:r>
              <a:rPr lang="en-US" sz="2400" dirty="0">
                <a:latin typeface="Consolas" panose="020B0609020204030204" pitchFamily="49" charset="0"/>
              </a:rPr>
              <a:t>&lt;script </a:t>
            </a:r>
            <a:r>
              <a:rPr lang="en-US" sz="2400" dirty="0" err="1">
                <a:latin typeface="Consolas" panose="020B0609020204030204" pitchFamily="49" charset="0"/>
              </a:rPr>
              <a:t>src</a:t>
            </a:r>
            <a:r>
              <a:rPr lang="en-US" sz="2400" dirty="0">
                <a:latin typeface="Consolas" panose="020B0609020204030204" pitchFamily="49" charset="0"/>
              </a:rPr>
              <a:t>="https://fb.me/react-dom-0.14.0.min.js"&gt;&lt;/script&gt;</a:t>
            </a:r>
          </a:p>
        </p:txBody>
      </p:sp>
      <p:sp>
        <p:nvSpPr>
          <p:cNvPr id="10" name="TextBox 9"/>
          <p:cNvSpPr txBox="1"/>
          <p:nvPr/>
        </p:nvSpPr>
        <p:spPr>
          <a:xfrm>
            <a:off x="605307" y="3630148"/>
            <a:ext cx="2475101" cy="707886"/>
          </a:xfrm>
          <a:prstGeom prst="rect">
            <a:avLst/>
          </a:prstGeom>
          <a:noFill/>
        </p:spPr>
        <p:txBody>
          <a:bodyPr wrap="none" rtlCol="0">
            <a:spAutoFit/>
          </a:bodyPr>
          <a:lstStyle/>
          <a:p>
            <a:r>
              <a:rPr lang="en-US" sz="4000" dirty="0" smtClean="0"/>
              <a:t>Production</a:t>
            </a:r>
            <a:endParaRPr lang="en-US" sz="4000" dirty="0"/>
          </a:p>
        </p:txBody>
      </p:sp>
    </p:spTree>
    <p:extLst>
      <p:ext uri="{BB962C8B-B14F-4D97-AF65-F5344CB8AC3E}">
        <p14:creationId xmlns:p14="http://schemas.microsoft.com/office/powerpoint/2010/main" val="3412457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Scripts</a:t>
            </a:r>
            <a:endParaRPr lang="en-US" dirty="0"/>
          </a:p>
        </p:txBody>
      </p:sp>
      <p:sp>
        <p:nvSpPr>
          <p:cNvPr id="8" name="TextBox 7"/>
          <p:cNvSpPr txBox="1"/>
          <p:nvPr/>
        </p:nvSpPr>
        <p:spPr>
          <a:xfrm>
            <a:off x="605307" y="1262582"/>
            <a:ext cx="10433177" cy="707886"/>
          </a:xfrm>
          <a:prstGeom prst="rect">
            <a:avLst/>
          </a:prstGeom>
          <a:noFill/>
        </p:spPr>
        <p:txBody>
          <a:bodyPr wrap="none" rtlCol="0">
            <a:spAutoFit/>
          </a:bodyPr>
          <a:lstStyle/>
          <a:p>
            <a:r>
              <a:rPr lang="en-US" sz="4000" dirty="0">
                <a:hlinkClick r:id="rId2"/>
              </a:rPr>
              <a:t>http://</a:t>
            </a:r>
            <a:r>
              <a:rPr lang="en-US" sz="4000" dirty="0" smtClean="0">
                <a:hlinkClick r:id="rId2"/>
              </a:rPr>
              <a:t>facebook.github.io/react/downloads.html</a:t>
            </a:r>
            <a:r>
              <a:rPr lang="en-US" sz="4000" dirty="0" smtClean="0"/>
              <a:t> </a:t>
            </a:r>
            <a:endParaRPr lang="en-US" sz="40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397" y="1987348"/>
            <a:ext cx="8165206" cy="4556786"/>
          </a:xfrm>
          <a:prstGeom prst="rect">
            <a:avLst/>
          </a:prstGeom>
        </p:spPr>
      </p:pic>
    </p:spTree>
    <p:extLst>
      <p:ext uri="{BB962C8B-B14F-4D97-AF65-F5344CB8AC3E}">
        <p14:creationId xmlns:p14="http://schemas.microsoft.com/office/powerpoint/2010/main" val="3478459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React via CDN</a:t>
            </a:r>
            <a:endParaRPr lang="en-US" dirty="0"/>
          </a:p>
        </p:txBody>
      </p:sp>
    </p:spTree>
    <p:extLst>
      <p:ext uri="{BB962C8B-B14F-4D97-AF65-F5344CB8AC3E}">
        <p14:creationId xmlns:p14="http://schemas.microsoft.com/office/powerpoint/2010/main" val="3441755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Bower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39802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Bower</a:t>
            </a:r>
            <a:endParaRPr lang="en-US" dirty="0"/>
          </a:p>
        </p:txBody>
      </p:sp>
      <p:pic>
        <p:nvPicPr>
          <p:cNvPr id="3" name="Picture 2" descr="C:\Windows\System32\cmd.ex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76" y="1886266"/>
            <a:ext cx="11450648" cy="3162741"/>
          </a:xfrm>
          <a:prstGeom prst="rect">
            <a:avLst/>
          </a:prstGeom>
        </p:spPr>
      </p:pic>
    </p:spTree>
    <p:extLst>
      <p:ext uri="{BB962C8B-B14F-4D97-AF65-F5344CB8AC3E}">
        <p14:creationId xmlns:p14="http://schemas.microsoft.com/office/powerpoint/2010/main" val="2112204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Bower</a:t>
            </a:r>
            <a:endParaRPr lang="en-US" dirty="0"/>
          </a:p>
        </p:txBody>
      </p:sp>
    </p:spTree>
    <p:extLst>
      <p:ext uri="{BB962C8B-B14F-4D97-AF65-F5344CB8AC3E}">
        <p14:creationId xmlns:p14="http://schemas.microsoft.com/office/powerpoint/2010/main" val="3204869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Yeoman Generator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35977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7014</TotalTime>
  <Words>145</Words>
  <Application>Microsoft Office PowerPoint</Application>
  <PresentationFormat>Widescreen</PresentationFormat>
  <Paragraphs>39</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Segoe UI</vt:lpstr>
      <vt:lpstr>Segoe UI Light</vt:lpstr>
      <vt:lpstr>MVA</vt:lpstr>
      <vt:lpstr>Developer Setup Getting and Working With React.js</vt:lpstr>
      <vt:lpstr>PowerPoint Presentation</vt:lpstr>
      <vt:lpstr>CDN References</vt:lpstr>
      <vt:lpstr>Scripts</vt:lpstr>
      <vt:lpstr>Using React via CDN</vt:lpstr>
      <vt:lpstr>PowerPoint Presentation</vt:lpstr>
      <vt:lpstr>Bower</vt:lpstr>
      <vt:lpstr>Bower</vt:lpstr>
      <vt:lpstr>PowerPoint Presentation</vt:lpstr>
      <vt:lpstr>Yeoman</vt:lpstr>
      <vt:lpstr>Installing Yeoman Generators</vt:lpstr>
      <vt:lpstr>PowerPoint Presentation</vt:lpstr>
      <vt:lpstr>PowerPoint Presentation</vt:lpstr>
      <vt:lpstr>PowerPoint Presentation</vt:lpstr>
      <vt:lpstr>PowerPoint Presentation</vt:lpstr>
      <vt:lpstr>Yeoman</vt:lpstr>
      <vt:lpstr>PowerPoint Presentation</vt:lpstr>
      <vt:lpstr>NTVS</vt:lpstr>
      <vt:lpstr>ReactJS.NET</vt:lpstr>
      <vt:lpstr>Visual Studio extensions</vt:lpstr>
      <vt:lpstr>React with Visual Studio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Jon Galloway</cp:lastModifiedBy>
  <cp:revision>171</cp:revision>
  <dcterms:created xsi:type="dcterms:W3CDTF">2014-06-11T19:38:55Z</dcterms:created>
  <dcterms:modified xsi:type="dcterms:W3CDTF">2015-10-21T05:12:50Z</dcterms:modified>
</cp:coreProperties>
</file>