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51" r:id="rId2"/>
    <p:sldId id="465" r:id="rId3"/>
    <p:sldId id="487" r:id="rId4"/>
    <p:sldId id="486" r:id="rId5"/>
    <p:sldId id="481" r:id="rId6"/>
    <p:sldId id="485" r:id="rId7"/>
    <p:sldId id="482" r:id="rId8"/>
    <p:sldId id="488" r:id="rId9"/>
    <p:sldId id="489" r:id="rId10"/>
    <p:sldId id="484" r:id="rId11"/>
    <p:sldId id="480" r:id="rId12"/>
    <p:sldId id="45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5"/>
            <p14:sldId id="487"/>
            <p14:sldId id="486"/>
            <p14:sldId id="481"/>
            <p14:sldId id="485"/>
            <p14:sldId id="482"/>
            <p14:sldId id="488"/>
            <p14:sldId id="489"/>
            <p14:sldId id="484"/>
            <p14:sldId id="480"/>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70088" autoAdjust="0"/>
  </p:normalViewPr>
  <p:slideViewPr>
    <p:cSldViewPr snapToGrid="0">
      <p:cViewPr>
        <p:scale>
          <a:sx n="100" d="100"/>
          <a:sy n="100" d="100"/>
        </p:scale>
        <p:origin x="-198" y="-32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Clone https://github.com/reactjs/React.NET </a:t>
            </a:r>
            <a:r>
              <a:rPr lang="en-US" smtClean="0"/>
              <a:t>and</a:t>
            </a:r>
            <a:r>
              <a:rPr lang="en-US" baseline="0" smtClean="0"/>
              <a:t> run</a:t>
            </a:r>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212200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JSX Templates, Components and Data</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Precompiled JSX</a:t>
            </a:r>
            <a:br>
              <a:rPr lang="en-US" dirty="0" smtClean="0"/>
            </a:br>
            <a:r>
              <a:rPr lang="en-US" sz="2800" dirty="0" smtClean="0"/>
              <a:t>Captain Isomorphic!</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5027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JSX</a:t>
            </a:r>
            <a:endParaRPr lang="en-US" dirty="0"/>
          </a:p>
        </p:txBody>
      </p:sp>
    </p:spTree>
    <p:extLst>
      <p:ext uri="{BB962C8B-B14F-4D97-AF65-F5344CB8AC3E}">
        <p14:creationId xmlns:p14="http://schemas.microsoft.com/office/powerpoint/2010/main" val="2070553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JSX Syntax</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3566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Totally Optional</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271120128"/>
                  </p:ext>
                </p:extLst>
              </p:nvPr>
            </p:nvGraphicFramePr>
            <p:xfrm>
              <a:off x="1" y="1820750"/>
              <a:ext cx="12192000" cy="170806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1" y="1820750"/>
                <a:ext cx="12192000" cy="1708061"/>
              </a:xfrm>
              <a:prstGeom prst="rect">
                <a:avLst/>
              </a:prstGeom>
            </p:spPr>
          </p:pic>
        </mc:Fallback>
      </mc:AlternateContent>
    </p:spTree>
    <p:extLst>
      <p:ext uri="{BB962C8B-B14F-4D97-AF65-F5344CB8AC3E}">
        <p14:creationId xmlns:p14="http://schemas.microsoft.com/office/powerpoint/2010/main" val="3610237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JSX Syntax</a:t>
            </a:r>
            <a:endParaRPr lang="en-US" dirty="0"/>
          </a:p>
        </p:txBody>
      </p:sp>
      <p:sp>
        <p:nvSpPr>
          <p:cNvPr id="5" name="Content Placeholder 4"/>
          <p:cNvSpPr>
            <a:spLocks noGrp="1"/>
          </p:cNvSpPr>
          <p:nvPr>
            <p:ph sz="quarter" idx="10"/>
          </p:nvPr>
        </p:nvSpPr>
        <p:spPr/>
        <p:txBody>
          <a:bodyPr/>
          <a:lstStyle/>
          <a:p>
            <a:r>
              <a:rPr lang="en-US" dirty="0" smtClean="0"/>
              <a:t>Really just JavaScript with HTML in the render methods</a:t>
            </a:r>
          </a:p>
          <a:p>
            <a:r>
              <a:rPr lang="en-US" dirty="0" smtClean="0"/>
              <a:t>Use </a:t>
            </a:r>
            <a:r>
              <a:rPr lang="en-US" dirty="0" err="1" smtClean="0"/>
              <a:t>className</a:t>
            </a:r>
            <a:r>
              <a:rPr lang="en-US" dirty="0" smtClean="0"/>
              <a:t> instead of class</a:t>
            </a:r>
          </a:p>
          <a:p>
            <a:r>
              <a:rPr lang="en-US" dirty="0" smtClean="0"/>
              <a:t>Elements are synthetic</a:t>
            </a:r>
          </a:p>
          <a:p>
            <a:r>
              <a:rPr lang="en-US" dirty="0" smtClean="0"/>
              <a:t>And events are synthetic</a:t>
            </a:r>
          </a:p>
          <a:p>
            <a:r>
              <a:rPr lang="en-US" dirty="0" smtClean="0"/>
              <a:t>Actually, everything is totally fake</a:t>
            </a:r>
          </a:p>
          <a:p>
            <a:r>
              <a:rPr lang="en-US" dirty="0" smtClean="0"/>
              <a:t>But it still magically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016" y="2381518"/>
            <a:ext cx="5069983" cy="5069983"/>
          </a:xfrm>
          <a:prstGeom prst="rect">
            <a:avLst/>
          </a:prstGeom>
        </p:spPr>
      </p:pic>
    </p:spTree>
    <p:extLst>
      <p:ext uri="{BB962C8B-B14F-4D97-AF65-F5344CB8AC3E}">
        <p14:creationId xmlns:p14="http://schemas.microsoft.com/office/powerpoint/2010/main" val="19431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Binding to Data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21046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a:t>
            </a:r>
            <a:endParaRPr lang="en-US" dirty="0"/>
          </a:p>
        </p:txBody>
      </p:sp>
      <p:sp>
        <p:nvSpPr>
          <p:cNvPr id="3" name="Content Placeholder 2"/>
          <p:cNvSpPr>
            <a:spLocks noGrp="1"/>
          </p:cNvSpPr>
          <p:nvPr>
            <p:ph sz="quarter" idx="10"/>
          </p:nvPr>
        </p:nvSpPr>
        <p:spPr/>
        <p:txBody>
          <a:bodyPr/>
          <a:lstStyle/>
          <a:p>
            <a:r>
              <a:rPr lang="en-US" dirty="0" smtClean="0"/>
              <a:t>Mustache syntax {}</a:t>
            </a:r>
          </a:p>
          <a:p>
            <a:r>
              <a:rPr lang="en-US" dirty="0" smtClean="0"/>
              <a:t>Bind to props</a:t>
            </a:r>
          </a:p>
          <a:p>
            <a:r>
              <a:rPr lang="en-US" dirty="0" smtClean="0"/>
              <a:t>Don’t overthink it, this is totally easy!</a:t>
            </a:r>
          </a:p>
        </p:txBody>
      </p:sp>
    </p:spTree>
    <p:extLst>
      <p:ext uri="{BB962C8B-B14F-4D97-AF65-F5344CB8AC3E}">
        <p14:creationId xmlns:p14="http://schemas.microsoft.com/office/powerpoint/2010/main" val="35784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Components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62133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Components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Code Presenter Pro"/>
              <p:cNvGraphicFramePr>
                <a:graphicFrameLocks noGrp="1"/>
              </p:cNvGraphicFramePr>
              <p:nvPr>
                <p:extLst>
                  <p:ext uri="{D42A27DB-BD31-4B8C-83A1-F6EECF244321}">
                    <p14:modId xmlns:p14="http://schemas.microsoft.com/office/powerpoint/2010/main" val="2168537767"/>
                  </p:ext>
                </p:extLst>
              </p:nvPr>
            </p:nvGraphicFramePr>
            <p:xfrm>
              <a:off x="141389" y="975573"/>
              <a:ext cx="11545786" cy="453940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Code Presenter Pro"/>
              <p:cNvPicPr>
                <a:picLocks noGrp="1" noRot="1" noChangeAspect="1" noMove="1" noResize="1" noEditPoints="1" noAdjustHandles="1" noChangeArrowheads="1" noChangeShapeType="1"/>
              </p:cNvPicPr>
              <p:nvPr/>
            </p:nvPicPr>
            <p:blipFill>
              <a:blip r:embed="rId3"/>
              <a:stretch>
                <a:fillRect/>
              </a:stretch>
            </p:blipFill>
            <p:spPr>
              <a:xfrm>
                <a:off x="141389" y="975573"/>
                <a:ext cx="11545786" cy="4539401"/>
              </a:xfrm>
              <a:prstGeom prst="rect">
                <a:avLst/>
              </a:prstGeom>
            </p:spPr>
          </p:pic>
        </mc:Fallback>
      </mc:AlternateContent>
    </p:spTree>
    <p:extLst>
      <p:ext uri="{BB962C8B-B14F-4D97-AF65-F5344CB8AC3E}">
        <p14:creationId xmlns:p14="http://schemas.microsoft.com/office/powerpoint/2010/main" val="3450138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Components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Code Presenter Pro"/>
              <p:cNvGraphicFramePr>
                <a:graphicFrameLocks noGrp="1"/>
              </p:cNvGraphicFramePr>
              <p:nvPr>
                <p:extLst>
                  <p:ext uri="{D42A27DB-BD31-4B8C-83A1-F6EECF244321}">
                    <p14:modId xmlns:p14="http://schemas.microsoft.com/office/powerpoint/2010/main" val="895446109"/>
                  </p:ext>
                </p:extLst>
              </p:nvPr>
            </p:nvGraphicFramePr>
            <p:xfrm>
              <a:off x="141388" y="975573"/>
              <a:ext cx="11974411" cy="548237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Code Presenter Pro"/>
              <p:cNvPicPr>
                <a:picLocks noGrp="1" noRot="1" noChangeAspect="1" noMove="1" noResize="1" noEditPoints="1" noAdjustHandles="1" noChangeArrowheads="1" noChangeShapeType="1"/>
              </p:cNvPicPr>
              <p:nvPr/>
            </p:nvPicPr>
            <p:blipFill>
              <a:blip r:embed="rId3"/>
              <a:stretch>
                <a:fillRect/>
              </a:stretch>
            </p:blipFill>
            <p:spPr>
              <a:xfrm>
                <a:off x="141388" y="975573"/>
                <a:ext cx="11974411" cy="5482377"/>
              </a:xfrm>
              <a:prstGeom prst="rect">
                <a:avLst/>
              </a:prstGeom>
            </p:spPr>
          </p:pic>
        </mc:Fallback>
      </mc:AlternateContent>
      <p:sp>
        <p:nvSpPr>
          <p:cNvPr id="2" name="Rectangle 1"/>
          <p:cNvSpPr/>
          <p:nvPr/>
        </p:nvSpPr>
        <p:spPr>
          <a:xfrm>
            <a:off x="3048000" y="2967335"/>
            <a:ext cx="6096000" cy="923330"/>
          </a:xfrm>
          <a:prstGeom prst="rect">
            <a:avLst/>
          </a:prstGeom>
        </p:spPr>
        <p:txBody>
          <a:bodyPr>
            <a:spAutoFit/>
          </a:bodyPr>
          <a:lstStyle/>
          <a:p>
            <a:r>
              <a:rPr lang="en-US" dirty="0" err="1"/>
              <a:t>var</a:t>
            </a:r>
            <a:r>
              <a:rPr lang="en-US" dirty="0"/>
              <a:t> HelloWorld = </a:t>
            </a:r>
            <a:r>
              <a:rPr lang="en-US" dirty="0" err="1"/>
              <a:t>React.createClass</a:t>
            </a:r>
            <a:r>
              <a:rPr lang="en-US" dirty="0"/>
              <a:t>({ render: function() { return ( &lt;p&gt; Hello, &lt;input type="text" placeholder="Your name here" /&gt;! It is {</a:t>
            </a:r>
            <a:r>
              <a:rPr lang="en-US" dirty="0" err="1"/>
              <a:t>this.props.date.toTimeString</a:t>
            </a:r>
            <a:r>
              <a:rPr lang="en-US" dirty="0"/>
              <a:t>()} &lt;/p&gt; ); } });</a:t>
            </a:r>
          </a:p>
        </p:txBody>
      </p:sp>
    </p:spTree>
    <p:extLst>
      <p:ext uri="{BB962C8B-B14F-4D97-AF65-F5344CB8AC3E}">
        <p14:creationId xmlns:p14="http://schemas.microsoft.com/office/powerpoint/2010/main" val="2539325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776F457B-18A5-4313-80FC-755C644E3B16}">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false,&quot;code_lang&quot;:&quot;js&quot;,&quot;code&quot;:&quot;var child1 = React.createElement('li', null, 'First Text Content');\nvar child2 = React.createElement('li', null, 'Second Text Content');\nvar root = React.createElement('ul', { className: 'my-list' }, child1, child2);\nReactDOM.render(root, document.getElementById('example'));&quot;,&quot;ctags&quot;:{&quot;child1&quot;:[{&quot;linenum&quot;:&quot;1&quot;,&quot;signature&quot;:&quot;var child1 = React.createElement('li', null, 'First Text Content');&quot;}],&quot;child2&quot;:[{&quot;linenum&quot;:&quot;2&quot;,&quot;signature&quot;:&quot;var child2 = React.createElement('li', null, 'Second Text Content');&quot;}],&quot;root&quot;:[{&quot;linenum&quot;:&quot;3&quot;,&quot;signature&quot;:&quot;var root = React.createElement('ul', { className: 'my-list' }, child1, child2);&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351E6F1-A927-4D1A-A5B7-C9D8779F144D}">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false,&quot;code_lang&quot;:&quot;js&quot;,&quot;code&quot;:&quot;var HelloWorld = React.createClass({\n  render: function() {\n    return (\n      &lt;p&gt;\n        Hello, &lt;input type=\&quot;text\&quot; placeholder=\&quot;Your name here\&quot; /&gt;!\n        It is {this.props.date.toTimeString()}\n      &lt;/p&gt;\n    );\n  }\n});&quot;,&quot;ctags&quot;:{&quot;HelloWorld&quot;:[{&quot;linenum&quot;:&quot;1&quot;,&quot;signature&quot;:&quot;var HelloWorld = React.createClass({&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35776AB-F981-4C13-A5D2-6BCF04D1DA03}">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false,&quot;code_lang&quot;:&quot;js&quot;,&quot;code&quot;:&quot;var HelloGalaxy = React.createClass({\n  render: function() {\n    return (\n      &lt;p&gt;\n        &lt;HelloWorld /&gt;\n        &lt;HelloWorld /&gt;\n        &lt;HelloWorld /&gt;\n        &lt;HelloWorld /&gt;\n        &lt;HelloWorld /&gt;\n        &lt;HelloWorld /&gt;\n        &lt;HelloWorld /&gt;\n        &lt;HelloWorld /&gt;\n      &lt;/p&gt;\n    );\n  }\n});&quot;,&quot;ctags&quot;:{&quot;HelloGalaxy&quot;:[{&quot;linenum&quot;:&quot;1&quot;,&quot;signature&quot;:&quot;var HelloGalaxy = React.createClass({&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MVA</Template>
  <TotalTime>6674</TotalTime>
  <Words>133</Words>
  <Application>Microsoft Office PowerPoint</Application>
  <PresentationFormat>Widescreen</PresentationFormat>
  <Paragraphs>26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MVA</vt:lpstr>
      <vt:lpstr>JSX Templates, Components and Data</vt:lpstr>
      <vt:lpstr>PowerPoint Presentation</vt:lpstr>
      <vt:lpstr>JSX: Totally Optional</vt:lpstr>
      <vt:lpstr>JSX Syntax</vt:lpstr>
      <vt:lpstr>PowerPoint Presentation</vt:lpstr>
      <vt:lpstr>Bindings</vt:lpstr>
      <vt:lpstr>PowerPoint Presentation</vt:lpstr>
      <vt:lpstr>Creating Components</vt:lpstr>
      <vt:lpstr>Creating Components</vt:lpstr>
      <vt:lpstr>PowerPoint Presentation</vt:lpstr>
      <vt:lpstr>JSX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156</cp:revision>
  <dcterms:created xsi:type="dcterms:W3CDTF">2014-06-11T19:38:55Z</dcterms:created>
  <dcterms:modified xsi:type="dcterms:W3CDTF">2015-10-21T06:44:22Z</dcterms:modified>
</cp:coreProperties>
</file>