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451" r:id="rId2"/>
    <p:sldId id="463" r:id="rId3"/>
    <p:sldId id="467" r:id="rId4"/>
    <p:sldId id="466" r:id="rId5"/>
    <p:sldId id="45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3"/>
            <p14:sldId id="467"/>
            <p14:sldId id="466"/>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74" d="100"/>
          <a:sy n="74" d="100"/>
        </p:scale>
        <p:origin x="936"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https://github.com/reactjs/React.NET</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1270763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Working with Backend Servers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ASP.NET Web API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ReactJS.NET Example</a:t>
            </a:r>
            <a:endParaRPr lang="en-US" dirty="0"/>
          </a:p>
        </p:txBody>
      </p:sp>
    </p:spTree>
    <p:extLst>
      <p:ext uri="{BB962C8B-B14F-4D97-AF65-F5344CB8AC3E}">
        <p14:creationId xmlns:p14="http://schemas.microsoft.com/office/powerpoint/2010/main" val="2926053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Node.js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2157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6986</TotalTime>
  <Words>25</Words>
  <Application>Microsoft Office PowerPoint</Application>
  <PresentationFormat>Widescreen</PresentationFormat>
  <Paragraphs>9</Paragraphs>
  <Slides>5</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Segoe UI</vt:lpstr>
      <vt:lpstr>Segoe UI Light</vt:lpstr>
      <vt:lpstr>MVA</vt:lpstr>
      <vt:lpstr>Working with Backend Servers</vt:lpstr>
      <vt:lpstr>PowerPoint Presentation</vt:lpstr>
      <vt:lpstr>ReactJS.NET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144</cp:revision>
  <dcterms:created xsi:type="dcterms:W3CDTF">2014-06-11T19:38:55Z</dcterms:created>
  <dcterms:modified xsi:type="dcterms:W3CDTF">2015-10-21T16:00:35Z</dcterms:modified>
</cp:coreProperties>
</file>