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451" r:id="rId2"/>
    <p:sldId id="465" r:id="rId3"/>
    <p:sldId id="481" r:id="rId4"/>
    <p:sldId id="482" r:id="rId5"/>
    <p:sldId id="483" r:id="rId6"/>
    <p:sldId id="484" r:id="rId7"/>
    <p:sldId id="480" r:id="rId8"/>
    <p:sldId id="45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5"/>
            <p14:sldId id="481"/>
            <p14:sldId id="482"/>
            <p14:sldId id="483"/>
            <p14:sldId id="484"/>
            <p14:sldId id="480"/>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JSX Templates, Components and Data</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JSX Syntax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3566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to Data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21046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Components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62133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Forms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0673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Precompiled JSX</a:t>
            </a:r>
            <a:br>
              <a:rPr lang="en-US" dirty="0" smtClean="0"/>
            </a:br>
            <a:r>
              <a:rPr lang="en-US" sz="2800" dirty="0" smtClean="0"/>
              <a:t>Captain Isomorphic!</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5027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JSX</a:t>
            </a:r>
            <a:endParaRPr lang="en-US" dirty="0"/>
          </a:p>
        </p:txBody>
      </p:sp>
    </p:spTree>
    <p:extLst>
      <p:ext uri="{BB962C8B-B14F-4D97-AF65-F5344CB8AC3E}">
        <p14:creationId xmlns:p14="http://schemas.microsoft.com/office/powerpoint/2010/main" val="2070553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6583</TotalTime>
  <Words>28</Words>
  <Application>Microsoft Office PowerPoint</Application>
  <PresentationFormat>Widescreen</PresentationFormat>
  <Paragraphs>10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MVA</vt:lpstr>
      <vt:lpstr>JSX Templates, Components and Data</vt:lpstr>
      <vt:lpstr>PowerPoint Presentation</vt:lpstr>
      <vt:lpstr>PowerPoint Presentation</vt:lpstr>
      <vt:lpstr>PowerPoint Presentation</vt:lpstr>
      <vt:lpstr>PowerPoint Presentation</vt:lpstr>
      <vt:lpstr>PowerPoint Presentation</vt:lpstr>
      <vt:lpstr>JSX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149</cp:revision>
  <dcterms:created xsi:type="dcterms:W3CDTF">2014-06-11T19:38:55Z</dcterms:created>
  <dcterms:modified xsi:type="dcterms:W3CDTF">2015-10-18T07:00:27Z</dcterms:modified>
</cp:coreProperties>
</file>