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451" r:id="rId2"/>
    <p:sldId id="463" r:id="rId3"/>
    <p:sldId id="466" r:id="rId4"/>
    <p:sldId id="45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63"/>
            <p14:sldId id="466"/>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94" d="100"/>
          <a:sy n="94" d="100"/>
        </p:scale>
        <p:origin x="948" y="9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10/18/2015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Working with Backend Servers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ASP.NET Web API</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7894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Node.js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2157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6430</TotalTime>
  <Words>19</Words>
  <Application>Microsoft Office PowerPoint</Application>
  <PresentationFormat>Widescreen</PresentationFormat>
  <Paragraphs>6</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Segoe UI</vt:lpstr>
      <vt:lpstr>Segoe UI Light</vt:lpstr>
      <vt:lpstr>MVA</vt:lpstr>
      <vt:lpstr>Working with Backend Servers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141</cp:revision>
  <dcterms:created xsi:type="dcterms:W3CDTF">2014-06-11T19:38:55Z</dcterms:created>
  <dcterms:modified xsi:type="dcterms:W3CDTF">2015-10-18T07:03:52Z</dcterms:modified>
</cp:coreProperties>
</file>